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828"/>
  </p:normalViewPr>
  <p:slideViewPr>
    <p:cSldViewPr snapToGrid="0">
      <p:cViewPr varScale="1">
        <p:scale>
          <a:sx n="104" d="100"/>
          <a:sy n="104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29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75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6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1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04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66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1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0796-3608-4A6E-9C5B-D9669B2A930B}" type="datetimeFigureOut">
              <a:rPr lang="zh-TW" altLang="en-US" smtClean="0"/>
              <a:t>2019/10/6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23D2-B377-4311-92BB-16648F20FA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2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F12CIM-07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102545</a:t>
            </a:r>
          </a:p>
          <a:p>
            <a:r>
              <a:rPr lang="zh-TW" altLang="en-US" dirty="0"/>
              <a:t>林裕騏</a:t>
            </a:r>
          </a:p>
        </p:txBody>
      </p:sp>
    </p:spTree>
    <p:extLst>
      <p:ext uri="{BB962C8B-B14F-4D97-AF65-F5344CB8AC3E}">
        <p14:creationId xmlns:p14="http://schemas.microsoft.com/office/powerpoint/2010/main" val="38078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Outline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內部</a:t>
            </a:r>
            <a:r>
              <a:rPr lang="zh-TW" altLang="en-US" dirty="0" smtClean="0"/>
              <a:t>課程</a:t>
            </a:r>
          </a:p>
          <a:p>
            <a:endParaRPr lang="en-US" altLang="zh-TW" sz="300" dirty="0" smtClean="0"/>
          </a:p>
          <a:p>
            <a:r>
              <a:rPr lang="en-US" altLang="zh-TW" dirty="0" smtClean="0"/>
              <a:t>Web </a:t>
            </a:r>
            <a:r>
              <a:rPr lang="en-US" altLang="zh-TW" dirty="0" smtClean="0"/>
              <a:t>Design</a:t>
            </a:r>
            <a:endParaRPr lang="zh-TW" altLang="en-US" dirty="0" smtClean="0"/>
          </a:p>
          <a:p>
            <a:endParaRPr lang="en-US" altLang="zh-TW" sz="300" dirty="0" smtClean="0"/>
          </a:p>
          <a:p>
            <a:r>
              <a:rPr lang="en-US" altLang="zh-TW" dirty="0" smtClean="0"/>
              <a:t>YED</a:t>
            </a:r>
            <a:r>
              <a:rPr lang="zh-TW" altLang="en-US" dirty="0" smtClean="0"/>
              <a:t> 開門</a:t>
            </a:r>
            <a:r>
              <a:rPr lang="en-US" altLang="zh-TW" dirty="0" smtClean="0"/>
              <a:t>7</a:t>
            </a:r>
            <a:r>
              <a:rPr lang="zh-TW" altLang="en-US" dirty="0" smtClean="0"/>
              <a:t>件</a:t>
            </a:r>
            <a:r>
              <a:rPr lang="zh-TW" altLang="en-US" dirty="0" smtClean="0"/>
              <a:t>事</a:t>
            </a:r>
          </a:p>
          <a:p>
            <a:pPr lvl="1">
              <a:buFont typeface="Wingdings" charset="2"/>
              <a:buChar char="Ø"/>
            </a:pPr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2-3</a:t>
            </a:r>
            <a:endParaRPr lang="zh-TW" altLang="en-US" dirty="0" smtClean="0"/>
          </a:p>
          <a:p>
            <a:pPr lvl="1">
              <a:buFont typeface="Wingdings" charset="2"/>
              <a:buChar char="Ø"/>
            </a:pPr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4-2-2</a:t>
            </a:r>
            <a:endParaRPr lang="zh-TW" altLang="en-US" dirty="0" smtClean="0"/>
          </a:p>
          <a:p>
            <a:pPr lvl="1">
              <a:buFont typeface="Wingdings" charset="2"/>
              <a:buChar char="Ø"/>
            </a:pPr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5-5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sz="300" dirty="0" smtClean="0"/>
          </a:p>
          <a:p>
            <a:r>
              <a:rPr lang="en-US" altLang="zh-TW" dirty="0" smtClean="0"/>
              <a:t>Future </a:t>
            </a:r>
            <a:r>
              <a:rPr lang="en-US" altLang="zh-TW" dirty="0" smtClean="0"/>
              <a:t>Plan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內部課程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E-learning</a:t>
            </a:r>
          </a:p>
          <a:p>
            <a:r>
              <a:rPr lang="en-US" altLang="zh-TW" dirty="0" smtClean="0"/>
              <a:t>F12CIM</a:t>
            </a:r>
            <a:r>
              <a:rPr lang="zh-TW" altLang="en-US" dirty="0" smtClean="0"/>
              <a:t> 內部</a:t>
            </a:r>
            <a:r>
              <a:rPr lang="zh-TW" altLang="en-US" dirty="0" smtClean="0"/>
              <a:t>課程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看其他人有沒有範例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Language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89" y="2051363"/>
            <a:ext cx="1005769" cy="139032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727218" y="3478154"/>
            <a:ext cx="2098513" cy="1809063"/>
            <a:chOff x="1608514" y="2643431"/>
            <a:chExt cx="2098513" cy="1809063"/>
          </a:xfrm>
        </p:grpSpPr>
        <p:sp>
          <p:nvSpPr>
            <p:cNvPr id="4" name="等腰三角形 3"/>
            <p:cNvSpPr/>
            <p:nvPr/>
          </p:nvSpPr>
          <p:spPr>
            <a:xfrm>
              <a:off x="1608514" y="2643431"/>
              <a:ext cx="2098513" cy="1809063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067769" y="3650966"/>
              <a:ext cx="1247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Web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Page</a:t>
              </a:r>
              <a:endParaRPr lang="zh-TW" altLang="en-US" sz="2000" b="1" dirty="0" smtClean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97" y="4401864"/>
            <a:ext cx="1145821" cy="151684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38199" y="1525232"/>
            <a:ext cx="10641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TW" dirty="0"/>
              <a:t>W</a:t>
            </a:r>
            <a:r>
              <a:rPr lang="en-US" dirty="0" smtClean="0"/>
              <a:t>eb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composed of </a:t>
            </a:r>
            <a:r>
              <a:rPr lang="en-US" altLang="zh-TW" dirty="0" smtClean="0"/>
              <a:t>three</a:t>
            </a:r>
            <a:r>
              <a:rPr lang="en-US" dirty="0" smtClean="0"/>
              <a:t> </a:t>
            </a:r>
            <a:r>
              <a:rPr lang="en-US" dirty="0"/>
              <a:t>parts: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3271" y="2711742"/>
            <a:ext cx="3999469" cy="624229"/>
            <a:chOff x="93271" y="2711742"/>
            <a:chExt cx="3999469" cy="624229"/>
          </a:xfrm>
        </p:grpSpPr>
        <p:sp>
          <p:nvSpPr>
            <p:cNvPr id="16" name="Rounded Rectangular Callout 15"/>
            <p:cNvSpPr/>
            <p:nvPr/>
          </p:nvSpPr>
          <p:spPr>
            <a:xfrm rot="5400000">
              <a:off x="1780891" y="1024122"/>
              <a:ext cx="624229" cy="3999469"/>
            </a:xfrm>
            <a:prstGeom prst="wedgeRoundRectCallout">
              <a:avLst>
                <a:gd name="adj1" fmla="val -34690"/>
                <a:gd name="adj2" fmla="val -55204"/>
                <a:gd name="adj3" fmla="val 1666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9680" y="2751196"/>
              <a:ext cx="2708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The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backbone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of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the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web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page.</a:t>
              </a:r>
              <a:endParaRPr lang="zh-TW" altLang="en-US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Basic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elements,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e.g.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image</a:t>
              </a:r>
              <a:r>
                <a:rPr lang="zh-TW" altLang="en-US" sz="1600" dirty="0" smtClean="0"/>
                <a:t>、</a:t>
              </a:r>
              <a:r>
                <a:rPr lang="en-US" altLang="zh-TW" sz="1600" dirty="0" smtClean="0"/>
                <a:t>button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etc..</a:t>
              </a:r>
              <a:r>
                <a:rPr lang="zh-TW" altLang="en-US" sz="1600" dirty="0" smtClean="0"/>
                <a:t> </a:t>
              </a:r>
              <a:endParaRPr lang="en-US" sz="1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56292" y="6034554"/>
            <a:ext cx="4779974" cy="584778"/>
            <a:chOff x="6572854" y="6048389"/>
            <a:chExt cx="4779974" cy="584778"/>
          </a:xfrm>
        </p:grpSpPr>
        <p:sp>
          <p:nvSpPr>
            <p:cNvPr id="20" name="Rounded Rectangular Callout 19"/>
            <p:cNvSpPr/>
            <p:nvPr/>
          </p:nvSpPr>
          <p:spPr>
            <a:xfrm rot="5400000">
              <a:off x="8524232" y="4097013"/>
              <a:ext cx="584776" cy="4487531"/>
            </a:xfrm>
            <a:prstGeom prst="wedgeRoundRectCallout">
              <a:avLst>
                <a:gd name="adj1" fmla="val -107229"/>
                <a:gd name="adj2" fmla="val 40639"/>
                <a:gd name="adj3" fmla="val 16667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284" y="6048389"/>
              <a:ext cx="4730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The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appearance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of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the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web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page.</a:t>
              </a:r>
              <a:endParaRPr lang="zh-TW" altLang="en-US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Element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style,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e.g.</a:t>
              </a:r>
              <a:r>
                <a:rPr lang="zh-TW" altLang="en-US" sz="1600" dirty="0" smtClean="0"/>
                <a:t> </a:t>
              </a:r>
              <a:r>
                <a:rPr lang="en-US" sz="1600" dirty="0" smtClean="0"/>
                <a:t>font</a:t>
              </a:r>
              <a:r>
                <a:rPr lang="zh-TW" altLang="en-US" sz="1600" dirty="0" smtClean="0"/>
                <a:t>、</a:t>
              </a:r>
              <a:r>
                <a:rPr lang="en-US" sz="1600" dirty="0" smtClean="0"/>
                <a:t>color</a:t>
              </a:r>
              <a:r>
                <a:rPr lang="zh-TW" altLang="en-US" sz="1600" dirty="0" smtClean="0"/>
                <a:t>、</a:t>
              </a:r>
              <a:r>
                <a:rPr lang="en-US" altLang="zh-TW" sz="1600" dirty="0" smtClean="0"/>
                <a:t>position</a:t>
              </a:r>
              <a:r>
                <a:rPr lang="zh-TW" altLang="en-US" sz="1600" dirty="0" smtClean="0"/>
                <a:t> </a:t>
              </a:r>
              <a:r>
                <a:rPr lang="en-US" sz="1600" dirty="0" smtClean="0"/>
                <a:t>etc</a:t>
              </a:r>
              <a:r>
                <a:rPr lang="en-US" sz="1600" dirty="0"/>
                <a:t>.. </a:t>
              </a:r>
              <a:endParaRPr 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271" y="6048389"/>
            <a:ext cx="3065070" cy="584777"/>
            <a:chOff x="93271" y="6048389"/>
            <a:chExt cx="3065070" cy="584777"/>
          </a:xfrm>
        </p:grpSpPr>
        <p:sp>
          <p:nvSpPr>
            <p:cNvPr id="21" name="Rounded Rectangular Callout 20"/>
            <p:cNvSpPr/>
            <p:nvPr/>
          </p:nvSpPr>
          <p:spPr>
            <a:xfrm rot="16200000" flipH="1">
              <a:off x="1300994" y="4840670"/>
              <a:ext cx="584775" cy="3000217"/>
            </a:xfrm>
            <a:prstGeom prst="wedgeRoundRectCallout">
              <a:avLst>
                <a:gd name="adj1" fmla="val -107647"/>
                <a:gd name="adj2" fmla="val 34494"/>
                <a:gd name="adj3" fmla="val 16667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271" y="6048389"/>
              <a:ext cx="3065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The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behavior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of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the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web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page.</a:t>
              </a:r>
              <a:endParaRPr lang="zh-TW" altLang="en-US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The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most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complex</a:t>
              </a:r>
              <a:r>
                <a:rPr lang="zh-TW" altLang="en-US" sz="1600" dirty="0" smtClean="0"/>
                <a:t> </a:t>
              </a:r>
              <a:r>
                <a:rPr lang="en-US" altLang="zh-TW" sz="1600" dirty="0" smtClean="0"/>
                <a:t>one</a:t>
              </a:r>
              <a:r>
                <a:rPr lang="en-US" altLang="zh-TW" sz="1600" dirty="0"/>
                <a:t>.</a:t>
              </a:r>
              <a:endParaRPr lang="en-US" sz="1600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52" y="2281284"/>
            <a:ext cx="1259259" cy="24209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99" y="2281284"/>
            <a:ext cx="1183330" cy="230484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198" y="2351753"/>
            <a:ext cx="2445713" cy="21798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5731" y="4335026"/>
            <a:ext cx="1095904" cy="16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Design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Devextreme</a:t>
            </a:r>
            <a:endParaRPr lang="en-US" altLang="zh-TW" dirty="0" smtClean="0"/>
          </a:p>
          <a:p>
            <a:r>
              <a:rPr lang="en-US" altLang="zh-TW" dirty="0" err="1" smtClean="0"/>
              <a:t>Bootsrap</a:t>
            </a:r>
            <a:endParaRPr lang="en-US" altLang="zh-TW" dirty="0" smtClean="0"/>
          </a:p>
          <a:p>
            <a:r>
              <a:rPr lang="en-US" altLang="zh-TW" dirty="0" err="1" smtClean="0"/>
              <a:t>Lodash</a:t>
            </a:r>
            <a:endParaRPr lang="en-US" altLang="zh-TW" dirty="0" smtClean="0"/>
          </a:p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1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YED</a:t>
            </a:r>
            <a:r>
              <a:rPr lang="zh-TW" altLang="en-US" dirty="0"/>
              <a:t> 開門</a:t>
            </a:r>
            <a:r>
              <a:rPr lang="en-US" altLang="zh-TW" dirty="0"/>
              <a:t>7</a:t>
            </a:r>
            <a:r>
              <a:rPr lang="zh-TW" altLang="en-US" dirty="0"/>
              <a:t>件</a:t>
            </a:r>
            <a:r>
              <a:rPr lang="zh-TW" altLang="en-US" dirty="0" smtClean="0"/>
              <a:t>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9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</a:t>
            </a:r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114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Wingdings</vt:lpstr>
      <vt:lpstr>新細明體</vt:lpstr>
      <vt:lpstr>Arial</vt:lpstr>
      <vt:lpstr>Office 佈景主題</vt:lpstr>
      <vt:lpstr>F12CIM-07</vt:lpstr>
      <vt:lpstr>Outline </vt:lpstr>
      <vt:lpstr>內部課程</vt:lpstr>
      <vt:lpstr>Web Design Language</vt:lpstr>
      <vt:lpstr>Web Design Tool</vt:lpstr>
      <vt:lpstr>YED 開門7件事</vt:lpstr>
      <vt:lpstr>未來規劃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哈士奇</dc:creator>
  <cp:lastModifiedBy>Microsoft Office User</cp:lastModifiedBy>
  <cp:revision>38</cp:revision>
  <dcterms:created xsi:type="dcterms:W3CDTF">2019-10-05T10:34:46Z</dcterms:created>
  <dcterms:modified xsi:type="dcterms:W3CDTF">2019-10-06T15:06:13Z</dcterms:modified>
</cp:coreProperties>
</file>