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 id="262" r:id="rId5"/>
    <p:sldId id="260" r:id="rId6"/>
    <p:sldId id="258" r:id="rId7"/>
    <p:sldId id="257" r:id="rId8"/>
    <p:sldId id="263" r:id="rId9"/>
  </p:sldIdLst>
  <p:sldSz cx="12192000" cy="6858000"/>
  <p:notesSz cx="6858000" cy="9144000"/>
  <p:defaultTex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4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976642-A895-4DA2-A3D8-63E952D7FEF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VE"/>
          </a:p>
        </p:txBody>
      </p:sp>
      <p:sp>
        <p:nvSpPr>
          <p:cNvPr id="3" name="Subtítulo 2">
            <a:extLst>
              <a:ext uri="{FF2B5EF4-FFF2-40B4-BE49-F238E27FC236}">
                <a16:creationId xmlns:a16="http://schemas.microsoft.com/office/drawing/2014/main" id="{32D836C3-42FA-4FF3-85E7-6AD23FF3D4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VE"/>
          </a:p>
        </p:txBody>
      </p:sp>
      <p:sp>
        <p:nvSpPr>
          <p:cNvPr id="4" name="Marcador de fecha 3">
            <a:extLst>
              <a:ext uri="{FF2B5EF4-FFF2-40B4-BE49-F238E27FC236}">
                <a16:creationId xmlns:a16="http://schemas.microsoft.com/office/drawing/2014/main" id="{E12493E4-13E6-40DE-A628-99B4A2F0F536}"/>
              </a:ext>
            </a:extLst>
          </p:cNvPr>
          <p:cNvSpPr>
            <a:spLocks noGrp="1"/>
          </p:cNvSpPr>
          <p:nvPr>
            <p:ph type="dt" sz="half" idx="10"/>
          </p:nvPr>
        </p:nvSpPr>
        <p:spPr/>
        <p:txBody>
          <a:bodyPr/>
          <a:lstStyle/>
          <a:p>
            <a:fld id="{C536BA4C-13B5-4575-85AF-D48D559D2E31}" type="datetimeFigureOut">
              <a:rPr lang="es-VE" smtClean="0"/>
              <a:t>05/02/2024</a:t>
            </a:fld>
            <a:endParaRPr lang="es-VE"/>
          </a:p>
        </p:txBody>
      </p:sp>
      <p:sp>
        <p:nvSpPr>
          <p:cNvPr id="5" name="Marcador de pie de página 4">
            <a:extLst>
              <a:ext uri="{FF2B5EF4-FFF2-40B4-BE49-F238E27FC236}">
                <a16:creationId xmlns:a16="http://schemas.microsoft.com/office/drawing/2014/main" id="{265E1F81-B13D-495C-BD25-59B4CA8042D6}"/>
              </a:ext>
            </a:extLst>
          </p:cNvPr>
          <p:cNvSpPr>
            <a:spLocks noGrp="1"/>
          </p:cNvSpPr>
          <p:nvPr>
            <p:ph type="ftr" sz="quarter" idx="11"/>
          </p:nvPr>
        </p:nvSpPr>
        <p:spPr/>
        <p:txBody>
          <a:bodyPr/>
          <a:lstStyle/>
          <a:p>
            <a:endParaRPr lang="es-VE"/>
          </a:p>
        </p:txBody>
      </p:sp>
      <p:sp>
        <p:nvSpPr>
          <p:cNvPr id="6" name="Marcador de número de diapositiva 5">
            <a:extLst>
              <a:ext uri="{FF2B5EF4-FFF2-40B4-BE49-F238E27FC236}">
                <a16:creationId xmlns:a16="http://schemas.microsoft.com/office/drawing/2014/main" id="{BEECEBD4-00F7-498C-ABBF-E0264BBDF3D9}"/>
              </a:ext>
            </a:extLst>
          </p:cNvPr>
          <p:cNvSpPr>
            <a:spLocks noGrp="1"/>
          </p:cNvSpPr>
          <p:nvPr>
            <p:ph type="sldNum" sz="quarter" idx="12"/>
          </p:nvPr>
        </p:nvSpPr>
        <p:spPr/>
        <p:txBody>
          <a:bodyPr/>
          <a:lstStyle/>
          <a:p>
            <a:fld id="{18446178-10C9-4DD6-91FE-35D50A277A63}" type="slidenum">
              <a:rPr lang="es-VE" smtClean="0"/>
              <a:t>‹Nº›</a:t>
            </a:fld>
            <a:endParaRPr lang="es-VE"/>
          </a:p>
        </p:txBody>
      </p:sp>
    </p:spTree>
    <p:extLst>
      <p:ext uri="{BB962C8B-B14F-4D97-AF65-F5344CB8AC3E}">
        <p14:creationId xmlns:p14="http://schemas.microsoft.com/office/powerpoint/2010/main" val="2288364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B35D14-37D4-408E-995E-4F18ABACFD00}"/>
              </a:ext>
            </a:extLst>
          </p:cNvPr>
          <p:cNvSpPr>
            <a:spLocks noGrp="1"/>
          </p:cNvSpPr>
          <p:nvPr>
            <p:ph type="title"/>
          </p:nvPr>
        </p:nvSpPr>
        <p:spPr/>
        <p:txBody>
          <a:bodyPr/>
          <a:lstStyle/>
          <a:p>
            <a:r>
              <a:rPr lang="es-ES"/>
              <a:t>Haga clic para modificar el estilo de título del patrón</a:t>
            </a:r>
            <a:endParaRPr lang="es-VE"/>
          </a:p>
        </p:txBody>
      </p:sp>
      <p:sp>
        <p:nvSpPr>
          <p:cNvPr id="3" name="Marcador de texto vertical 2">
            <a:extLst>
              <a:ext uri="{FF2B5EF4-FFF2-40B4-BE49-F238E27FC236}">
                <a16:creationId xmlns:a16="http://schemas.microsoft.com/office/drawing/2014/main" id="{5B656D25-E663-4AE3-A3EB-78AB3E73A4AB}"/>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4" name="Marcador de fecha 3">
            <a:extLst>
              <a:ext uri="{FF2B5EF4-FFF2-40B4-BE49-F238E27FC236}">
                <a16:creationId xmlns:a16="http://schemas.microsoft.com/office/drawing/2014/main" id="{88320DE2-98FF-49CE-911B-10AAE0C8D4C4}"/>
              </a:ext>
            </a:extLst>
          </p:cNvPr>
          <p:cNvSpPr>
            <a:spLocks noGrp="1"/>
          </p:cNvSpPr>
          <p:nvPr>
            <p:ph type="dt" sz="half" idx="10"/>
          </p:nvPr>
        </p:nvSpPr>
        <p:spPr/>
        <p:txBody>
          <a:bodyPr/>
          <a:lstStyle/>
          <a:p>
            <a:fld id="{C536BA4C-13B5-4575-85AF-D48D559D2E31}" type="datetimeFigureOut">
              <a:rPr lang="es-VE" smtClean="0"/>
              <a:t>05/02/2024</a:t>
            </a:fld>
            <a:endParaRPr lang="es-VE"/>
          </a:p>
        </p:txBody>
      </p:sp>
      <p:sp>
        <p:nvSpPr>
          <p:cNvPr id="5" name="Marcador de pie de página 4">
            <a:extLst>
              <a:ext uri="{FF2B5EF4-FFF2-40B4-BE49-F238E27FC236}">
                <a16:creationId xmlns:a16="http://schemas.microsoft.com/office/drawing/2014/main" id="{2939204C-6E2F-4338-8D6B-CA98227E94BB}"/>
              </a:ext>
            </a:extLst>
          </p:cNvPr>
          <p:cNvSpPr>
            <a:spLocks noGrp="1"/>
          </p:cNvSpPr>
          <p:nvPr>
            <p:ph type="ftr" sz="quarter" idx="11"/>
          </p:nvPr>
        </p:nvSpPr>
        <p:spPr/>
        <p:txBody>
          <a:bodyPr/>
          <a:lstStyle/>
          <a:p>
            <a:endParaRPr lang="es-VE"/>
          </a:p>
        </p:txBody>
      </p:sp>
      <p:sp>
        <p:nvSpPr>
          <p:cNvPr id="6" name="Marcador de número de diapositiva 5">
            <a:extLst>
              <a:ext uri="{FF2B5EF4-FFF2-40B4-BE49-F238E27FC236}">
                <a16:creationId xmlns:a16="http://schemas.microsoft.com/office/drawing/2014/main" id="{B18AFC7D-8222-4863-9F87-1C0E5715BAE4}"/>
              </a:ext>
            </a:extLst>
          </p:cNvPr>
          <p:cNvSpPr>
            <a:spLocks noGrp="1"/>
          </p:cNvSpPr>
          <p:nvPr>
            <p:ph type="sldNum" sz="quarter" idx="12"/>
          </p:nvPr>
        </p:nvSpPr>
        <p:spPr/>
        <p:txBody>
          <a:bodyPr/>
          <a:lstStyle/>
          <a:p>
            <a:fld id="{18446178-10C9-4DD6-91FE-35D50A277A63}" type="slidenum">
              <a:rPr lang="es-VE" smtClean="0"/>
              <a:t>‹Nº›</a:t>
            </a:fld>
            <a:endParaRPr lang="es-VE"/>
          </a:p>
        </p:txBody>
      </p:sp>
    </p:spTree>
    <p:extLst>
      <p:ext uri="{BB962C8B-B14F-4D97-AF65-F5344CB8AC3E}">
        <p14:creationId xmlns:p14="http://schemas.microsoft.com/office/powerpoint/2010/main" val="1077908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4F2967C-3809-4A6D-A7ED-184F01B42F4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VE"/>
          </a:p>
        </p:txBody>
      </p:sp>
      <p:sp>
        <p:nvSpPr>
          <p:cNvPr id="3" name="Marcador de texto vertical 2">
            <a:extLst>
              <a:ext uri="{FF2B5EF4-FFF2-40B4-BE49-F238E27FC236}">
                <a16:creationId xmlns:a16="http://schemas.microsoft.com/office/drawing/2014/main" id="{13C5C081-08FC-4B4E-BE56-2419B8AF325D}"/>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4" name="Marcador de fecha 3">
            <a:extLst>
              <a:ext uri="{FF2B5EF4-FFF2-40B4-BE49-F238E27FC236}">
                <a16:creationId xmlns:a16="http://schemas.microsoft.com/office/drawing/2014/main" id="{1A6EA1CB-E34D-48AB-BCBA-9D8DC30A3702}"/>
              </a:ext>
            </a:extLst>
          </p:cNvPr>
          <p:cNvSpPr>
            <a:spLocks noGrp="1"/>
          </p:cNvSpPr>
          <p:nvPr>
            <p:ph type="dt" sz="half" idx="10"/>
          </p:nvPr>
        </p:nvSpPr>
        <p:spPr/>
        <p:txBody>
          <a:bodyPr/>
          <a:lstStyle/>
          <a:p>
            <a:fld id="{C536BA4C-13B5-4575-85AF-D48D559D2E31}" type="datetimeFigureOut">
              <a:rPr lang="es-VE" smtClean="0"/>
              <a:t>05/02/2024</a:t>
            </a:fld>
            <a:endParaRPr lang="es-VE"/>
          </a:p>
        </p:txBody>
      </p:sp>
      <p:sp>
        <p:nvSpPr>
          <p:cNvPr id="5" name="Marcador de pie de página 4">
            <a:extLst>
              <a:ext uri="{FF2B5EF4-FFF2-40B4-BE49-F238E27FC236}">
                <a16:creationId xmlns:a16="http://schemas.microsoft.com/office/drawing/2014/main" id="{0C39C1BF-58AF-485E-A6E0-12CA461BF815}"/>
              </a:ext>
            </a:extLst>
          </p:cNvPr>
          <p:cNvSpPr>
            <a:spLocks noGrp="1"/>
          </p:cNvSpPr>
          <p:nvPr>
            <p:ph type="ftr" sz="quarter" idx="11"/>
          </p:nvPr>
        </p:nvSpPr>
        <p:spPr/>
        <p:txBody>
          <a:bodyPr/>
          <a:lstStyle/>
          <a:p>
            <a:endParaRPr lang="es-VE"/>
          </a:p>
        </p:txBody>
      </p:sp>
      <p:sp>
        <p:nvSpPr>
          <p:cNvPr id="6" name="Marcador de número de diapositiva 5">
            <a:extLst>
              <a:ext uri="{FF2B5EF4-FFF2-40B4-BE49-F238E27FC236}">
                <a16:creationId xmlns:a16="http://schemas.microsoft.com/office/drawing/2014/main" id="{5BFF8F40-AFFF-4D24-9B49-F47127CCFC59}"/>
              </a:ext>
            </a:extLst>
          </p:cNvPr>
          <p:cNvSpPr>
            <a:spLocks noGrp="1"/>
          </p:cNvSpPr>
          <p:nvPr>
            <p:ph type="sldNum" sz="quarter" idx="12"/>
          </p:nvPr>
        </p:nvSpPr>
        <p:spPr/>
        <p:txBody>
          <a:bodyPr/>
          <a:lstStyle/>
          <a:p>
            <a:fld id="{18446178-10C9-4DD6-91FE-35D50A277A63}" type="slidenum">
              <a:rPr lang="es-VE" smtClean="0"/>
              <a:t>‹Nº›</a:t>
            </a:fld>
            <a:endParaRPr lang="es-VE"/>
          </a:p>
        </p:txBody>
      </p:sp>
    </p:spTree>
    <p:extLst>
      <p:ext uri="{BB962C8B-B14F-4D97-AF65-F5344CB8AC3E}">
        <p14:creationId xmlns:p14="http://schemas.microsoft.com/office/powerpoint/2010/main" val="2958542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E3B294-6DF8-4F14-9A7D-B28C44CDB25C}"/>
              </a:ext>
            </a:extLst>
          </p:cNvPr>
          <p:cNvSpPr>
            <a:spLocks noGrp="1"/>
          </p:cNvSpPr>
          <p:nvPr>
            <p:ph type="title"/>
          </p:nvPr>
        </p:nvSpPr>
        <p:spPr/>
        <p:txBody>
          <a:bodyPr/>
          <a:lstStyle/>
          <a:p>
            <a:r>
              <a:rPr lang="es-ES"/>
              <a:t>Haga clic para modificar el estilo de título del patrón</a:t>
            </a:r>
            <a:endParaRPr lang="es-VE"/>
          </a:p>
        </p:txBody>
      </p:sp>
      <p:sp>
        <p:nvSpPr>
          <p:cNvPr id="3" name="Marcador de contenido 2">
            <a:extLst>
              <a:ext uri="{FF2B5EF4-FFF2-40B4-BE49-F238E27FC236}">
                <a16:creationId xmlns:a16="http://schemas.microsoft.com/office/drawing/2014/main" id="{67D91AA7-853C-47C1-9807-37A8E8DE6323}"/>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4" name="Marcador de fecha 3">
            <a:extLst>
              <a:ext uri="{FF2B5EF4-FFF2-40B4-BE49-F238E27FC236}">
                <a16:creationId xmlns:a16="http://schemas.microsoft.com/office/drawing/2014/main" id="{DFC7B429-4C21-41F7-BBB2-4C87EDD9E65B}"/>
              </a:ext>
            </a:extLst>
          </p:cNvPr>
          <p:cNvSpPr>
            <a:spLocks noGrp="1"/>
          </p:cNvSpPr>
          <p:nvPr>
            <p:ph type="dt" sz="half" idx="10"/>
          </p:nvPr>
        </p:nvSpPr>
        <p:spPr/>
        <p:txBody>
          <a:bodyPr/>
          <a:lstStyle/>
          <a:p>
            <a:fld id="{C536BA4C-13B5-4575-85AF-D48D559D2E31}" type="datetimeFigureOut">
              <a:rPr lang="es-VE" smtClean="0"/>
              <a:t>05/02/2024</a:t>
            </a:fld>
            <a:endParaRPr lang="es-VE"/>
          </a:p>
        </p:txBody>
      </p:sp>
      <p:sp>
        <p:nvSpPr>
          <p:cNvPr id="5" name="Marcador de pie de página 4">
            <a:extLst>
              <a:ext uri="{FF2B5EF4-FFF2-40B4-BE49-F238E27FC236}">
                <a16:creationId xmlns:a16="http://schemas.microsoft.com/office/drawing/2014/main" id="{3F68F951-15C4-4C1E-AB58-6270C0157CE6}"/>
              </a:ext>
            </a:extLst>
          </p:cNvPr>
          <p:cNvSpPr>
            <a:spLocks noGrp="1"/>
          </p:cNvSpPr>
          <p:nvPr>
            <p:ph type="ftr" sz="quarter" idx="11"/>
          </p:nvPr>
        </p:nvSpPr>
        <p:spPr/>
        <p:txBody>
          <a:bodyPr/>
          <a:lstStyle/>
          <a:p>
            <a:endParaRPr lang="es-VE"/>
          </a:p>
        </p:txBody>
      </p:sp>
      <p:sp>
        <p:nvSpPr>
          <p:cNvPr id="6" name="Marcador de número de diapositiva 5">
            <a:extLst>
              <a:ext uri="{FF2B5EF4-FFF2-40B4-BE49-F238E27FC236}">
                <a16:creationId xmlns:a16="http://schemas.microsoft.com/office/drawing/2014/main" id="{343A88C4-D773-440F-89E7-285F780FDB12}"/>
              </a:ext>
            </a:extLst>
          </p:cNvPr>
          <p:cNvSpPr>
            <a:spLocks noGrp="1"/>
          </p:cNvSpPr>
          <p:nvPr>
            <p:ph type="sldNum" sz="quarter" idx="12"/>
          </p:nvPr>
        </p:nvSpPr>
        <p:spPr/>
        <p:txBody>
          <a:bodyPr/>
          <a:lstStyle/>
          <a:p>
            <a:fld id="{18446178-10C9-4DD6-91FE-35D50A277A63}" type="slidenum">
              <a:rPr lang="es-VE" smtClean="0"/>
              <a:t>‹Nº›</a:t>
            </a:fld>
            <a:endParaRPr lang="es-VE"/>
          </a:p>
        </p:txBody>
      </p:sp>
    </p:spTree>
    <p:extLst>
      <p:ext uri="{BB962C8B-B14F-4D97-AF65-F5344CB8AC3E}">
        <p14:creationId xmlns:p14="http://schemas.microsoft.com/office/powerpoint/2010/main" val="1904141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73009F-22C4-422C-A3C0-BD119390CE5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VE"/>
          </a:p>
        </p:txBody>
      </p:sp>
      <p:sp>
        <p:nvSpPr>
          <p:cNvPr id="3" name="Marcador de texto 2">
            <a:extLst>
              <a:ext uri="{FF2B5EF4-FFF2-40B4-BE49-F238E27FC236}">
                <a16:creationId xmlns:a16="http://schemas.microsoft.com/office/drawing/2014/main" id="{F3F38EDA-2D67-4384-B3DD-DD9AF566C8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F2B9BCFF-88A3-4D06-ABD8-AEA071B5B07B}"/>
              </a:ext>
            </a:extLst>
          </p:cNvPr>
          <p:cNvSpPr>
            <a:spLocks noGrp="1"/>
          </p:cNvSpPr>
          <p:nvPr>
            <p:ph type="dt" sz="half" idx="10"/>
          </p:nvPr>
        </p:nvSpPr>
        <p:spPr/>
        <p:txBody>
          <a:bodyPr/>
          <a:lstStyle/>
          <a:p>
            <a:fld id="{C536BA4C-13B5-4575-85AF-D48D559D2E31}" type="datetimeFigureOut">
              <a:rPr lang="es-VE" smtClean="0"/>
              <a:t>05/02/2024</a:t>
            </a:fld>
            <a:endParaRPr lang="es-VE"/>
          </a:p>
        </p:txBody>
      </p:sp>
      <p:sp>
        <p:nvSpPr>
          <p:cNvPr id="5" name="Marcador de pie de página 4">
            <a:extLst>
              <a:ext uri="{FF2B5EF4-FFF2-40B4-BE49-F238E27FC236}">
                <a16:creationId xmlns:a16="http://schemas.microsoft.com/office/drawing/2014/main" id="{BD022ABE-3B2E-4851-98ED-8E629C878EB9}"/>
              </a:ext>
            </a:extLst>
          </p:cNvPr>
          <p:cNvSpPr>
            <a:spLocks noGrp="1"/>
          </p:cNvSpPr>
          <p:nvPr>
            <p:ph type="ftr" sz="quarter" idx="11"/>
          </p:nvPr>
        </p:nvSpPr>
        <p:spPr/>
        <p:txBody>
          <a:bodyPr/>
          <a:lstStyle/>
          <a:p>
            <a:endParaRPr lang="es-VE"/>
          </a:p>
        </p:txBody>
      </p:sp>
      <p:sp>
        <p:nvSpPr>
          <p:cNvPr id="6" name="Marcador de número de diapositiva 5">
            <a:extLst>
              <a:ext uri="{FF2B5EF4-FFF2-40B4-BE49-F238E27FC236}">
                <a16:creationId xmlns:a16="http://schemas.microsoft.com/office/drawing/2014/main" id="{1E15184E-86D9-4F90-BC2D-092D46B8F0E7}"/>
              </a:ext>
            </a:extLst>
          </p:cNvPr>
          <p:cNvSpPr>
            <a:spLocks noGrp="1"/>
          </p:cNvSpPr>
          <p:nvPr>
            <p:ph type="sldNum" sz="quarter" idx="12"/>
          </p:nvPr>
        </p:nvSpPr>
        <p:spPr/>
        <p:txBody>
          <a:bodyPr/>
          <a:lstStyle/>
          <a:p>
            <a:fld id="{18446178-10C9-4DD6-91FE-35D50A277A63}" type="slidenum">
              <a:rPr lang="es-VE" smtClean="0"/>
              <a:t>‹Nº›</a:t>
            </a:fld>
            <a:endParaRPr lang="es-VE"/>
          </a:p>
        </p:txBody>
      </p:sp>
    </p:spTree>
    <p:extLst>
      <p:ext uri="{BB962C8B-B14F-4D97-AF65-F5344CB8AC3E}">
        <p14:creationId xmlns:p14="http://schemas.microsoft.com/office/powerpoint/2010/main" val="410841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02DFF0-B2A7-4485-AF5E-F2F5328DDBC9}"/>
              </a:ext>
            </a:extLst>
          </p:cNvPr>
          <p:cNvSpPr>
            <a:spLocks noGrp="1"/>
          </p:cNvSpPr>
          <p:nvPr>
            <p:ph type="title"/>
          </p:nvPr>
        </p:nvSpPr>
        <p:spPr/>
        <p:txBody>
          <a:bodyPr/>
          <a:lstStyle/>
          <a:p>
            <a:r>
              <a:rPr lang="es-ES"/>
              <a:t>Haga clic para modificar el estilo de título del patrón</a:t>
            </a:r>
            <a:endParaRPr lang="es-VE"/>
          </a:p>
        </p:txBody>
      </p:sp>
      <p:sp>
        <p:nvSpPr>
          <p:cNvPr id="3" name="Marcador de contenido 2">
            <a:extLst>
              <a:ext uri="{FF2B5EF4-FFF2-40B4-BE49-F238E27FC236}">
                <a16:creationId xmlns:a16="http://schemas.microsoft.com/office/drawing/2014/main" id="{4CC34721-5BB4-43A4-A80B-E019ADB7AA4E}"/>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4" name="Marcador de contenido 3">
            <a:extLst>
              <a:ext uri="{FF2B5EF4-FFF2-40B4-BE49-F238E27FC236}">
                <a16:creationId xmlns:a16="http://schemas.microsoft.com/office/drawing/2014/main" id="{1824D33A-C4C5-4EF8-8C63-BDF18F8D6BCE}"/>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5" name="Marcador de fecha 4">
            <a:extLst>
              <a:ext uri="{FF2B5EF4-FFF2-40B4-BE49-F238E27FC236}">
                <a16:creationId xmlns:a16="http://schemas.microsoft.com/office/drawing/2014/main" id="{D576CD0C-8F70-4C0D-B91A-A92EA5A0207A}"/>
              </a:ext>
            </a:extLst>
          </p:cNvPr>
          <p:cNvSpPr>
            <a:spLocks noGrp="1"/>
          </p:cNvSpPr>
          <p:nvPr>
            <p:ph type="dt" sz="half" idx="10"/>
          </p:nvPr>
        </p:nvSpPr>
        <p:spPr/>
        <p:txBody>
          <a:bodyPr/>
          <a:lstStyle/>
          <a:p>
            <a:fld id="{C536BA4C-13B5-4575-85AF-D48D559D2E31}" type="datetimeFigureOut">
              <a:rPr lang="es-VE" smtClean="0"/>
              <a:t>05/02/2024</a:t>
            </a:fld>
            <a:endParaRPr lang="es-VE"/>
          </a:p>
        </p:txBody>
      </p:sp>
      <p:sp>
        <p:nvSpPr>
          <p:cNvPr id="6" name="Marcador de pie de página 5">
            <a:extLst>
              <a:ext uri="{FF2B5EF4-FFF2-40B4-BE49-F238E27FC236}">
                <a16:creationId xmlns:a16="http://schemas.microsoft.com/office/drawing/2014/main" id="{0184DFB7-2E3A-4F2E-93BB-B85B4824B85C}"/>
              </a:ext>
            </a:extLst>
          </p:cNvPr>
          <p:cNvSpPr>
            <a:spLocks noGrp="1"/>
          </p:cNvSpPr>
          <p:nvPr>
            <p:ph type="ftr" sz="quarter" idx="11"/>
          </p:nvPr>
        </p:nvSpPr>
        <p:spPr/>
        <p:txBody>
          <a:bodyPr/>
          <a:lstStyle/>
          <a:p>
            <a:endParaRPr lang="es-VE"/>
          </a:p>
        </p:txBody>
      </p:sp>
      <p:sp>
        <p:nvSpPr>
          <p:cNvPr id="7" name="Marcador de número de diapositiva 6">
            <a:extLst>
              <a:ext uri="{FF2B5EF4-FFF2-40B4-BE49-F238E27FC236}">
                <a16:creationId xmlns:a16="http://schemas.microsoft.com/office/drawing/2014/main" id="{6789704E-2ADD-40B5-870F-BB2B416F1F7A}"/>
              </a:ext>
            </a:extLst>
          </p:cNvPr>
          <p:cNvSpPr>
            <a:spLocks noGrp="1"/>
          </p:cNvSpPr>
          <p:nvPr>
            <p:ph type="sldNum" sz="quarter" idx="12"/>
          </p:nvPr>
        </p:nvSpPr>
        <p:spPr/>
        <p:txBody>
          <a:bodyPr/>
          <a:lstStyle/>
          <a:p>
            <a:fld id="{18446178-10C9-4DD6-91FE-35D50A277A63}" type="slidenum">
              <a:rPr lang="es-VE" smtClean="0"/>
              <a:t>‹Nº›</a:t>
            </a:fld>
            <a:endParaRPr lang="es-VE"/>
          </a:p>
        </p:txBody>
      </p:sp>
    </p:spTree>
    <p:extLst>
      <p:ext uri="{BB962C8B-B14F-4D97-AF65-F5344CB8AC3E}">
        <p14:creationId xmlns:p14="http://schemas.microsoft.com/office/powerpoint/2010/main" val="941750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163BAB-033E-4D0C-9BB2-5FD0EFD30B4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VE"/>
          </a:p>
        </p:txBody>
      </p:sp>
      <p:sp>
        <p:nvSpPr>
          <p:cNvPr id="3" name="Marcador de texto 2">
            <a:extLst>
              <a:ext uri="{FF2B5EF4-FFF2-40B4-BE49-F238E27FC236}">
                <a16:creationId xmlns:a16="http://schemas.microsoft.com/office/drawing/2014/main" id="{E0A75864-4504-4E0B-ADD8-1A497D18B0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B3EC1C37-BA53-4260-B533-90D02E37A6B1}"/>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5" name="Marcador de texto 4">
            <a:extLst>
              <a:ext uri="{FF2B5EF4-FFF2-40B4-BE49-F238E27FC236}">
                <a16:creationId xmlns:a16="http://schemas.microsoft.com/office/drawing/2014/main" id="{0A1D93A5-7295-4E42-BB4C-FAE6D9A6D3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5DCD29C7-9D68-47B8-A2AE-0054A617CD99}"/>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7" name="Marcador de fecha 6">
            <a:extLst>
              <a:ext uri="{FF2B5EF4-FFF2-40B4-BE49-F238E27FC236}">
                <a16:creationId xmlns:a16="http://schemas.microsoft.com/office/drawing/2014/main" id="{0021A044-6F0C-49AE-9231-5FF43D7F89CD}"/>
              </a:ext>
            </a:extLst>
          </p:cNvPr>
          <p:cNvSpPr>
            <a:spLocks noGrp="1"/>
          </p:cNvSpPr>
          <p:nvPr>
            <p:ph type="dt" sz="half" idx="10"/>
          </p:nvPr>
        </p:nvSpPr>
        <p:spPr/>
        <p:txBody>
          <a:bodyPr/>
          <a:lstStyle/>
          <a:p>
            <a:fld id="{C536BA4C-13B5-4575-85AF-D48D559D2E31}" type="datetimeFigureOut">
              <a:rPr lang="es-VE" smtClean="0"/>
              <a:t>05/02/2024</a:t>
            </a:fld>
            <a:endParaRPr lang="es-VE"/>
          </a:p>
        </p:txBody>
      </p:sp>
      <p:sp>
        <p:nvSpPr>
          <p:cNvPr id="8" name="Marcador de pie de página 7">
            <a:extLst>
              <a:ext uri="{FF2B5EF4-FFF2-40B4-BE49-F238E27FC236}">
                <a16:creationId xmlns:a16="http://schemas.microsoft.com/office/drawing/2014/main" id="{99A33563-FD5B-40FA-8705-26E9405892ED}"/>
              </a:ext>
            </a:extLst>
          </p:cNvPr>
          <p:cNvSpPr>
            <a:spLocks noGrp="1"/>
          </p:cNvSpPr>
          <p:nvPr>
            <p:ph type="ftr" sz="quarter" idx="11"/>
          </p:nvPr>
        </p:nvSpPr>
        <p:spPr/>
        <p:txBody>
          <a:bodyPr/>
          <a:lstStyle/>
          <a:p>
            <a:endParaRPr lang="es-VE"/>
          </a:p>
        </p:txBody>
      </p:sp>
      <p:sp>
        <p:nvSpPr>
          <p:cNvPr id="9" name="Marcador de número de diapositiva 8">
            <a:extLst>
              <a:ext uri="{FF2B5EF4-FFF2-40B4-BE49-F238E27FC236}">
                <a16:creationId xmlns:a16="http://schemas.microsoft.com/office/drawing/2014/main" id="{175AFB8F-CFD5-4A71-923D-B3E48B7D2DC7}"/>
              </a:ext>
            </a:extLst>
          </p:cNvPr>
          <p:cNvSpPr>
            <a:spLocks noGrp="1"/>
          </p:cNvSpPr>
          <p:nvPr>
            <p:ph type="sldNum" sz="quarter" idx="12"/>
          </p:nvPr>
        </p:nvSpPr>
        <p:spPr/>
        <p:txBody>
          <a:bodyPr/>
          <a:lstStyle/>
          <a:p>
            <a:fld id="{18446178-10C9-4DD6-91FE-35D50A277A63}" type="slidenum">
              <a:rPr lang="es-VE" smtClean="0"/>
              <a:t>‹Nº›</a:t>
            </a:fld>
            <a:endParaRPr lang="es-VE"/>
          </a:p>
        </p:txBody>
      </p:sp>
    </p:spTree>
    <p:extLst>
      <p:ext uri="{BB962C8B-B14F-4D97-AF65-F5344CB8AC3E}">
        <p14:creationId xmlns:p14="http://schemas.microsoft.com/office/powerpoint/2010/main" val="380696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96E8D1-BC27-4ED1-98A7-0EDF12407141}"/>
              </a:ext>
            </a:extLst>
          </p:cNvPr>
          <p:cNvSpPr>
            <a:spLocks noGrp="1"/>
          </p:cNvSpPr>
          <p:nvPr>
            <p:ph type="title"/>
          </p:nvPr>
        </p:nvSpPr>
        <p:spPr/>
        <p:txBody>
          <a:bodyPr/>
          <a:lstStyle/>
          <a:p>
            <a:r>
              <a:rPr lang="es-ES"/>
              <a:t>Haga clic para modificar el estilo de título del patrón</a:t>
            </a:r>
            <a:endParaRPr lang="es-VE"/>
          </a:p>
        </p:txBody>
      </p:sp>
      <p:sp>
        <p:nvSpPr>
          <p:cNvPr id="3" name="Marcador de fecha 2">
            <a:extLst>
              <a:ext uri="{FF2B5EF4-FFF2-40B4-BE49-F238E27FC236}">
                <a16:creationId xmlns:a16="http://schemas.microsoft.com/office/drawing/2014/main" id="{304E6DB0-591E-45F6-A67F-B5850CBCBAC8}"/>
              </a:ext>
            </a:extLst>
          </p:cNvPr>
          <p:cNvSpPr>
            <a:spLocks noGrp="1"/>
          </p:cNvSpPr>
          <p:nvPr>
            <p:ph type="dt" sz="half" idx="10"/>
          </p:nvPr>
        </p:nvSpPr>
        <p:spPr/>
        <p:txBody>
          <a:bodyPr/>
          <a:lstStyle/>
          <a:p>
            <a:fld id="{C536BA4C-13B5-4575-85AF-D48D559D2E31}" type="datetimeFigureOut">
              <a:rPr lang="es-VE" smtClean="0"/>
              <a:t>05/02/2024</a:t>
            </a:fld>
            <a:endParaRPr lang="es-VE"/>
          </a:p>
        </p:txBody>
      </p:sp>
      <p:sp>
        <p:nvSpPr>
          <p:cNvPr id="4" name="Marcador de pie de página 3">
            <a:extLst>
              <a:ext uri="{FF2B5EF4-FFF2-40B4-BE49-F238E27FC236}">
                <a16:creationId xmlns:a16="http://schemas.microsoft.com/office/drawing/2014/main" id="{1169D753-06BE-4887-97A0-E093C5BBA7D8}"/>
              </a:ext>
            </a:extLst>
          </p:cNvPr>
          <p:cNvSpPr>
            <a:spLocks noGrp="1"/>
          </p:cNvSpPr>
          <p:nvPr>
            <p:ph type="ftr" sz="quarter" idx="11"/>
          </p:nvPr>
        </p:nvSpPr>
        <p:spPr/>
        <p:txBody>
          <a:bodyPr/>
          <a:lstStyle/>
          <a:p>
            <a:endParaRPr lang="es-VE"/>
          </a:p>
        </p:txBody>
      </p:sp>
      <p:sp>
        <p:nvSpPr>
          <p:cNvPr id="5" name="Marcador de número de diapositiva 4">
            <a:extLst>
              <a:ext uri="{FF2B5EF4-FFF2-40B4-BE49-F238E27FC236}">
                <a16:creationId xmlns:a16="http://schemas.microsoft.com/office/drawing/2014/main" id="{89BB9AB3-FE66-49FF-8465-53FA5F4D5D32}"/>
              </a:ext>
            </a:extLst>
          </p:cNvPr>
          <p:cNvSpPr>
            <a:spLocks noGrp="1"/>
          </p:cNvSpPr>
          <p:nvPr>
            <p:ph type="sldNum" sz="quarter" idx="12"/>
          </p:nvPr>
        </p:nvSpPr>
        <p:spPr/>
        <p:txBody>
          <a:bodyPr/>
          <a:lstStyle/>
          <a:p>
            <a:fld id="{18446178-10C9-4DD6-91FE-35D50A277A63}" type="slidenum">
              <a:rPr lang="es-VE" smtClean="0"/>
              <a:t>‹Nº›</a:t>
            </a:fld>
            <a:endParaRPr lang="es-VE"/>
          </a:p>
        </p:txBody>
      </p:sp>
    </p:spTree>
    <p:extLst>
      <p:ext uri="{BB962C8B-B14F-4D97-AF65-F5344CB8AC3E}">
        <p14:creationId xmlns:p14="http://schemas.microsoft.com/office/powerpoint/2010/main" val="1750551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BC7226F-DD6B-409C-8E03-B23AFD264907}"/>
              </a:ext>
            </a:extLst>
          </p:cNvPr>
          <p:cNvSpPr>
            <a:spLocks noGrp="1"/>
          </p:cNvSpPr>
          <p:nvPr>
            <p:ph type="dt" sz="half" idx="10"/>
          </p:nvPr>
        </p:nvSpPr>
        <p:spPr/>
        <p:txBody>
          <a:bodyPr/>
          <a:lstStyle/>
          <a:p>
            <a:fld id="{C536BA4C-13B5-4575-85AF-D48D559D2E31}" type="datetimeFigureOut">
              <a:rPr lang="es-VE" smtClean="0"/>
              <a:t>05/02/2024</a:t>
            </a:fld>
            <a:endParaRPr lang="es-VE"/>
          </a:p>
        </p:txBody>
      </p:sp>
      <p:sp>
        <p:nvSpPr>
          <p:cNvPr id="3" name="Marcador de pie de página 2">
            <a:extLst>
              <a:ext uri="{FF2B5EF4-FFF2-40B4-BE49-F238E27FC236}">
                <a16:creationId xmlns:a16="http://schemas.microsoft.com/office/drawing/2014/main" id="{4B15279A-7ADF-4C73-98B8-2958BF28B021}"/>
              </a:ext>
            </a:extLst>
          </p:cNvPr>
          <p:cNvSpPr>
            <a:spLocks noGrp="1"/>
          </p:cNvSpPr>
          <p:nvPr>
            <p:ph type="ftr" sz="quarter" idx="11"/>
          </p:nvPr>
        </p:nvSpPr>
        <p:spPr/>
        <p:txBody>
          <a:bodyPr/>
          <a:lstStyle/>
          <a:p>
            <a:endParaRPr lang="es-VE"/>
          </a:p>
        </p:txBody>
      </p:sp>
      <p:sp>
        <p:nvSpPr>
          <p:cNvPr id="4" name="Marcador de número de diapositiva 3">
            <a:extLst>
              <a:ext uri="{FF2B5EF4-FFF2-40B4-BE49-F238E27FC236}">
                <a16:creationId xmlns:a16="http://schemas.microsoft.com/office/drawing/2014/main" id="{FF71DB5B-FF02-4644-A91E-6AFE67004466}"/>
              </a:ext>
            </a:extLst>
          </p:cNvPr>
          <p:cNvSpPr>
            <a:spLocks noGrp="1"/>
          </p:cNvSpPr>
          <p:nvPr>
            <p:ph type="sldNum" sz="quarter" idx="12"/>
          </p:nvPr>
        </p:nvSpPr>
        <p:spPr/>
        <p:txBody>
          <a:bodyPr/>
          <a:lstStyle/>
          <a:p>
            <a:fld id="{18446178-10C9-4DD6-91FE-35D50A277A63}" type="slidenum">
              <a:rPr lang="es-VE" smtClean="0"/>
              <a:t>‹Nº›</a:t>
            </a:fld>
            <a:endParaRPr lang="es-VE"/>
          </a:p>
        </p:txBody>
      </p:sp>
    </p:spTree>
    <p:extLst>
      <p:ext uri="{BB962C8B-B14F-4D97-AF65-F5344CB8AC3E}">
        <p14:creationId xmlns:p14="http://schemas.microsoft.com/office/powerpoint/2010/main" val="302841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F3A402-EDA7-4245-AB87-082F079A8E5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VE"/>
          </a:p>
        </p:txBody>
      </p:sp>
      <p:sp>
        <p:nvSpPr>
          <p:cNvPr id="3" name="Marcador de contenido 2">
            <a:extLst>
              <a:ext uri="{FF2B5EF4-FFF2-40B4-BE49-F238E27FC236}">
                <a16:creationId xmlns:a16="http://schemas.microsoft.com/office/drawing/2014/main" id="{98BCCAFB-9F05-49EC-9286-DAF664DCA4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4" name="Marcador de texto 3">
            <a:extLst>
              <a:ext uri="{FF2B5EF4-FFF2-40B4-BE49-F238E27FC236}">
                <a16:creationId xmlns:a16="http://schemas.microsoft.com/office/drawing/2014/main" id="{F4F07365-5346-45DE-BFFE-E9AD5D66FB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870D96A4-9DA0-408A-AD70-C75CA216C140}"/>
              </a:ext>
            </a:extLst>
          </p:cNvPr>
          <p:cNvSpPr>
            <a:spLocks noGrp="1"/>
          </p:cNvSpPr>
          <p:nvPr>
            <p:ph type="dt" sz="half" idx="10"/>
          </p:nvPr>
        </p:nvSpPr>
        <p:spPr/>
        <p:txBody>
          <a:bodyPr/>
          <a:lstStyle/>
          <a:p>
            <a:fld id="{C536BA4C-13B5-4575-85AF-D48D559D2E31}" type="datetimeFigureOut">
              <a:rPr lang="es-VE" smtClean="0"/>
              <a:t>05/02/2024</a:t>
            </a:fld>
            <a:endParaRPr lang="es-VE"/>
          </a:p>
        </p:txBody>
      </p:sp>
      <p:sp>
        <p:nvSpPr>
          <p:cNvPr id="6" name="Marcador de pie de página 5">
            <a:extLst>
              <a:ext uri="{FF2B5EF4-FFF2-40B4-BE49-F238E27FC236}">
                <a16:creationId xmlns:a16="http://schemas.microsoft.com/office/drawing/2014/main" id="{A341E77E-00BD-4E29-8760-428D2B16C7D5}"/>
              </a:ext>
            </a:extLst>
          </p:cNvPr>
          <p:cNvSpPr>
            <a:spLocks noGrp="1"/>
          </p:cNvSpPr>
          <p:nvPr>
            <p:ph type="ftr" sz="quarter" idx="11"/>
          </p:nvPr>
        </p:nvSpPr>
        <p:spPr/>
        <p:txBody>
          <a:bodyPr/>
          <a:lstStyle/>
          <a:p>
            <a:endParaRPr lang="es-VE"/>
          </a:p>
        </p:txBody>
      </p:sp>
      <p:sp>
        <p:nvSpPr>
          <p:cNvPr id="7" name="Marcador de número de diapositiva 6">
            <a:extLst>
              <a:ext uri="{FF2B5EF4-FFF2-40B4-BE49-F238E27FC236}">
                <a16:creationId xmlns:a16="http://schemas.microsoft.com/office/drawing/2014/main" id="{7305F2C8-3251-4DBA-8E83-D71EF2E88645}"/>
              </a:ext>
            </a:extLst>
          </p:cNvPr>
          <p:cNvSpPr>
            <a:spLocks noGrp="1"/>
          </p:cNvSpPr>
          <p:nvPr>
            <p:ph type="sldNum" sz="quarter" idx="12"/>
          </p:nvPr>
        </p:nvSpPr>
        <p:spPr/>
        <p:txBody>
          <a:bodyPr/>
          <a:lstStyle/>
          <a:p>
            <a:fld id="{18446178-10C9-4DD6-91FE-35D50A277A63}" type="slidenum">
              <a:rPr lang="es-VE" smtClean="0"/>
              <a:t>‹Nº›</a:t>
            </a:fld>
            <a:endParaRPr lang="es-VE"/>
          </a:p>
        </p:txBody>
      </p:sp>
    </p:spTree>
    <p:extLst>
      <p:ext uri="{BB962C8B-B14F-4D97-AF65-F5344CB8AC3E}">
        <p14:creationId xmlns:p14="http://schemas.microsoft.com/office/powerpoint/2010/main" val="3092253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B7EA52-F133-4B57-8625-65FADB93A74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VE"/>
          </a:p>
        </p:txBody>
      </p:sp>
      <p:sp>
        <p:nvSpPr>
          <p:cNvPr id="3" name="Marcador de posición de imagen 2">
            <a:extLst>
              <a:ext uri="{FF2B5EF4-FFF2-40B4-BE49-F238E27FC236}">
                <a16:creationId xmlns:a16="http://schemas.microsoft.com/office/drawing/2014/main" id="{F6937228-D426-45EA-9118-F61E3A0BEF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VE"/>
          </a:p>
        </p:txBody>
      </p:sp>
      <p:sp>
        <p:nvSpPr>
          <p:cNvPr id="4" name="Marcador de texto 3">
            <a:extLst>
              <a:ext uri="{FF2B5EF4-FFF2-40B4-BE49-F238E27FC236}">
                <a16:creationId xmlns:a16="http://schemas.microsoft.com/office/drawing/2014/main" id="{88C776E8-9CAF-4396-9F1A-8E588EDF6C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42996987-AC04-47E8-A3B6-D8CD07759544}"/>
              </a:ext>
            </a:extLst>
          </p:cNvPr>
          <p:cNvSpPr>
            <a:spLocks noGrp="1"/>
          </p:cNvSpPr>
          <p:nvPr>
            <p:ph type="dt" sz="half" idx="10"/>
          </p:nvPr>
        </p:nvSpPr>
        <p:spPr/>
        <p:txBody>
          <a:bodyPr/>
          <a:lstStyle/>
          <a:p>
            <a:fld id="{C536BA4C-13B5-4575-85AF-D48D559D2E31}" type="datetimeFigureOut">
              <a:rPr lang="es-VE" smtClean="0"/>
              <a:t>05/02/2024</a:t>
            </a:fld>
            <a:endParaRPr lang="es-VE"/>
          </a:p>
        </p:txBody>
      </p:sp>
      <p:sp>
        <p:nvSpPr>
          <p:cNvPr id="6" name="Marcador de pie de página 5">
            <a:extLst>
              <a:ext uri="{FF2B5EF4-FFF2-40B4-BE49-F238E27FC236}">
                <a16:creationId xmlns:a16="http://schemas.microsoft.com/office/drawing/2014/main" id="{02638F09-D947-46C8-BDCA-13D23BD2CE21}"/>
              </a:ext>
            </a:extLst>
          </p:cNvPr>
          <p:cNvSpPr>
            <a:spLocks noGrp="1"/>
          </p:cNvSpPr>
          <p:nvPr>
            <p:ph type="ftr" sz="quarter" idx="11"/>
          </p:nvPr>
        </p:nvSpPr>
        <p:spPr/>
        <p:txBody>
          <a:bodyPr/>
          <a:lstStyle/>
          <a:p>
            <a:endParaRPr lang="es-VE"/>
          </a:p>
        </p:txBody>
      </p:sp>
      <p:sp>
        <p:nvSpPr>
          <p:cNvPr id="7" name="Marcador de número de diapositiva 6">
            <a:extLst>
              <a:ext uri="{FF2B5EF4-FFF2-40B4-BE49-F238E27FC236}">
                <a16:creationId xmlns:a16="http://schemas.microsoft.com/office/drawing/2014/main" id="{2590970B-A3F0-4DCE-B917-627C02713916}"/>
              </a:ext>
            </a:extLst>
          </p:cNvPr>
          <p:cNvSpPr>
            <a:spLocks noGrp="1"/>
          </p:cNvSpPr>
          <p:nvPr>
            <p:ph type="sldNum" sz="quarter" idx="12"/>
          </p:nvPr>
        </p:nvSpPr>
        <p:spPr/>
        <p:txBody>
          <a:bodyPr/>
          <a:lstStyle/>
          <a:p>
            <a:fld id="{18446178-10C9-4DD6-91FE-35D50A277A63}" type="slidenum">
              <a:rPr lang="es-VE" smtClean="0"/>
              <a:t>‹Nº›</a:t>
            </a:fld>
            <a:endParaRPr lang="es-VE"/>
          </a:p>
        </p:txBody>
      </p:sp>
    </p:spTree>
    <p:extLst>
      <p:ext uri="{BB962C8B-B14F-4D97-AF65-F5344CB8AC3E}">
        <p14:creationId xmlns:p14="http://schemas.microsoft.com/office/powerpoint/2010/main" val="3162653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B350B18-DA91-4AAF-BA94-D20C83FCB0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VE"/>
          </a:p>
        </p:txBody>
      </p:sp>
      <p:sp>
        <p:nvSpPr>
          <p:cNvPr id="3" name="Marcador de texto 2">
            <a:extLst>
              <a:ext uri="{FF2B5EF4-FFF2-40B4-BE49-F238E27FC236}">
                <a16:creationId xmlns:a16="http://schemas.microsoft.com/office/drawing/2014/main" id="{B8684497-BF2A-46CA-9518-E16B5BC401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4" name="Marcador de fecha 3">
            <a:extLst>
              <a:ext uri="{FF2B5EF4-FFF2-40B4-BE49-F238E27FC236}">
                <a16:creationId xmlns:a16="http://schemas.microsoft.com/office/drawing/2014/main" id="{6828DEC2-44C8-45AC-A275-0012B69307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36BA4C-13B5-4575-85AF-D48D559D2E31}" type="datetimeFigureOut">
              <a:rPr lang="es-VE" smtClean="0"/>
              <a:t>05/02/2024</a:t>
            </a:fld>
            <a:endParaRPr lang="es-VE"/>
          </a:p>
        </p:txBody>
      </p:sp>
      <p:sp>
        <p:nvSpPr>
          <p:cNvPr id="5" name="Marcador de pie de página 4">
            <a:extLst>
              <a:ext uri="{FF2B5EF4-FFF2-40B4-BE49-F238E27FC236}">
                <a16:creationId xmlns:a16="http://schemas.microsoft.com/office/drawing/2014/main" id="{EE4C864E-C2E4-41B9-96AF-6F021480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VE"/>
          </a:p>
        </p:txBody>
      </p:sp>
      <p:sp>
        <p:nvSpPr>
          <p:cNvPr id="6" name="Marcador de número de diapositiva 5">
            <a:extLst>
              <a:ext uri="{FF2B5EF4-FFF2-40B4-BE49-F238E27FC236}">
                <a16:creationId xmlns:a16="http://schemas.microsoft.com/office/drawing/2014/main" id="{B01902AC-1EEC-43DC-9D83-22A9EB3CDF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446178-10C9-4DD6-91FE-35D50A277A63}" type="slidenum">
              <a:rPr lang="es-VE" smtClean="0"/>
              <a:t>‹Nº›</a:t>
            </a:fld>
            <a:endParaRPr lang="es-VE"/>
          </a:p>
        </p:txBody>
      </p:sp>
    </p:spTree>
    <p:extLst>
      <p:ext uri="{BB962C8B-B14F-4D97-AF65-F5344CB8AC3E}">
        <p14:creationId xmlns:p14="http://schemas.microsoft.com/office/powerpoint/2010/main" val="365297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lisainstitute.com/blogs/blog/ciberinteligencia-que-es-y-para-que-sirve" TargetMode="External"/><Relationship Id="rId2" Type="http://schemas.openxmlformats.org/officeDocument/2006/relationships/hyperlink" Target="https://www.lisainstitute.com/collections/cursos/ciberseguridad" TargetMode="External"/><Relationship Id="rId1" Type="http://schemas.openxmlformats.org/officeDocument/2006/relationships/slideLayout" Target="../slideLayouts/slideLayout2.xml"/><Relationship Id="rId4" Type="http://schemas.openxmlformats.org/officeDocument/2006/relationships/hyperlink" Target="https://www.lisainstitute.com/blogs/blog/infraestructuras-criticas?_pos=1&amp;_sid=b3ffd778f&amp;_ss=r"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lisainstitute.com/blogs/blog/tendencias-ciberseguridad-ciberamenazas" TargetMode="External"/><Relationship Id="rId2" Type="http://schemas.openxmlformats.org/officeDocument/2006/relationships/hyperlink" Target="https://www.lisainstitute.com/blogs/blog/tagged/ciberseguridad" TargetMode="External"/><Relationship Id="rId1" Type="http://schemas.openxmlformats.org/officeDocument/2006/relationships/slideLayout" Target="../slideLayouts/slideLayout2.xml"/><Relationship Id="rId4" Type="http://schemas.openxmlformats.org/officeDocument/2006/relationships/hyperlink" Target="https://www.lisainstitute.com/products/master-profesional-analista-criminal-criminologia-aplicada"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hillstonenet.lat/blog/notificacion-de-vulnerabilidad/garantiza-la-seguridad-de-la-informacion-en-una-empresa/" TargetMode="External"/><Relationship Id="rId2" Type="http://schemas.openxmlformats.org/officeDocument/2006/relationships/hyperlink" Target="https://www.hillstonenet.lat/" TargetMode="External"/><Relationship Id="rId1" Type="http://schemas.openxmlformats.org/officeDocument/2006/relationships/slideLayout" Target="../slideLayouts/slideLayout2.xml"/><Relationship Id="rId4" Type="http://schemas.openxmlformats.org/officeDocument/2006/relationships/hyperlink" Target="https://www.hillstonenet.lat/blog/sin-categorizar/seguridad-para-proteger-tus-servidores-y-bases-de-dato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hillstonenet.lat/blog/sin-categorizar/por-que-tu-empresa-necesita-proteccion-en-la-nube/" TargetMode="External"/><Relationship Id="rId2" Type="http://schemas.openxmlformats.org/officeDocument/2006/relationships/hyperlink" Target="https://www.hillstonenet.lat/blog/noticias-de-la-industria/conoces-los-tipos-de-ciberataque-mas-comun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549F13-7D06-4254-A37B-FE9495CF0AA4}"/>
              </a:ext>
            </a:extLst>
          </p:cNvPr>
          <p:cNvSpPr>
            <a:spLocks noGrp="1"/>
          </p:cNvSpPr>
          <p:nvPr>
            <p:ph type="ctrTitle"/>
          </p:nvPr>
        </p:nvSpPr>
        <p:spPr/>
        <p:txBody>
          <a:bodyPr/>
          <a:lstStyle/>
          <a:p>
            <a:endParaRPr lang="es-VE"/>
          </a:p>
        </p:txBody>
      </p:sp>
      <p:sp>
        <p:nvSpPr>
          <p:cNvPr id="3" name="Subtítulo 2">
            <a:extLst>
              <a:ext uri="{FF2B5EF4-FFF2-40B4-BE49-F238E27FC236}">
                <a16:creationId xmlns:a16="http://schemas.microsoft.com/office/drawing/2014/main" id="{F0816465-6449-422C-A55A-8A1C7C78292B}"/>
              </a:ext>
            </a:extLst>
          </p:cNvPr>
          <p:cNvSpPr>
            <a:spLocks noGrp="1"/>
          </p:cNvSpPr>
          <p:nvPr>
            <p:ph type="subTitle" idx="1"/>
          </p:nvPr>
        </p:nvSpPr>
        <p:spPr/>
        <p:txBody>
          <a:bodyPr/>
          <a:lstStyle/>
          <a:p>
            <a:endParaRPr lang="es-VE"/>
          </a:p>
        </p:txBody>
      </p:sp>
    </p:spTree>
    <p:extLst>
      <p:ext uri="{BB962C8B-B14F-4D97-AF65-F5344CB8AC3E}">
        <p14:creationId xmlns:p14="http://schemas.microsoft.com/office/powerpoint/2010/main" val="2537177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B570C6-447E-4673-A1A0-AA14375ACD25}"/>
              </a:ext>
            </a:extLst>
          </p:cNvPr>
          <p:cNvSpPr>
            <a:spLocks noGrp="1"/>
          </p:cNvSpPr>
          <p:nvPr>
            <p:ph type="title"/>
          </p:nvPr>
        </p:nvSpPr>
        <p:spPr/>
        <p:txBody>
          <a:bodyPr/>
          <a:lstStyle/>
          <a:p>
            <a:endParaRPr lang="es-VE"/>
          </a:p>
        </p:txBody>
      </p:sp>
      <p:sp>
        <p:nvSpPr>
          <p:cNvPr id="3" name="Marcador de contenido 2">
            <a:extLst>
              <a:ext uri="{FF2B5EF4-FFF2-40B4-BE49-F238E27FC236}">
                <a16:creationId xmlns:a16="http://schemas.microsoft.com/office/drawing/2014/main" id="{A63FB939-0109-4827-89C1-6351640F2E34}"/>
              </a:ext>
            </a:extLst>
          </p:cNvPr>
          <p:cNvSpPr>
            <a:spLocks noGrp="1"/>
          </p:cNvSpPr>
          <p:nvPr>
            <p:ph idx="1"/>
          </p:nvPr>
        </p:nvSpPr>
        <p:spPr/>
        <p:txBody>
          <a:bodyPr>
            <a:normAutofit fontScale="70000" lnSpcReduction="20000"/>
          </a:bodyPr>
          <a:lstStyle/>
          <a:p>
            <a:r>
              <a:rPr lang="es-VE" b="1" dirty="0"/>
              <a:t>¿Conoces las diferencias entre Ciberseguridad, la Seguridad Informática y la Seguridad de la Información?</a:t>
            </a:r>
            <a:r>
              <a:rPr lang="es-VE" dirty="0"/>
              <a:t> Hoy en día, un concepto ampliamente utilizado es el de </a:t>
            </a:r>
            <a:r>
              <a:rPr lang="es-VE" b="1" dirty="0"/>
              <a:t>“Ciberseguridad”</a:t>
            </a:r>
            <a:r>
              <a:rPr lang="es-VE" dirty="0"/>
              <a:t>, que puede asociarse con otras palabras como ciberespacio, </a:t>
            </a:r>
            <a:r>
              <a:rPr lang="es-VE" dirty="0" err="1"/>
              <a:t>ciberamenazas</a:t>
            </a:r>
            <a:r>
              <a:rPr lang="es-VE" dirty="0"/>
              <a:t>, cibercriminales u otros conceptos asociados. A pesar de tener una percepción general sobre lo que representa, a veces, </a:t>
            </a:r>
            <a:r>
              <a:rPr lang="es-VE" b="1" dirty="0"/>
              <a:t>suele utilizarse como</a:t>
            </a:r>
            <a:r>
              <a:rPr lang="es-VE" dirty="0"/>
              <a:t> </a:t>
            </a:r>
            <a:r>
              <a:rPr lang="es-VE" b="1" dirty="0"/>
              <a:t>sinónimo</a:t>
            </a:r>
            <a:r>
              <a:rPr lang="es-VE" dirty="0"/>
              <a:t> </a:t>
            </a:r>
            <a:r>
              <a:rPr lang="es-VE" b="1" dirty="0"/>
              <a:t>de Seguridad Informática o Seguridad de la información</a:t>
            </a:r>
            <a:r>
              <a:rPr lang="es-VE" dirty="0"/>
              <a:t>, sin embargo, </a:t>
            </a:r>
            <a:r>
              <a:rPr lang="es-VE" b="1" dirty="0"/>
              <a:t>esta idea</a:t>
            </a:r>
            <a:r>
              <a:rPr lang="es-VE" dirty="0"/>
              <a:t> </a:t>
            </a:r>
            <a:r>
              <a:rPr lang="es-VE" b="1" dirty="0"/>
              <a:t>no es del todo correcta</a:t>
            </a:r>
            <a:r>
              <a:rPr lang="es-VE" dirty="0"/>
              <a:t>. La disyuntiva se presenta cuando es necesario aplicar de manera adecuada los conceptos, de acuerdo con las ideas que se pretenden expresar.</a:t>
            </a:r>
          </a:p>
          <a:p>
            <a:r>
              <a:rPr lang="es-VE" dirty="0"/>
              <a:t>En este artículo, </a:t>
            </a:r>
            <a:r>
              <a:rPr lang="es-VE" b="1" dirty="0"/>
              <a:t>te explicamos qué es la Ciberseguridad, la Seguridad Informática y la Seguridad de la Información</a:t>
            </a:r>
            <a:r>
              <a:rPr lang="es-VE" dirty="0"/>
              <a:t> </a:t>
            </a:r>
            <a:r>
              <a:rPr lang="es-VE" b="1" dirty="0"/>
              <a:t>para que conozcas las diferencias</a:t>
            </a:r>
            <a:r>
              <a:rPr lang="es-VE" dirty="0"/>
              <a:t> entre dichos conceptos y puedas hablar con propiedad de cada uno de ellos:</a:t>
            </a:r>
          </a:p>
          <a:p>
            <a:r>
              <a:rPr lang="es-VE" b="1" dirty="0"/>
              <a:t>¿Qué es la Ciberseguridad?</a:t>
            </a:r>
            <a:endParaRPr lang="es-VE" dirty="0"/>
          </a:p>
          <a:p>
            <a:r>
              <a:rPr lang="es-VE" b="1" dirty="0"/>
              <a:t>¿Qué es la Seguridad Informática?</a:t>
            </a:r>
            <a:endParaRPr lang="es-VE" dirty="0"/>
          </a:p>
          <a:p>
            <a:r>
              <a:rPr lang="es-VE" b="1" dirty="0"/>
              <a:t>¿Qué es la Seguridad de la Información?</a:t>
            </a:r>
            <a:endParaRPr lang="es-VE" dirty="0"/>
          </a:p>
          <a:p>
            <a:r>
              <a:rPr lang="es-VE" b="1" dirty="0"/>
              <a:t>Principales diferencias entre Ciberseguridad, Seguridad Informática y Seguridad de la Información</a:t>
            </a:r>
            <a:endParaRPr lang="es-VE" dirty="0"/>
          </a:p>
          <a:p>
            <a:endParaRPr lang="es-VE" dirty="0"/>
          </a:p>
        </p:txBody>
      </p:sp>
    </p:spTree>
    <p:extLst>
      <p:ext uri="{BB962C8B-B14F-4D97-AF65-F5344CB8AC3E}">
        <p14:creationId xmlns:p14="http://schemas.microsoft.com/office/powerpoint/2010/main" val="243057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0134AF-9F71-45C0-B2E8-E9D068686292}"/>
              </a:ext>
            </a:extLst>
          </p:cNvPr>
          <p:cNvSpPr>
            <a:spLocks noGrp="1"/>
          </p:cNvSpPr>
          <p:nvPr>
            <p:ph type="title"/>
          </p:nvPr>
        </p:nvSpPr>
        <p:spPr/>
        <p:txBody>
          <a:bodyPr/>
          <a:lstStyle/>
          <a:p>
            <a:endParaRPr lang="es-VE"/>
          </a:p>
        </p:txBody>
      </p:sp>
      <p:sp>
        <p:nvSpPr>
          <p:cNvPr id="3" name="Marcador de contenido 2">
            <a:extLst>
              <a:ext uri="{FF2B5EF4-FFF2-40B4-BE49-F238E27FC236}">
                <a16:creationId xmlns:a16="http://schemas.microsoft.com/office/drawing/2014/main" id="{670C78A2-37A2-4671-85AD-007C971796D9}"/>
              </a:ext>
            </a:extLst>
          </p:cNvPr>
          <p:cNvSpPr>
            <a:spLocks noGrp="1"/>
          </p:cNvSpPr>
          <p:nvPr>
            <p:ph idx="1"/>
          </p:nvPr>
        </p:nvSpPr>
        <p:spPr/>
        <p:txBody>
          <a:bodyPr/>
          <a:lstStyle/>
          <a:p>
            <a:endParaRPr lang="es-VE" dirty="0"/>
          </a:p>
        </p:txBody>
      </p:sp>
      <p:pic>
        <p:nvPicPr>
          <p:cNvPr id="1026" name="Picture 2" descr="Definición de Ciberseguridad, Seguridad Informática y Seguridad de la Información">
            <a:extLst>
              <a:ext uri="{FF2B5EF4-FFF2-40B4-BE49-F238E27FC236}">
                <a16:creationId xmlns:a16="http://schemas.microsoft.com/office/drawing/2014/main" id="{51AFF3A1-E468-4685-8716-B3FE9D38FA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830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65E9A3-A5B6-4D28-99C4-9277F0456F16}"/>
              </a:ext>
            </a:extLst>
          </p:cNvPr>
          <p:cNvSpPr>
            <a:spLocks noGrp="1"/>
          </p:cNvSpPr>
          <p:nvPr>
            <p:ph type="title"/>
          </p:nvPr>
        </p:nvSpPr>
        <p:spPr/>
        <p:txBody>
          <a:bodyPr/>
          <a:lstStyle/>
          <a:p>
            <a:endParaRPr lang="es-VE"/>
          </a:p>
        </p:txBody>
      </p:sp>
      <p:sp>
        <p:nvSpPr>
          <p:cNvPr id="3" name="Marcador de contenido 2">
            <a:extLst>
              <a:ext uri="{FF2B5EF4-FFF2-40B4-BE49-F238E27FC236}">
                <a16:creationId xmlns:a16="http://schemas.microsoft.com/office/drawing/2014/main" id="{DA079B8E-A3D4-4B32-A4E2-782924C4F884}"/>
              </a:ext>
            </a:extLst>
          </p:cNvPr>
          <p:cNvSpPr>
            <a:spLocks noGrp="1"/>
          </p:cNvSpPr>
          <p:nvPr>
            <p:ph idx="1"/>
          </p:nvPr>
        </p:nvSpPr>
        <p:spPr/>
        <p:txBody>
          <a:bodyPr>
            <a:normAutofit fontScale="62500" lnSpcReduction="20000"/>
          </a:bodyPr>
          <a:lstStyle/>
          <a:p>
            <a:r>
              <a:rPr lang="es-VE" b="1" dirty="0"/>
              <a:t>Principales diferencias entre Ciberseguridad, Seguridad Informática y Seguridad de la Información</a:t>
            </a:r>
          </a:p>
          <a:p>
            <a:r>
              <a:rPr lang="es-VE" b="1" dirty="0"/>
              <a:t>Tras revisar los conceptos de </a:t>
            </a:r>
            <a:r>
              <a:rPr lang="es-VE" b="1" dirty="0">
                <a:hlinkClick r:id="rId2" tooltip="Cursos sobre Ciberseguridad"/>
              </a:rPr>
              <a:t>Ciberseguridad</a:t>
            </a:r>
            <a:r>
              <a:rPr lang="es-VE" b="1" dirty="0"/>
              <a:t>, Seguridad Informática y Seguridad de la Información, es posible identificar las principales diferencias:</a:t>
            </a:r>
            <a:endParaRPr lang="es-VE" dirty="0"/>
          </a:p>
          <a:p>
            <a:r>
              <a:rPr lang="es-VE" dirty="0"/>
              <a:t>En primer lugar, debemos destacar que la </a:t>
            </a:r>
            <a:r>
              <a:rPr lang="es-VE" b="1" dirty="0"/>
              <a:t>Seguridad de la Información tiene un alcance mayor que la Ciberseguridad y la Seguridad Informática</a:t>
            </a:r>
            <a:r>
              <a:rPr lang="es-VE" dirty="0"/>
              <a:t>, puesto que el objetivo de la primera es proteger la información de riesgos que puedan afectarla, en sus diferentes formas y estados. Por el contrario, </a:t>
            </a:r>
            <a:r>
              <a:rPr lang="es-VE" b="1" dirty="0"/>
              <a:t>la Ciberseguridad se enfoca principalmente en la información en formato digital</a:t>
            </a:r>
            <a:r>
              <a:rPr lang="es-VE" dirty="0"/>
              <a:t> y los sistemas interconectados que la procesan, almacenan o transmiten, </a:t>
            </a:r>
            <a:r>
              <a:rPr lang="es-VE" b="1" dirty="0"/>
              <a:t>por lo que tiene un</a:t>
            </a:r>
            <a:r>
              <a:rPr lang="es-VE" dirty="0"/>
              <a:t> </a:t>
            </a:r>
            <a:r>
              <a:rPr lang="es-VE" b="1" dirty="0"/>
              <a:t>mayor acercamiento con la Seguridad Informática.</a:t>
            </a:r>
            <a:endParaRPr lang="es-VE" dirty="0"/>
          </a:p>
          <a:p>
            <a:r>
              <a:rPr lang="es-VE" dirty="0"/>
              <a:t>En segundo lugar, </a:t>
            </a:r>
            <a:r>
              <a:rPr lang="es-VE" b="1" dirty="0"/>
              <a:t>la Ciberseguridad según Kaspersky es la encargada de llevar a cabo ataques ofensivos </a:t>
            </a:r>
            <a:r>
              <a:rPr lang="es-VE" dirty="0"/>
              <a:t>contra los adversarios de la seguridad digital, </a:t>
            </a:r>
            <a:r>
              <a:rPr lang="es-VE" b="1" dirty="0"/>
              <a:t>mientras que la Seguridad de la Información contempla aspectos defensivos</a:t>
            </a:r>
            <a:r>
              <a:rPr lang="es-VE" dirty="0"/>
              <a:t> para proteger los sistemas de información interconectados. Es conveniente tener en cuenta que en función del contexto y la organización, se utiliza Ciberseguridad tanto para procesos y sistemas defensivos como ofensivos, siendo en este último caso más utilizado el concepto de </a:t>
            </a:r>
            <a:r>
              <a:rPr lang="es-VE" dirty="0" err="1"/>
              <a:t>Ciberinteligencia</a:t>
            </a:r>
            <a:r>
              <a:rPr lang="es-VE" dirty="0"/>
              <a:t>. </a:t>
            </a:r>
            <a:r>
              <a:rPr lang="es-VE" b="1" dirty="0">
                <a:hlinkClick r:id="rId3" tooltip="¿Qué es y para qué sirve la Ciberinteligencia?"/>
              </a:rPr>
              <a:t>[En este artículo te explicamos qué es la </a:t>
            </a:r>
            <a:r>
              <a:rPr lang="es-VE" b="1" dirty="0" err="1">
                <a:hlinkClick r:id="rId3" tooltip="¿Qué es y para qué sirve la Ciberinteligencia?"/>
              </a:rPr>
              <a:t>Ciberinteligencia</a:t>
            </a:r>
            <a:r>
              <a:rPr lang="es-VE" b="1" dirty="0">
                <a:hlinkClick r:id="rId3" tooltip="¿Qué es y para qué sirve la Ciberinteligencia?"/>
              </a:rPr>
              <a:t> y para qué sirve]</a:t>
            </a:r>
            <a:r>
              <a:rPr lang="es-VE" dirty="0"/>
              <a:t>.</a:t>
            </a:r>
          </a:p>
          <a:p>
            <a:r>
              <a:rPr lang="es-VE" dirty="0"/>
              <a:t>En tercer lugar, </a:t>
            </a:r>
            <a:r>
              <a:rPr lang="es-VE" b="1" dirty="0"/>
              <a:t>las áreas de competencia de la Ciberseguridad son de gran relevancia al incluir redes, software, hardware, servicios, </a:t>
            </a:r>
            <a:r>
              <a:rPr lang="es-VE" b="1" dirty="0">
                <a:hlinkClick r:id="rId4" tooltip="Infraestructuras críticas: definición, planes, riesgos, amenazas y legislación"/>
              </a:rPr>
              <a:t>infraestructuras críticas</a:t>
            </a:r>
            <a:r>
              <a:rPr lang="es-VE" b="1" dirty="0"/>
              <a:t> </a:t>
            </a:r>
            <a:r>
              <a:rPr lang="es-VE" dirty="0"/>
              <a:t>como la infraestructura tecnológica, etc. </a:t>
            </a:r>
            <a:r>
              <a:rPr lang="es-VE" b="1" dirty="0"/>
              <a:t>Mientras que la Seguridad de la Información incluye a las personas</a:t>
            </a:r>
            <a:r>
              <a:rPr lang="es-VE" dirty="0"/>
              <a:t> y a todo lo relacionado con el cumplimiento de las normas de seguridad de la información.</a:t>
            </a:r>
          </a:p>
          <a:p>
            <a:endParaRPr lang="es-VE" dirty="0"/>
          </a:p>
        </p:txBody>
      </p:sp>
    </p:spTree>
    <p:extLst>
      <p:ext uri="{BB962C8B-B14F-4D97-AF65-F5344CB8AC3E}">
        <p14:creationId xmlns:p14="http://schemas.microsoft.com/office/powerpoint/2010/main" val="1795641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AEDB02-826F-40A7-91AC-474497C23C5B}"/>
              </a:ext>
            </a:extLst>
          </p:cNvPr>
          <p:cNvSpPr>
            <a:spLocks noGrp="1"/>
          </p:cNvSpPr>
          <p:nvPr>
            <p:ph type="title"/>
          </p:nvPr>
        </p:nvSpPr>
        <p:spPr/>
        <p:txBody>
          <a:bodyPr/>
          <a:lstStyle/>
          <a:p>
            <a:endParaRPr lang="es-VE"/>
          </a:p>
        </p:txBody>
      </p:sp>
      <p:sp>
        <p:nvSpPr>
          <p:cNvPr id="3" name="Marcador de contenido 2">
            <a:extLst>
              <a:ext uri="{FF2B5EF4-FFF2-40B4-BE49-F238E27FC236}">
                <a16:creationId xmlns:a16="http://schemas.microsoft.com/office/drawing/2014/main" id="{B9587316-E721-40D8-8989-A727AF57F01E}"/>
              </a:ext>
            </a:extLst>
          </p:cNvPr>
          <p:cNvSpPr>
            <a:spLocks noGrp="1"/>
          </p:cNvSpPr>
          <p:nvPr>
            <p:ph idx="1"/>
          </p:nvPr>
        </p:nvSpPr>
        <p:spPr/>
        <p:txBody>
          <a:bodyPr>
            <a:normAutofit fontScale="47500" lnSpcReduction="20000"/>
          </a:bodyPr>
          <a:lstStyle/>
          <a:p>
            <a:r>
              <a:rPr lang="es-VE" b="1" cap="all" dirty="0"/>
              <a:t>- ¿QUÉ ES LA CIBERSEGURIDAD?</a:t>
            </a:r>
          </a:p>
          <a:p>
            <a:r>
              <a:rPr lang="es-VE" dirty="0"/>
              <a:t>Tal y como indica </a:t>
            </a:r>
            <a:r>
              <a:rPr lang="es-VE" b="1" dirty="0"/>
              <a:t>Kaspersky</a:t>
            </a:r>
            <a:r>
              <a:rPr lang="es-VE" dirty="0"/>
              <a:t>, la </a:t>
            </a:r>
            <a:r>
              <a:rPr lang="es-VE" b="1" dirty="0">
                <a:hlinkClick r:id="rId2" tooltip="Artículos sobre Ciberseguridad"/>
              </a:rPr>
              <a:t>Ciberseguridad</a:t>
            </a:r>
            <a:r>
              <a:rPr lang="es-VE" dirty="0"/>
              <a:t> </a:t>
            </a:r>
            <a:r>
              <a:rPr lang="es-VE" b="1" dirty="0"/>
              <a:t>es la práctica de</a:t>
            </a:r>
            <a:r>
              <a:rPr lang="es-VE" dirty="0"/>
              <a:t> defender, con tecnologías o prácticas ofensivas, las computadoras, los servidores, los dispositivos móviles, los sistemas electrónicos, las redes y los datos de ataques maliciosos llevados a cabo por cibercriminales.</a:t>
            </a:r>
          </a:p>
          <a:p>
            <a:r>
              <a:rPr lang="es-VE" dirty="0"/>
              <a:t>Es decir, su objetivo es </a:t>
            </a:r>
            <a:r>
              <a:rPr lang="es-VE" b="1" dirty="0"/>
              <a:t>proteger la información digital en los sistemas interconectados</a:t>
            </a:r>
            <a:r>
              <a:rPr lang="es-VE" dirty="0"/>
              <a:t>. </a:t>
            </a:r>
            <a:r>
              <a:rPr lang="es-VE" b="1" dirty="0"/>
              <a:t>La Ciberseguridad está comprendida dentro de la Seguridad de la Información. </a:t>
            </a:r>
            <a:r>
              <a:rPr lang="es-VE" b="1" dirty="0">
                <a:hlinkClick r:id="rId3" tooltip="Las 6 tendencias en Ciberseguridad que marcan (y marcarán) el mundo digital"/>
              </a:rPr>
              <a:t>En este enlace podrás conocer las tendencias en Ciberseguridad que marcan (y marcarán) el mundo digital</a:t>
            </a:r>
            <a:r>
              <a:rPr lang="es-VE" b="1" dirty="0"/>
              <a:t>. </a:t>
            </a:r>
            <a:endParaRPr lang="es-VE" dirty="0"/>
          </a:p>
          <a:p>
            <a:r>
              <a:rPr lang="es-VE" b="1" cap="all" dirty="0"/>
              <a:t>- ¿QUÉ ES LA SEGURIDAD INFORMÁTICA?</a:t>
            </a:r>
          </a:p>
          <a:p>
            <a:r>
              <a:rPr lang="es-VE" b="1" dirty="0"/>
              <a:t>La Seguridad Informática es la disciplina que se encarga de proteger la integridad y la privacidad de la información almacenada en el sistema informático</a:t>
            </a:r>
            <a:r>
              <a:rPr lang="es-VE" dirty="0"/>
              <a:t> de cibercriminales, cuyos objetivos son obtener ganancias de la información adquirida o acceder a ella.</a:t>
            </a:r>
          </a:p>
          <a:p>
            <a:r>
              <a:rPr lang="es-VE" dirty="0"/>
              <a:t>Es decir, la función de la Seguridad Informática consiste en la </a:t>
            </a:r>
            <a:r>
              <a:rPr lang="es-VE" b="1" dirty="0"/>
              <a:t>gestión de riesgos relacionados con el uso, el procesamiento, el almacenamiento y la transmisión de información o datos, y con los sistemas y procesos empleados</a:t>
            </a:r>
            <a:r>
              <a:rPr lang="es-VE" dirty="0"/>
              <a:t> en la realización de dichas actividades.</a:t>
            </a:r>
          </a:p>
          <a:p>
            <a:r>
              <a:rPr lang="es-VE" b="1" cap="all" dirty="0"/>
              <a:t>- ¿QUÉ ES LA SEGURIDAD DE LA INFORMACIÓN?</a:t>
            </a:r>
          </a:p>
          <a:p>
            <a:r>
              <a:rPr lang="es-VE" b="1" dirty="0"/>
              <a:t>La Seguridad de la Información es el conjunto de medidas preventivas y reactivas que permiten almacenar y proteger la información</a:t>
            </a:r>
            <a:r>
              <a:rPr lang="es-VE" dirty="0"/>
              <a:t>. Es decir, es el conjunto de todas aquellas políticas de uso y medidas que afectan al tratamiento de los datos almacenados, ya sean de una empresa, institución o un particular.</a:t>
            </a:r>
          </a:p>
          <a:p>
            <a:r>
              <a:rPr lang="es-VE" dirty="0"/>
              <a:t>En este sentido, </a:t>
            </a:r>
            <a:r>
              <a:rPr lang="es-VE" b="1" dirty="0"/>
              <a:t>la información puede ser almacenada, procesada o transmitida de diferentes maneras:</a:t>
            </a:r>
            <a:r>
              <a:rPr lang="es-VE" dirty="0"/>
              <a:t> en formato electrónico, de manera verbal o a través de mensajes escritos o impresos. De modo que, la Seguridad de la Información puede consistir tanto en proteger un archivador de documentos importantes como en proteger la base de datos de su organización.</a:t>
            </a:r>
          </a:p>
          <a:p>
            <a:r>
              <a:rPr lang="es-VE" b="1" dirty="0"/>
              <a:t>Fórmate con el </a:t>
            </a:r>
            <a:r>
              <a:rPr lang="es-VE" b="1" dirty="0">
                <a:hlinkClick r:id="rId4"/>
              </a:rPr>
              <a:t>Máster Profesional de Analista Criminal y Criminología Aplicada </a:t>
            </a:r>
            <a:r>
              <a:rPr lang="es-VE" dirty="0"/>
              <a:t>de la mano de profesores Policías, Guardia Civiles, Directores de Seguridad y otros profesionales de la Criminología en activo.</a:t>
            </a:r>
          </a:p>
          <a:p>
            <a:endParaRPr lang="es-VE" dirty="0"/>
          </a:p>
        </p:txBody>
      </p:sp>
    </p:spTree>
    <p:extLst>
      <p:ext uri="{BB962C8B-B14F-4D97-AF65-F5344CB8AC3E}">
        <p14:creationId xmlns:p14="http://schemas.microsoft.com/office/powerpoint/2010/main" val="2056013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C91C7B-E839-4AC7-9C99-7A914FBA571B}"/>
              </a:ext>
            </a:extLst>
          </p:cNvPr>
          <p:cNvSpPr>
            <a:spLocks noGrp="1"/>
          </p:cNvSpPr>
          <p:nvPr>
            <p:ph type="title"/>
          </p:nvPr>
        </p:nvSpPr>
        <p:spPr/>
        <p:txBody>
          <a:bodyPr/>
          <a:lstStyle/>
          <a:p>
            <a:endParaRPr lang="es-VE"/>
          </a:p>
        </p:txBody>
      </p:sp>
      <p:sp>
        <p:nvSpPr>
          <p:cNvPr id="3" name="Marcador de contenido 2">
            <a:extLst>
              <a:ext uri="{FF2B5EF4-FFF2-40B4-BE49-F238E27FC236}">
                <a16:creationId xmlns:a16="http://schemas.microsoft.com/office/drawing/2014/main" id="{0E69EB6E-CE97-4F3F-84DE-874B97B8B5DB}"/>
              </a:ext>
            </a:extLst>
          </p:cNvPr>
          <p:cNvSpPr>
            <a:spLocks noGrp="1"/>
          </p:cNvSpPr>
          <p:nvPr>
            <p:ph idx="1"/>
          </p:nvPr>
        </p:nvSpPr>
        <p:spPr/>
        <p:txBody>
          <a:bodyPr>
            <a:normAutofit fontScale="55000" lnSpcReduction="20000"/>
          </a:bodyPr>
          <a:lstStyle/>
          <a:p>
            <a:pPr fontAlgn="base"/>
            <a:r>
              <a:rPr lang="es-VE" dirty="0"/>
              <a:t>Cuando dos términos de una misma disciplina tienen diferentes significados, pero las líneas que los separan son tan delgadas que dejan espacio para confundirlos, cobra mayor importancia el entender qué propone cada uno y las acciones específicas que involucran. Esto es precisamente lo que podemos encontrar en el uso que se suele dar, por igual, a términos informáticos como “</a:t>
            </a:r>
            <a:r>
              <a:rPr lang="es-VE" dirty="0">
                <a:hlinkClick r:id="rId2"/>
              </a:rPr>
              <a:t>ciberseguridad</a:t>
            </a:r>
            <a:r>
              <a:rPr lang="es-VE" dirty="0"/>
              <a:t>” y “</a:t>
            </a:r>
            <a:r>
              <a:rPr lang="es-VE" dirty="0">
                <a:hlinkClick r:id="rId3"/>
              </a:rPr>
              <a:t>seguridad de la información</a:t>
            </a:r>
            <a:r>
              <a:rPr lang="es-VE" dirty="0"/>
              <a:t>”.</a:t>
            </a:r>
          </a:p>
          <a:p>
            <a:pPr fontAlgn="base"/>
            <a:r>
              <a:rPr lang="es-VE" dirty="0"/>
              <a:t>Por un lado, ciberseguridad, es una palabra con la que estamos familiarizados en la actualidad, sobre todo por la cantidad de noticias e información que aparece en los medios al respecto, vinculando este término a ataques informáticos, estafas virtuales, robo de información digital, entre otros. Pero también, desde el punto de vista técnico, por su vinculación con la protección de activos de información, como computadoras, </a:t>
            </a:r>
            <a:r>
              <a:rPr lang="es-VE" dirty="0">
                <a:hlinkClick r:id="rId4"/>
              </a:rPr>
              <a:t>servidores</a:t>
            </a:r>
            <a:r>
              <a:rPr lang="es-VE" dirty="0"/>
              <a:t>, dispositivos móviles, redes y datos, a través del manejo de amenazas que pueden poner en riesgo la información que es procesada, almacenada o transportada por estos sistemas, al estar interconectados.</a:t>
            </a:r>
          </a:p>
          <a:p>
            <a:pPr fontAlgn="base"/>
            <a:r>
              <a:rPr lang="es-VE" dirty="0"/>
              <a:t>Pero, por otro lado, la seguridad de la información, es un concepto que se utiliza para referirse a medidas o actividades que buscan proteger la información y los datos que tienen valor para una empresa y que pueden estar tanto en formato digital, como físico o, incluso, en forma de ideas y conocimientos. En esta caso, se hace referencia a las medidas tendentes a disminuir los riesgos o mitigar las amenazas que puedan afectar la confidencialidad, integridad y disponibilidad de la información que pertenece a la organización.</a:t>
            </a:r>
          </a:p>
          <a:p>
            <a:pPr fontAlgn="base"/>
            <a:r>
              <a:rPr lang="es-VE" dirty="0"/>
              <a:t>Como seguro habrás notado, son muchos los puntos en los que se superponen estos dos términos. Por lo tanto, si te has confundido al usarlos, no serás el primero ni tampoco el último que lo haga, ya que se prestan a confusión. Sin embargo, para que puedas hacer un uso más acertado de estos dos conceptos, te explicaremos a continuación cuáles son las principales diferencias que pueden ayudarte a determinar el contexto apropiado en el que puedes utilizar cada uno.</a:t>
            </a:r>
          </a:p>
        </p:txBody>
      </p:sp>
    </p:spTree>
    <p:extLst>
      <p:ext uri="{BB962C8B-B14F-4D97-AF65-F5344CB8AC3E}">
        <p14:creationId xmlns:p14="http://schemas.microsoft.com/office/powerpoint/2010/main" val="2377012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3216E9-FAE3-4298-AAAA-6C2CC9106A3F}"/>
              </a:ext>
            </a:extLst>
          </p:cNvPr>
          <p:cNvSpPr>
            <a:spLocks noGrp="1"/>
          </p:cNvSpPr>
          <p:nvPr>
            <p:ph type="title"/>
          </p:nvPr>
        </p:nvSpPr>
        <p:spPr/>
        <p:txBody>
          <a:bodyPr/>
          <a:lstStyle/>
          <a:p>
            <a:endParaRPr lang="es-VE"/>
          </a:p>
        </p:txBody>
      </p:sp>
      <p:sp>
        <p:nvSpPr>
          <p:cNvPr id="3" name="Marcador de contenido 2">
            <a:extLst>
              <a:ext uri="{FF2B5EF4-FFF2-40B4-BE49-F238E27FC236}">
                <a16:creationId xmlns:a16="http://schemas.microsoft.com/office/drawing/2014/main" id="{D5C65BB0-A83D-40BC-A0B8-E8345A653804}"/>
              </a:ext>
            </a:extLst>
          </p:cNvPr>
          <p:cNvSpPr>
            <a:spLocks noGrp="1"/>
          </p:cNvSpPr>
          <p:nvPr>
            <p:ph idx="1"/>
          </p:nvPr>
        </p:nvSpPr>
        <p:spPr/>
        <p:txBody>
          <a:bodyPr>
            <a:normAutofit fontScale="47500" lnSpcReduction="20000"/>
          </a:bodyPr>
          <a:lstStyle/>
          <a:p>
            <a:pPr fontAlgn="base"/>
            <a:r>
              <a:rPr lang="es-VE" b="1" dirty="0"/>
              <a:t>Diferencias clave entre ciberseguridad y seguridad de la información</a:t>
            </a:r>
            <a:endParaRPr lang="es-VE" dirty="0"/>
          </a:p>
          <a:p>
            <a:pPr fontAlgn="base"/>
            <a:r>
              <a:rPr lang="es-VE" b="1" dirty="0"/>
              <a:t>La seguridad de la información es un concepto mucho más amplio que el de ciberseguridad: </a:t>
            </a:r>
            <a:r>
              <a:rPr lang="es-VE" dirty="0"/>
              <a:t>La razón de esto es que mientras la ciberseguridad se enfoca exclusivamente en la información y datos en formato digital y en los riesgos que provienen del </a:t>
            </a:r>
            <a:r>
              <a:rPr lang="es-VE" dirty="0">
                <a:hlinkClick r:id="rId2"/>
              </a:rPr>
              <a:t>ciberespacio</a:t>
            </a:r>
            <a:r>
              <a:rPr lang="es-VE" dirty="0"/>
              <a:t>, la seguridad de la información, busca proteger la información en todos los estados y formas en que pueda presentarse (digital, físico o en forma de ideas o conocimiento), de los distintos riesgos a los que pueda estar expuesta.</a:t>
            </a:r>
          </a:p>
          <a:p>
            <a:pPr fontAlgn="base"/>
            <a:r>
              <a:rPr lang="es-VE" b="1" dirty="0"/>
              <a:t>La ciberseguridad solo se aplica a sistemas interconectados: </a:t>
            </a:r>
            <a:r>
              <a:rPr lang="es-VE" dirty="0"/>
              <a:t>eso significa que tiene que ver con la protección de los sistemas donde vive o circula la información. En cambio, el objetivo de la seguridad de la información es proteger tanto los activos de información en formato digital, como los sistemas informáticos donde están almacenados o donde se procesa esa información, sin importar si están o no interconectados.</a:t>
            </a:r>
          </a:p>
          <a:p>
            <a:pPr fontAlgn="base"/>
            <a:r>
              <a:rPr lang="es-VE" b="1" dirty="0"/>
              <a:t>La seguridad de la información solo tiene que ver con medidas defensivas: </a:t>
            </a:r>
            <a:r>
              <a:rPr lang="es-VE" dirty="0"/>
              <a:t>eso quiere decir que su objetivo es reducir al máximo los peligros que pueden poner en riesgo la información de la empresa. En cambio, la ciberseguridad no solo plantea estrategias o formas de defensa ante un eventual ataque que pueda poner en riesgo la información digital, sino también se ocupa de estrategias ofensivas para evitar que las amenazas se materialicen y pongan en riesgo la integridad, confidencialidad y disponibilidad de la información.</a:t>
            </a:r>
          </a:p>
          <a:p>
            <a:pPr fontAlgn="base"/>
            <a:r>
              <a:rPr lang="es-VE" b="1" dirty="0"/>
              <a:t>El rol de los empleados: </a:t>
            </a:r>
            <a:r>
              <a:rPr lang="es-VE" dirty="0"/>
              <a:t>mientras la seguridad de la información puede ser aplicada por un departamento específico de la organización, en este caso el de TI o seguridad informática, sin tener que involucrar, necesariamente, al resto de los empleados. La ciberseguridad requiere de la participación activa de todos los colaboradores de la organización, así como de una formación en determinados aspectos que permitan proteger la información que es valiosa para la organización. Por ejemplo, para la identificación de correos falsos e impedir la efectividad de </a:t>
            </a:r>
            <a:r>
              <a:rPr lang="es-VE" dirty="0">
                <a:hlinkClick r:id="rId3"/>
              </a:rPr>
              <a:t>ataques de </a:t>
            </a:r>
            <a:r>
              <a:rPr lang="es-VE" i="1" dirty="0">
                <a:hlinkClick r:id="rId3"/>
              </a:rPr>
              <a:t>phishing</a:t>
            </a:r>
            <a:r>
              <a:rPr lang="es-VE" dirty="0"/>
              <a:t>.</a:t>
            </a:r>
          </a:p>
          <a:p>
            <a:pPr fontAlgn="base"/>
            <a:r>
              <a:rPr lang="es-VE" b="1" dirty="0"/>
              <a:t>Diferentes metodologías:</a:t>
            </a:r>
            <a:r>
              <a:rPr lang="es-VE" dirty="0"/>
              <a:t> en el caso de la seguridad de la información, su adecuado funcionamiento va a depender de la aplicación de normas específicas, como la ISO 27001, así como herramientas, tecnologías y medidas de seguridad para asegurar la protección de la información. Por ejemplo, hay normas que pueden obligar a la empresa a almacenar la información de los clientes por un tiempo determinado.</a:t>
            </a:r>
          </a:p>
          <a:p>
            <a:pPr marL="0" indent="0">
              <a:buNone/>
            </a:pPr>
            <a:endParaRPr lang="es-VE" dirty="0"/>
          </a:p>
          <a:p>
            <a:pPr marL="0" indent="0">
              <a:buNone/>
            </a:pPr>
            <a:r>
              <a:rPr lang="es-VE" dirty="0"/>
              <a:t>La ciberseguridad, en cambio, utiliza métodos, herramientas e innovaciones tecnológicas que se van actualizando y renovando continuamente, a fin de estar siempre un paso por delante de los delincuentes informáticos, identificar amenazas y puntos débiles en los sistemas, así como prevenir ataques.</a:t>
            </a:r>
          </a:p>
        </p:txBody>
      </p:sp>
    </p:spTree>
    <p:extLst>
      <p:ext uri="{BB962C8B-B14F-4D97-AF65-F5344CB8AC3E}">
        <p14:creationId xmlns:p14="http://schemas.microsoft.com/office/powerpoint/2010/main" val="3148932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9A7DF5-7E43-4DBF-823A-5A4619D44A8A}"/>
              </a:ext>
            </a:extLst>
          </p:cNvPr>
          <p:cNvSpPr>
            <a:spLocks noGrp="1"/>
          </p:cNvSpPr>
          <p:nvPr>
            <p:ph type="title"/>
          </p:nvPr>
        </p:nvSpPr>
        <p:spPr/>
        <p:txBody>
          <a:bodyPr>
            <a:normAutofit fontScale="90000"/>
          </a:bodyPr>
          <a:lstStyle/>
          <a:p>
            <a:r>
              <a:rPr lang="es-VE" dirty="0"/>
              <a:t>Seguridad de la información frente a ciberseguridad: ¿cómo se excluyen mutuamente?</a:t>
            </a:r>
            <a:br>
              <a:rPr lang="es-VE" dirty="0"/>
            </a:br>
            <a:endParaRPr lang="es-VE" dirty="0"/>
          </a:p>
        </p:txBody>
      </p:sp>
      <p:sp>
        <p:nvSpPr>
          <p:cNvPr id="3" name="Marcador de contenido 2">
            <a:extLst>
              <a:ext uri="{FF2B5EF4-FFF2-40B4-BE49-F238E27FC236}">
                <a16:creationId xmlns:a16="http://schemas.microsoft.com/office/drawing/2014/main" id="{E1D5F874-5CD7-40DA-8F67-92A2069DB0F0}"/>
              </a:ext>
            </a:extLst>
          </p:cNvPr>
          <p:cNvSpPr>
            <a:spLocks noGrp="1"/>
          </p:cNvSpPr>
          <p:nvPr>
            <p:ph idx="1"/>
          </p:nvPr>
        </p:nvSpPr>
        <p:spPr/>
        <p:txBody>
          <a:bodyPr/>
          <a:lstStyle/>
          <a:p>
            <a:endParaRPr lang="es-VE"/>
          </a:p>
        </p:txBody>
      </p:sp>
    </p:spTree>
    <p:extLst>
      <p:ext uri="{BB962C8B-B14F-4D97-AF65-F5344CB8AC3E}">
        <p14:creationId xmlns:p14="http://schemas.microsoft.com/office/powerpoint/2010/main" val="7915814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TotalTime>
  <Words>235</Words>
  <Application>Microsoft Office PowerPoint</Application>
  <PresentationFormat>Panorámica</PresentationFormat>
  <Paragraphs>34</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Seguridad de la información frente a ciberseguridad: ¿cómo se excluyen mutuamente?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Joan Del Carmen Garcia Hurtado</dc:creator>
  <cp:lastModifiedBy>Joan Del Carmen Garcia Hurtado</cp:lastModifiedBy>
  <cp:revision>2</cp:revision>
  <dcterms:created xsi:type="dcterms:W3CDTF">2024-02-05T14:11:23Z</dcterms:created>
  <dcterms:modified xsi:type="dcterms:W3CDTF">2024-02-05T20:21:42Z</dcterms:modified>
</cp:coreProperties>
</file>