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8" r:id="rId6"/>
    <p:sldId id="269" r:id="rId7"/>
    <p:sldId id="265" r:id="rId8"/>
    <p:sldId id="259" r:id="rId9"/>
    <p:sldId id="260" r:id="rId10"/>
    <p:sldId id="270" r:id="rId11"/>
    <p:sldId id="271" r:id="rId12"/>
    <p:sldId id="272" r:id="rId13"/>
    <p:sldId id="273" r:id="rId14"/>
    <p:sldId id="261" r:id="rId15"/>
    <p:sldId id="266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162F82-C74F-4800-A10B-5915BAA2A0E1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DEFAF0-AF04-46C5-8CB5-2423F61A1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3500" dirty="0" smtClean="0"/>
              <a:t>Optimizing the Control of Aggressive Braking Maneuvers for Wheeled Vehicles Via Analytical and Numerical Methods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7315200" cy="17526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Oktay</a:t>
            </a:r>
            <a:r>
              <a:rPr lang="en-US" sz="2200" dirty="0" smtClean="0"/>
              <a:t> </a:t>
            </a:r>
            <a:r>
              <a:rPr lang="en-US" sz="2200" dirty="0" err="1" smtClean="0"/>
              <a:t>Arslan</a:t>
            </a:r>
            <a:r>
              <a:rPr lang="en-US" sz="2200" dirty="0" smtClean="0"/>
              <a:t>, Jason Bentley, Matthew Bigelow, </a:t>
            </a:r>
            <a:r>
              <a:rPr lang="en-US" sz="2200" dirty="0" err="1" smtClean="0"/>
              <a:t>Aude</a:t>
            </a:r>
            <a:r>
              <a:rPr lang="en-US" sz="2200" dirty="0" smtClean="0"/>
              <a:t> </a:t>
            </a:r>
            <a:r>
              <a:rPr lang="en-US" sz="2200" dirty="0" err="1" smtClean="0"/>
              <a:t>Marzuoli</a:t>
            </a:r>
            <a:endParaRPr lang="en-US" sz="2200" dirty="0" smtClean="0"/>
          </a:p>
          <a:p>
            <a:r>
              <a:rPr lang="en-US" sz="2000" dirty="0" smtClean="0"/>
              <a:t>AE 6511 Optimal Guidance and Control Term Project</a:t>
            </a:r>
          </a:p>
          <a:p>
            <a:r>
              <a:rPr lang="en-US" sz="2000" dirty="0" smtClean="0"/>
              <a:t>10 December 2010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1400"/>
            <a:ext cx="470535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733800"/>
            <a:ext cx="4267200" cy="299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Optimal Control Problem : </a:t>
            </a:r>
            <a:br>
              <a:rPr lang="en-US" dirty="0" smtClean="0"/>
            </a:br>
            <a:r>
              <a:rPr lang="en-US" dirty="0" smtClean="0"/>
              <a:t>Necessary Conditions</a:t>
            </a:r>
            <a:endParaRPr lang="en-US" dirty="0"/>
          </a:p>
        </p:txBody>
      </p:sp>
      <p:pic>
        <p:nvPicPr>
          <p:cNvPr id="6" name="Picture 5" descr="costate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99" y="1600200"/>
            <a:ext cx="3851031" cy="1371600"/>
          </a:xfrm>
          <a:prstGeom prst="rect">
            <a:avLst/>
          </a:prstGeom>
        </p:spPr>
      </p:pic>
      <p:pic>
        <p:nvPicPr>
          <p:cNvPr id="9" name="Picture 8" descr="costates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71800"/>
            <a:ext cx="332762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Optimal Control Problem : </a:t>
            </a:r>
            <a:r>
              <a:rPr lang="en-US" dirty="0" err="1" smtClean="0"/>
              <a:t>Transversality</a:t>
            </a:r>
            <a:r>
              <a:rPr lang="en-US" dirty="0" smtClean="0"/>
              <a:t> Conditions</a:t>
            </a:r>
            <a:endParaRPr lang="en-US" dirty="0"/>
          </a:p>
        </p:txBody>
      </p:sp>
      <p:pic>
        <p:nvPicPr>
          <p:cNvPr id="5" name="Picture 4" descr="transversality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725612"/>
            <a:ext cx="4648200" cy="51323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Optimal Control and Investigation for a Singular Control</a:t>
            </a:r>
            <a:endParaRPr lang="en-US" dirty="0"/>
          </a:p>
        </p:txBody>
      </p:sp>
      <p:pic>
        <p:nvPicPr>
          <p:cNvPr id="4" name="Picture 3" descr="looking for a singular control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6258558" cy="2438400"/>
          </a:xfrm>
          <a:prstGeom prst="rect">
            <a:avLst/>
          </a:prstGeom>
        </p:spPr>
      </p:pic>
      <p:pic>
        <p:nvPicPr>
          <p:cNvPr id="6" name="Picture 5" descr="looking for a singular control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886200"/>
            <a:ext cx="7132321" cy="1828800"/>
          </a:xfrm>
          <a:prstGeom prst="rect">
            <a:avLst/>
          </a:prstGeom>
        </p:spPr>
      </p:pic>
      <p:pic>
        <p:nvPicPr>
          <p:cNvPr id="7" name="Picture 6" descr="derivees successive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6019800"/>
            <a:ext cx="4640584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609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theory 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wisest know that they know nothing.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Results and Discussion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 doubt, ask your calculator.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Results and Discussion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survey says…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97982"/>
            <a:ext cx="3505200" cy="36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Vehicle Model and Optimal Control Problem</a:t>
            </a:r>
          </a:p>
          <a:p>
            <a:r>
              <a:rPr lang="en-US" dirty="0" smtClean="0"/>
              <a:t>Analytical Results and Discussion</a:t>
            </a:r>
          </a:p>
          <a:p>
            <a:r>
              <a:rPr lang="en-US" dirty="0" smtClean="0"/>
              <a:t>Numerical Results and Discussion</a:t>
            </a:r>
          </a:p>
          <a:p>
            <a:r>
              <a:rPr lang="en-US" dirty="0" smtClean="0"/>
              <a:t>Conclusions and Recommendations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6,420,000 auto accidents in U.S. in 2005</a:t>
            </a:r>
          </a:p>
          <a:p>
            <a:r>
              <a:rPr lang="en-US" dirty="0" smtClean="0"/>
              <a:t>These cost over $230 billion</a:t>
            </a:r>
          </a:p>
          <a:p>
            <a:r>
              <a:rPr lang="en-US" dirty="0" smtClean="0"/>
              <a:t>115 people die every day in U.S. from car crashes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759" y="3886200"/>
            <a:ext cx="450824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486150"/>
            <a:ext cx="4495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Unmanned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Unmanned aerial vehicles (UAVs) are already in use</a:t>
            </a:r>
          </a:p>
          <a:p>
            <a:r>
              <a:rPr lang="en-US" dirty="0" smtClean="0"/>
              <a:t>Some employ automated controls</a:t>
            </a:r>
          </a:p>
          <a:p>
            <a:r>
              <a:rPr lang="en-US" dirty="0" smtClean="0"/>
              <a:t>Desired to have unmanned land vehicles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86150"/>
            <a:ext cx="4495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4917" y="3581400"/>
            <a:ext cx="45090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Nobody’s perfect.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Optimal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Model</a:t>
            </a:r>
            <a:endParaRPr lang="en-US" dirty="0"/>
          </a:p>
        </p:txBody>
      </p:sp>
      <p:pic>
        <p:nvPicPr>
          <p:cNvPr id="4" name="Content Placeholder 3" descr="figure axes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057400"/>
            <a:ext cx="4590989" cy="3200400"/>
          </a:xfrm>
        </p:spPr>
      </p:pic>
      <p:pic>
        <p:nvPicPr>
          <p:cNvPr id="6" name="Content Placeholder 6" descr="first eq give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905000"/>
            <a:ext cx="4044718" cy="1828800"/>
          </a:xfrm>
          <a:prstGeom prst="rect">
            <a:avLst/>
          </a:prstGeom>
        </p:spPr>
      </p:pic>
      <p:pic>
        <p:nvPicPr>
          <p:cNvPr id="7" name="Picture 6" descr="second eq give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3505200"/>
            <a:ext cx="3352800" cy="26733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Control Problem Formulation</a:t>
            </a:r>
            <a:endParaRPr lang="en-US" dirty="0"/>
          </a:p>
        </p:txBody>
      </p:sp>
      <p:pic>
        <p:nvPicPr>
          <p:cNvPr id="4" name="Picture 3" descr="state eq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1"/>
            <a:ext cx="4050993" cy="3505200"/>
          </a:xfrm>
          <a:prstGeom prst="rect">
            <a:avLst/>
          </a:prstGeom>
        </p:spPr>
      </p:pic>
      <p:pic>
        <p:nvPicPr>
          <p:cNvPr id="5" name="Content Placeholder 4" descr="perf measure and boundary cdtions.bmp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752600"/>
            <a:ext cx="3813047" cy="3429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Optimal Control Problem for a Rear-Wheel Driven Vehicle</a:t>
            </a:r>
            <a:endParaRPr lang="en-US" dirty="0"/>
          </a:p>
        </p:txBody>
      </p:sp>
      <p:pic>
        <p:nvPicPr>
          <p:cNvPr id="7" name="Content Placeholder 6" descr="rear vehicle and hamiltonian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666999"/>
            <a:ext cx="4267200" cy="4052143"/>
          </a:xfrm>
        </p:spPr>
      </p:pic>
      <p:pic>
        <p:nvPicPr>
          <p:cNvPr id="8" name="Picture 7" descr="rear whee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676400"/>
            <a:ext cx="6019800" cy="102464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.7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191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Median</vt:lpstr>
      <vt:lpstr>Optimizing the Control of Aggressive Braking Maneuvers for Wheeled Vehicles Via Analytical and Numerical Methods</vt:lpstr>
      <vt:lpstr>Outline</vt:lpstr>
      <vt:lpstr>Introduction</vt:lpstr>
      <vt:lpstr>Vehicle Safety</vt:lpstr>
      <vt:lpstr>Unmanned Vehicles</vt:lpstr>
      <vt:lpstr>Modeling and Optimal Control</vt:lpstr>
      <vt:lpstr>Vehicle Model</vt:lpstr>
      <vt:lpstr>Optimal Control Problem Formulation</vt:lpstr>
      <vt:lpstr>Optimal Control Problem for a Rear-Wheel Driven Vehicle</vt:lpstr>
      <vt:lpstr>Optimal Control Problem :  Necessary Conditions</vt:lpstr>
      <vt:lpstr>Optimal Control Problem : Transversality Conditions</vt:lpstr>
      <vt:lpstr>Optimal Control and Investigation for a Singular Control</vt:lpstr>
      <vt:lpstr>Analytical Results and Discussion</vt:lpstr>
      <vt:lpstr>Numerical Results and Discussion</vt:lpstr>
      <vt:lpstr>Conclusions and Recommendations</vt:lpstr>
      <vt:lpstr>The End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AE6511 Term Project</dc:title>
  <dc:creator>Jason Bentley</dc:creator>
  <cp:lastModifiedBy>oktay</cp:lastModifiedBy>
  <cp:revision>28</cp:revision>
  <dcterms:created xsi:type="dcterms:W3CDTF">2010-12-08T19:56:22Z</dcterms:created>
  <dcterms:modified xsi:type="dcterms:W3CDTF">2010-12-10T02:31:56Z</dcterms:modified>
</cp:coreProperties>
</file>