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987" r:id="rId1"/>
    <p:sldMasterId id="2147483711" r:id="rId2"/>
    <p:sldMasterId id="2147483723" r:id="rId3"/>
    <p:sldMasterId id="2147483735" r:id="rId4"/>
    <p:sldMasterId id="2147483747" r:id="rId5"/>
    <p:sldMasterId id="2147483759" r:id="rId6"/>
    <p:sldMasterId id="2147483771" r:id="rId7"/>
    <p:sldMasterId id="2147484635" r:id="rId8"/>
    <p:sldMasterId id="2147484975" r:id="rId9"/>
  </p:sldMasterIdLst>
  <p:notesMasterIdLst>
    <p:notesMasterId r:id="rId108"/>
  </p:notesMasterIdLst>
  <p:sldIdLst>
    <p:sldId id="256" r:id="rId10"/>
    <p:sldId id="257" r:id="rId11"/>
    <p:sldId id="275" r:id="rId12"/>
    <p:sldId id="361" r:id="rId13"/>
    <p:sldId id="276" r:id="rId14"/>
    <p:sldId id="277" r:id="rId15"/>
    <p:sldId id="278" r:id="rId16"/>
    <p:sldId id="279" r:id="rId17"/>
    <p:sldId id="363" r:id="rId18"/>
    <p:sldId id="280" r:id="rId19"/>
    <p:sldId id="281" r:id="rId20"/>
    <p:sldId id="282" r:id="rId21"/>
    <p:sldId id="283" r:id="rId22"/>
    <p:sldId id="284" r:id="rId23"/>
    <p:sldId id="285" r:id="rId24"/>
    <p:sldId id="286" r:id="rId25"/>
    <p:sldId id="287" r:id="rId26"/>
    <p:sldId id="364" r:id="rId27"/>
    <p:sldId id="288" r:id="rId28"/>
    <p:sldId id="289" r:id="rId29"/>
    <p:sldId id="290" r:id="rId30"/>
    <p:sldId id="291" r:id="rId31"/>
    <p:sldId id="292" r:id="rId32"/>
    <p:sldId id="293" r:id="rId33"/>
    <p:sldId id="294" r:id="rId34"/>
    <p:sldId id="295" r:id="rId35"/>
    <p:sldId id="296" r:id="rId36"/>
    <p:sldId id="365" r:id="rId37"/>
    <p:sldId id="366" r:id="rId38"/>
    <p:sldId id="268" r:id="rId39"/>
    <p:sldId id="297" r:id="rId40"/>
    <p:sldId id="298" r:id="rId41"/>
    <p:sldId id="299" r:id="rId42"/>
    <p:sldId id="300" r:id="rId43"/>
    <p:sldId id="301" r:id="rId44"/>
    <p:sldId id="302" r:id="rId45"/>
    <p:sldId id="303" r:id="rId46"/>
    <p:sldId id="304" r:id="rId47"/>
    <p:sldId id="367" r:id="rId48"/>
    <p:sldId id="305" r:id="rId49"/>
    <p:sldId id="306" r:id="rId50"/>
    <p:sldId id="307" r:id="rId51"/>
    <p:sldId id="368" r:id="rId52"/>
    <p:sldId id="308" r:id="rId53"/>
    <p:sldId id="309" r:id="rId54"/>
    <p:sldId id="369" r:id="rId55"/>
    <p:sldId id="390" r:id="rId56"/>
    <p:sldId id="370" r:id="rId57"/>
    <p:sldId id="371" r:id="rId58"/>
    <p:sldId id="372" r:id="rId59"/>
    <p:sldId id="310" r:id="rId60"/>
    <p:sldId id="311" r:id="rId61"/>
    <p:sldId id="312" r:id="rId62"/>
    <p:sldId id="313" r:id="rId63"/>
    <p:sldId id="314" r:id="rId64"/>
    <p:sldId id="336" r:id="rId65"/>
    <p:sldId id="337" r:id="rId66"/>
    <p:sldId id="338" r:id="rId67"/>
    <p:sldId id="339" r:id="rId68"/>
    <p:sldId id="340" r:id="rId69"/>
    <p:sldId id="341" r:id="rId70"/>
    <p:sldId id="342" r:id="rId71"/>
    <p:sldId id="380" r:id="rId72"/>
    <p:sldId id="269" r:id="rId73"/>
    <p:sldId id="325" r:id="rId74"/>
    <p:sldId id="381" r:id="rId75"/>
    <p:sldId id="326" r:id="rId76"/>
    <p:sldId id="327" r:id="rId77"/>
    <p:sldId id="328" r:id="rId78"/>
    <p:sldId id="329" r:id="rId79"/>
    <p:sldId id="330" r:id="rId80"/>
    <p:sldId id="331" r:id="rId81"/>
    <p:sldId id="332" r:id="rId82"/>
    <p:sldId id="333" r:id="rId83"/>
    <p:sldId id="334" r:id="rId84"/>
    <p:sldId id="335" r:id="rId85"/>
    <p:sldId id="347" r:id="rId86"/>
    <p:sldId id="348" r:id="rId87"/>
    <p:sldId id="349" r:id="rId88"/>
    <p:sldId id="350" r:id="rId89"/>
    <p:sldId id="351" r:id="rId90"/>
    <p:sldId id="352" r:id="rId91"/>
    <p:sldId id="354" r:id="rId92"/>
    <p:sldId id="356" r:id="rId93"/>
    <p:sldId id="357" r:id="rId94"/>
    <p:sldId id="358" r:id="rId95"/>
    <p:sldId id="359" r:id="rId96"/>
    <p:sldId id="360" r:id="rId97"/>
    <p:sldId id="382" r:id="rId98"/>
    <p:sldId id="383" r:id="rId99"/>
    <p:sldId id="384" r:id="rId100"/>
    <p:sldId id="272" r:id="rId101"/>
    <p:sldId id="385" r:id="rId102"/>
    <p:sldId id="386" r:id="rId103"/>
    <p:sldId id="387" r:id="rId104"/>
    <p:sldId id="388" r:id="rId105"/>
    <p:sldId id="389" r:id="rId106"/>
    <p:sldId id="267"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FF0000"/>
    <a:srgbClr val="009900"/>
    <a:srgbClr val="FFFFCC"/>
    <a:srgbClr val="F8F8F8"/>
    <a:srgbClr val="FFFF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1" autoAdjust="0"/>
    <p:restoredTop sz="91125" autoAdjust="0"/>
  </p:normalViewPr>
  <p:slideViewPr>
    <p:cSldViewPr>
      <p:cViewPr varScale="1">
        <p:scale>
          <a:sx n="86" d="100"/>
          <a:sy n="86" d="100"/>
        </p:scale>
        <p:origin x="1195" y="67"/>
      </p:cViewPr>
      <p:guideLst>
        <p:guide orient="horz" pos="2160"/>
        <p:guide pos="2880"/>
      </p:guideLst>
    </p:cSldViewPr>
  </p:slideViewPr>
  <p:outlineViewPr>
    <p:cViewPr>
      <p:scale>
        <a:sx n="33" d="100"/>
        <a:sy n="33" d="100"/>
      </p:scale>
      <p:origin x="0" y="17346"/>
    </p:cViewPr>
  </p:outlineViewPr>
  <p:notesTextViewPr>
    <p:cViewPr>
      <p:scale>
        <a:sx n="100" d="100"/>
        <a:sy n="100" d="100"/>
      </p:scale>
      <p:origin x="0" y="0"/>
    </p:cViewPr>
  </p:notesTextViewPr>
  <p:sorterViewPr>
    <p:cViewPr>
      <p:scale>
        <a:sx n="66" d="100"/>
        <a:sy n="66" d="100"/>
      </p:scale>
      <p:origin x="0" y="0"/>
    </p:cViewPr>
  </p:sorterViewPr>
  <p:gridSpacing cx="180023" cy="180023"/>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tableStyles" Target="tableStyles.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notesMaster" Target="notesMasters/notesMaster1.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presProps" Target="presProps.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viewProps" Target="viewProps.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49505FC-7185-4FCE-AAA6-2C101406775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3" name="Rectangle 3">
            <a:extLst>
              <a:ext uri="{FF2B5EF4-FFF2-40B4-BE49-F238E27FC236}">
                <a16:creationId xmlns:a16="http://schemas.microsoft.com/office/drawing/2014/main" id="{1F192702-0EA3-423F-88BC-4F8B2072037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1860" name="Rectangle 4">
            <a:extLst>
              <a:ext uri="{FF2B5EF4-FFF2-40B4-BE49-F238E27FC236}">
                <a16:creationId xmlns:a16="http://schemas.microsoft.com/office/drawing/2014/main" id="{62FDB30B-2EAF-4BCC-A6B8-24D11D986E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09B138AB-9BC7-4A39-B122-5FC5C5653ED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1F804384-AEC7-4EAB-AC57-F820569F7B7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7" name="Rectangle 7">
            <a:extLst>
              <a:ext uri="{FF2B5EF4-FFF2-40B4-BE49-F238E27FC236}">
                <a16:creationId xmlns:a16="http://schemas.microsoft.com/office/drawing/2014/main" id="{EC383053-94DA-4F95-B8AD-742C51FE3B1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6ECC5BC-498E-40C1-945E-A0BCF30A140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
            <a:extLst>
              <a:ext uri="{FF2B5EF4-FFF2-40B4-BE49-F238E27FC236}">
                <a16:creationId xmlns:a16="http://schemas.microsoft.com/office/drawing/2014/main" id="{2679C93D-CF3C-4FAD-B6E9-E900961C0C17}"/>
              </a:ext>
            </a:extLst>
          </p:cNvPr>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latin typeface="Arial" charset="0"/>
              <a:ea typeface="宋体" charset="-122"/>
            </a:endParaRPr>
          </a:p>
        </p:txBody>
      </p:sp>
      <p:pic>
        <p:nvPicPr>
          <p:cNvPr id="5" name="Picture 2" descr="C:\Documents and Settings\Yang Jufeng\桌面\11\主楼总理像\17.jpg">
            <a:extLst>
              <a:ext uri="{FF2B5EF4-FFF2-40B4-BE49-F238E27FC236}">
                <a16:creationId xmlns:a16="http://schemas.microsoft.com/office/drawing/2014/main" id="{4952C319-9F2B-470B-AC1F-063E5D4825E1}"/>
              </a:ext>
            </a:extLst>
          </p:cNvPr>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307975"/>
            <a:ext cx="83708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9">
            <a:extLst>
              <a:ext uri="{FF2B5EF4-FFF2-40B4-BE49-F238E27FC236}">
                <a16:creationId xmlns:a16="http://schemas.microsoft.com/office/drawing/2014/main" id="{43836F45-B922-404D-B33E-30F8B82FC68B}"/>
              </a:ext>
            </a:extLst>
          </p:cNvPr>
          <p:cNvGrpSpPr>
            <a:grpSpLocks/>
          </p:cNvGrpSpPr>
          <p:nvPr userDrawn="1"/>
        </p:nvGrpSpPr>
        <p:grpSpPr bwMode="auto">
          <a:xfrm>
            <a:off x="5437188" y="5876925"/>
            <a:ext cx="3311525" cy="720725"/>
            <a:chOff x="5436776" y="5877352"/>
            <a:chExt cx="3311688" cy="720000"/>
          </a:xfrm>
        </p:grpSpPr>
        <p:pic>
          <p:nvPicPr>
            <p:cNvPr id="7" name="Picture 3" descr="badge-logon">
              <a:extLst>
                <a:ext uri="{FF2B5EF4-FFF2-40B4-BE49-F238E27FC236}">
                  <a16:creationId xmlns:a16="http://schemas.microsoft.com/office/drawing/2014/main" id="{48A6CD7E-6E70-414F-B003-D54D643D953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24307" y="5877352"/>
              <a:ext cx="72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a:extLst>
                <a:ext uri="{FF2B5EF4-FFF2-40B4-BE49-F238E27FC236}">
                  <a16:creationId xmlns:a16="http://schemas.microsoft.com/office/drawing/2014/main" id="{4C685023-4891-4066-A48C-9C38065C120E}"/>
                </a:ext>
              </a:extLst>
            </p:cNvPr>
            <p:cNvSpPr txBox="1"/>
            <p:nvPr userDrawn="1"/>
          </p:nvSpPr>
          <p:spPr>
            <a:xfrm>
              <a:off x="5436776" y="6093035"/>
              <a:ext cx="3311688" cy="339383"/>
            </a:xfrm>
            <a:prstGeom prst="rect">
              <a:avLst/>
            </a:prstGeom>
            <a:noFill/>
          </p:spPr>
          <p:txBody>
            <a:bodyPr>
              <a:spAutoFit/>
            </a:bodyPr>
            <a:lstStyle/>
            <a:p>
              <a:pPr algn="r">
                <a:defRPr/>
              </a:pPr>
              <a:r>
                <a:rPr lang="zh-CN" altLang="en-US" sz="1600" dirty="0"/>
                <a:t>计算机学院</a:t>
              </a:r>
            </a:p>
          </p:txBody>
        </p:sp>
      </p:grpSp>
      <p:sp>
        <p:nvSpPr>
          <p:cNvPr id="38914" name="Rectangle 2"/>
          <p:cNvSpPr>
            <a:spLocks noGrp="1" noChangeArrowheads="1"/>
          </p:cNvSpPr>
          <p:nvPr>
            <p:ph type="ctrTitle"/>
          </p:nvPr>
        </p:nvSpPr>
        <p:spPr>
          <a:xfrm>
            <a:off x="361950" y="3448050"/>
            <a:ext cx="8382000" cy="819150"/>
          </a:xfrm>
        </p:spPr>
        <p:txBody>
          <a:bodyPr/>
          <a:lstStyle>
            <a:lvl1pPr>
              <a:defRPr sz="3200"/>
            </a:lvl1pPr>
          </a:lstStyle>
          <a:p>
            <a:r>
              <a:rPr lang="zh-CN" altLang="en-US"/>
              <a:t>单击此处编辑母版标题样式</a:t>
            </a:r>
            <a:endParaRPr lang="en-US" altLang="zh-CN"/>
          </a:p>
        </p:txBody>
      </p:sp>
      <p:sp>
        <p:nvSpPr>
          <p:cNvPr id="38915"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r>
              <a:rPr lang="zh-CN" altLang="en-US"/>
              <a:t>单击此处编辑母版副标题样式</a:t>
            </a:r>
            <a:endParaRPr lang="en-US" altLang="zh-CN"/>
          </a:p>
        </p:txBody>
      </p:sp>
    </p:spTree>
    <p:extLst>
      <p:ext uri="{BB962C8B-B14F-4D97-AF65-F5344CB8AC3E}">
        <p14:creationId xmlns:p14="http://schemas.microsoft.com/office/powerpoint/2010/main" val="40388981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F40B099-04E8-4163-9D7F-B4D66B75D60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3ABE8E9-955C-4EFA-8689-881E4B55657C}"/>
              </a:ext>
            </a:extLst>
          </p:cNvPr>
          <p:cNvSpPr>
            <a:spLocks noGrp="1" noChangeArrowheads="1"/>
          </p:cNvSpPr>
          <p:nvPr>
            <p:ph type="sldNum" sz="quarter" idx="11"/>
          </p:nvPr>
        </p:nvSpPr>
        <p:spPr>
          <a:ln/>
        </p:spPr>
        <p:txBody>
          <a:bodyPr/>
          <a:lstStyle>
            <a:lvl1pPr>
              <a:defRPr/>
            </a:lvl1pPr>
          </a:lstStyle>
          <a:p>
            <a:fld id="{00A3E93A-E3CD-4E63-A28C-D2E9CAB65620}" type="slidenum">
              <a:rPr lang="en-US" altLang="en-US"/>
              <a:pPr/>
              <a:t>‹#›</a:t>
            </a:fld>
            <a:endParaRPr lang="en-US" altLang="en-US"/>
          </a:p>
        </p:txBody>
      </p:sp>
    </p:spTree>
    <p:extLst>
      <p:ext uri="{BB962C8B-B14F-4D97-AF65-F5344CB8AC3E}">
        <p14:creationId xmlns:p14="http://schemas.microsoft.com/office/powerpoint/2010/main" val="544075051"/>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77A92A79-B7D1-4C05-BBD7-4E4D38009DD2}"/>
              </a:ext>
            </a:extLst>
          </p:cNvPr>
          <p:cNvSpPr>
            <a:spLocks noGrp="1" noChangeArrowheads="1"/>
          </p:cNvSpPr>
          <p:nvPr>
            <p:ph type="sldNum" sz="quarter" idx="10"/>
          </p:nvPr>
        </p:nvSpPr>
        <p:spPr>
          <a:ln/>
        </p:spPr>
        <p:txBody>
          <a:bodyPr/>
          <a:lstStyle>
            <a:lvl1pPr>
              <a:defRPr/>
            </a:lvl1pPr>
          </a:lstStyle>
          <a:p>
            <a:fld id="{602D4EE2-83C6-45D4-AC0D-1B5F72BDCD47}" type="slidenum">
              <a:rPr lang="en-US" altLang="zh-CN"/>
              <a:pPr/>
              <a:t>‹#›</a:t>
            </a:fld>
            <a:endParaRPr lang="en-US" altLang="zh-CN"/>
          </a:p>
        </p:txBody>
      </p:sp>
      <p:sp>
        <p:nvSpPr>
          <p:cNvPr id="5" name="Rectangle 20">
            <a:extLst>
              <a:ext uri="{FF2B5EF4-FFF2-40B4-BE49-F238E27FC236}">
                <a16:creationId xmlns:a16="http://schemas.microsoft.com/office/drawing/2014/main" id="{1AFC5729-5D11-4996-961B-1A8C6624E2A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46262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2763"/>
            <a:ext cx="1846262" cy="55864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2763"/>
            <a:ext cx="5389563" cy="55864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E1870092-AD08-4982-B92B-9670DD25AE56}"/>
              </a:ext>
            </a:extLst>
          </p:cNvPr>
          <p:cNvSpPr>
            <a:spLocks noGrp="1" noChangeArrowheads="1"/>
          </p:cNvSpPr>
          <p:nvPr>
            <p:ph type="sldNum" sz="quarter" idx="10"/>
          </p:nvPr>
        </p:nvSpPr>
        <p:spPr>
          <a:ln/>
        </p:spPr>
        <p:txBody>
          <a:bodyPr/>
          <a:lstStyle>
            <a:lvl1pPr>
              <a:defRPr/>
            </a:lvl1pPr>
          </a:lstStyle>
          <a:p>
            <a:fld id="{49EE4273-E728-45FA-BA2A-55284E4BD803}" type="slidenum">
              <a:rPr lang="en-US" altLang="zh-CN"/>
              <a:pPr/>
              <a:t>‹#›</a:t>
            </a:fld>
            <a:endParaRPr lang="en-US" altLang="zh-CN"/>
          </a:p>
        </p:txBody>
      </p:sp>
      <p:sp>
        <p:nvSpPr>
          <p:cNvPr id="5" name="Rectangle 20">
            <a:extLst>
              <a:ext uri="{FF2B5EF4-FFF2-40B4-BE49-F238E27FC236}">
                <a16:creationId xmlns:a16="http://schemas.microsoft.com/office/drawing/2014/main" id="{7CDA4668-5C84-45C0-ACA0-2CA7D0ABDF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9928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5250" y="506413"/>
            <a:ext cx="1841500" cy="5589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7575" y="506413"/>
            <a:ext cx="5375275" cy="5589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DEEC910-A6E5-4E91-8C9F-51166F2C6D1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E609D51-E0CA-4260-92DC-D6089492A98F}"/>
              </a:ext>
            </a:extLst>
          </p:cNvPr>
          <p:cNvSpPr>
            <a:spLocks noGrp="1" noChangeArrowheads="1"/>
          </p:cNvSpPr>
          <p:nvPr>
            <p:ph type="sldNum" sz="quarter" idx="11"/>
          </p:nvPr>
        </p:nvSpPr>
        <p:spPr>
          <a:ln/>
        </p:spPr>
        <p:txBody>
          <a:bodyPr/>
          <a:lstStyle>
            <a:lvl1pPr>
              <a:defRPr/>
            </a:lvl1pPr>
          </a:lstStyle>
          <a:p>
            <a:fld id="{11725323-5EBC-4F9C-8262-FCBF13106AAA}" type="slidenum">
              <a:rPr lang="en-US" altLang="en-US"/>
              <a:pPr/>
              <a:t>‹#›</a:t>
            </a:fld>
            <a:endParaRPr lang="en-US" altLang="en-US"/>
          </a:p>
        </p:txBody>
      </p:sp>
    </p:spTree>
    <p:extLst>
      <p:ext uri="{BB962C8B-B14F-4D97-AF65-F5344CB8AC3E}">
        <p14:creationId xmlns:p14="http://schemas.microsoft.com/office/powerpoint/2010/main" val="197207422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602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E065694A-4551-47A2-9FE3-E116FC80F9E2}"/>
              </a:ext>
            </a:extLst>
          </p:cNvPr>
          <p:cNvSpPr>
            <a:spLocks noGrp="1" noChangeArrowheads="1"/>
          </p:cNvSpPr>
          <p:nvPr>
            <p:ph type="dt" sz="half" idx="10"/>
          </p:nvPr>
        </p:nvSpPr>
        <p:spPr>
          <a:xfrm>
            <a:off x="2082800" y="6524625"/>
            <a:ext cx="2130425" cy="457200"/>
          </a:xfrm>
          <a:prstGeom prst="rect">
            <a:avLst/>
          </a:prstGeom>
        </p:spPr>
        <p:txBody>
          <a:bodyPr/>
          <a:lstStyle>
            <a:lvl1pPr>
              <a:defRPr>
                <a:solidFill>
                  <a:srgbClr val="4B4B4B"/>
                </a:solidFill>
                <a:latin typeface="Arial" charset="0"/>
                <a:ea typeface="宋体" charset="-122"/>
              </a:defRPr>
            </a:lvl1pPr>
          </a:lstStyle>
          <a:p>
            <a:pPr>
              <a:defRPr/>
            </a:pPr>
            <a:endParaRPr lang="en-US" altLang="en-US"/>
          </a:p>
        </p:txBody>
      </p:sp>
      <p:sp>
        <p:nvSpPr>
          <p:cNvPr id="4" name="Rectangle 13">
            <a:extLst>
              <a:ext uri="{FF2B5EF4-FFF2-40B4-BE49-F238E27FC236}">
                <a16:creationId xmlns:a16="http://schemas.microsoft.com/office/drawing/2014/main" id="{247CFD04-BB52-46FB-B197-0ED54A698C9A}"/>
              </a:ext>
            </a:extLst>
          </p:cNvPr>
          <p:cNvSpPr>
            <a:spLocks noGrp="1" noChangeArrowheads="1"/>
          </p:cNvSpPr>
          <p:nvPr>
            <p:ph type="sldNum" sz="quarter" idx="11"/>
          </p:nvPr>
        </p:nvSpPr>
        <p:spPr/>
        <p:txBody>
          <a:bodyPr/>
          <a:lstStyle>
            <a:lvl1pPr>
              <a:defRPr/>
            </a:lvl1pPr>
          </a:lstStyle>
          <a:p>
            <a:fld id="{3B2DDB64-E564-4DEB-83C4-FE04CC30AF17}" type="slidenum">
              <a:rPr lang="en-US" altLang="en-US"/>
              <a:pPr/>
              <a:t>‹#›</a:t>
            </a:fld>
            <a:endParaRPr lang="en-US" altLang="en-US"/>
          </a:p>
        </p:txBody>
      </p:sp>
    </p:spTree>
    <p:extLst>
      <p:ext uri="{BB962C8B-B14F-4D97-AF65-F5344CB8AC3E}">
        <p14:creationId xmlns:p14="http://schemas.microsoft.com/office/powerpoint/2010/main" val="127798984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7AEF4-9C25-40CA-B1E1-0B64E0195B9D}"/>
              </a:ext>
            </a:extLst>
          </p:cNvPr>
          <p:cNvSpPr>
            <a:spLocks noChangeArrowheads="1"/>
          </p:cNvSpPr>
          <p:nvPr/>
        </p:nvSpPr>
        <p:spPr bwMode="auto">
          <a:xfrm>
            <a:off x="0" y="0"/>
            <a:ext cx="9144000" cy="6858000"/>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4" name="Picture 5" descr="hc_DividerBG_purple">
            <a:extLst>
              <a:ext uri="{FF2B5EF4-FFF2-40B4-BE49-F238E27FC236}">
                <a16:creationId xmlns:a16="http://schemas.microsoft.com/office/drawing/2014/main" id="{8D82B91F-A1F2-40F1-96E7-D89F407A1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hc_Divider_TransLogo">
            <a:extLst>
              <a:ext uri="{FF2B5EF4-FFF2-40B4-BE49-F238E27FC236}">
                <a16:creationId xmlns:a16="http://schemas.microsoft.com/office/drawing/2014/main" id="{D4CB60E4-1D4E-4FD3-965F-507C3E173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1"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244327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FB8490C-AA88-47E8-A6CD-ADF08EEAEAB9}"/>
              </a:ext>
            </a:extLst>
          </p:cNvPr>
          <p:cNvSpPr>
            <a:spLocks noGrp="1" noChangeArrowheads="1"/>
          </p:cNvSpPr>
          <p:nvPr>
            <p:ph type="sldNum" sz="quarter" idx="10"/>
          </p:nvPr>
        </p:nvSpPr>
        <p:spPr>
          <a:ln/>
        </p:spPr>
        <p:txBody>
          <a:bodyPr/>
          <a:lstStyle>
            <a:lvl1pPr>
              <a:defRPr/>
            </a:lvl1pPr>
          </a:lstStyle>
          <a:p>
            <a:fld id="{6B53BEFD-BBA5-4F51-B578-665BA7193CCC}" type="slidenum">
              <a:rPr lang="en-US" altLang="zh-CN"/>
              <a:pPr/>
              <a:t>‹#›</a:t>
            </a:fld>
            <a:endParaRPr lang="en-US" altLang="zh-CN"/>
          </a:p>
        </p:txBody>
      </p:sp>
      <p:sp>
        <p:nvSpPr>
          <p:cNvPr id="5" name="Rectangle 11">
            <a:extLst>
              <a:ext uri="{FF2B5EF4-FFF2-40B4-BE49-F238E27FC236}">
                <a16:creationId xmlns:a16="http://schemas.microsoft.com/office/drawing/2014/main" id="{B3864E49-A3CE-40DD-B42B-82218543C2A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87550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552E43C2-2BC4-44E4-B6CC-AC29D5032BD5}"/>
              </a:ext>
            </a:extLst>
          </p:cNvPr>
          <p:cNvSpPr>
            <a:spLocks noGrp="1" noChangeArrowheads="1"/>
          </p:cNvSpPr>
          <p:nvPr>
            <p:ph type="sldNum" sz="quarter" idx="10"/>
          </p:nvPr>
        </p:nvSpPr>
        <p:spPr>
          <a:ln/>
        </p:spPr>
        <p:txBody>
          <a:bodyPr/>
          <a:lstStyle>
            <a:lvl1pPr>
              <a:defRPr/>
            </a:lvl1pPr>
          </a:lstStyle>
          <a:p>
            <a:fld id="{14C1A550-326A-47F9-91F7-B3F8419ECAD3}" type="slidenum">
              <a:rPr lang="en-US" altLang="zh-CN"/>
              <a:pPr/>
              <a:t>‹#›</a:t>
            </a:fld>
            <a:endParaRPr lang="en-US" altLang="zh-CN"/>
          </a:p>
        </p:txBody>
      </p:sp>
      <p:sp>
        <p:nvSpPr>
          <p:cNvPr id="5" name="Rectangle 11">
            <a:extLst>
              <a:ext uri="{FF2B5EF4-FFF2-40B4-BE49-F238E27FC236}">
                <a16:creationId xmlns:a16="http://schemas.microsoft.com/office/drawing/2014/main" id="{1DA54383-7108-4E66-9B4C-44267D0461C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38348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08459932-4F93-4FB4-8C47-FC6256BAA8E7}"/>
              </a:ext>
            </a:extLst>
          </p:cNvPr>
          <p:cNvSpPr>
            <a:spLocks noGrp="1" noChangeArrowheads="1"/>
          </p:cNvSpPr>
          <p:nvPr>
            <p:ph type="sldNum" sz="quarter" idx="10"/>
          </p:nvPr>
        </p:nvSpPr>
        <p:spPr>
          <a:ln/>
        </p:spPr>
        <p:txBody>
          <a:bodyPr/>
          <a:lstStyle>
            <a:lvl1pPr>
              <a:defRPr/>
            </a:lvl1pPr>
          </a:lstStyle>
          <a:p>
            <a:fld id="{FBA0B198-F904-4A2C-AA67-E8FB292BC097}" type="slidenum">
              <a:rPr lang="en-US" altLang="zh-CN"/>
              <a:pPr/>
              <a:t>‹#›</a:t>
            </a:fld>
            <a:endParaRPr lang="en-US" altLang="zh-CN"/>
          </a:p>
        </p:txBody>
      </p:sp>
      <p:sp>
        <p:nvSpPr>
          <p:cNvPr id="6" name="Rectangle 11">
            <a:extLst>
              <a:ext uri="{FF2B5EF4-FFF2-40B4-BE49-F238E27FC236}">
                <a16:creationId xmlns:a16="http://schemas.microsoft.com/office/drawing/2014/main" id="{9EF3C14A-9D24-46D8-9171-150004FE487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16955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8F0198F3-0D02-4789-A608-B076F9A3EC71}"/>
              </a:ext>
            </a:extLst>
          </p:cNvPr>
          <p:cNvSpPr>
            <a:spLocks noGrp="1" noChangeArrowheads="1"/>
          </p:cNvSpPr>
          <p:nvPr>
            <p:ph type="sldNum" sz="quarter" idx="10"/>
          </p:nvPr>
        </p:nvSpPr>
        <p:spPr>
          <a:ln/>
        </p:spPr>
        <p:txBody>
          <a:bodyPr/>
          <a:lstStyle>
            <a:lvl1pPr>
              <a:defRPr/>
            </a:lvl1pPr>
          </a:lstStyle>
          <a:p>
            <a:fld id="{6F84F5BA-FA36-4B16-8D23-5E421CF1829E}" type="slidenum">
              <a:rPr lang="en-US" altLang="zh-CN"/>
              <a:pPr/>
              <a:t>‹#›</a:t>
            </a:fld>
            <a:endParaRPr lang="en-US" altLang="zh-CN"/>
          </a:p>
        </p:txBody>
      </p:sp>
      <p:sp>
        <p:nvSpPr>
          <p:cNvPr id="8" name="Rectangle 11">
            <a:extLst>
              <a:ext uri="{FF2B5EF4-FFF2-40B4-BE49-F238E27FC236}">
                <a16:creationId xmlns:a16="http://schemas.microsoft.com/office/drawing/2014/main" id="{15E0850C-077B-48FB-A34D-71EBC3D45A8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4911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136357DE-5825-4E6D-B245-F7FE4AB73E7C}"/>
              </a:ext>
            </a:extLst>
          </p:cNvPr>
          <p:cNvSpPr>
            <a:spLocks noGrp="1" noChangeArrowheads="1"/>
          </p:cNvSpPr>
          <p:nvPr>
            <p:ph type="sldNum" sz="quarter" idx="10"/>
          </p:nvPr>
        </p:nvSpPr>
        <p:spPr>
          <a:ln/>
        </p:spPr>
        <p:txBody>
          <a:bodyPr/>
          <a:lstStyle>
            <a:lvl1pPr>
              <a:defRPr/>
            </a:lvl1pPr>
          </a:lstStyle>
          <a:p>
            <a:fld id="{C72AB96A-5EF4-4F98-89F3-2F0376C8A961}" type="slidenum">
              <a:rPr lang="en-US" altLang="zh-CN"/>
              <a:pPr/>
              <a:t>‹#›</a:t>
            </a:fld>
            <a:endParaRPr lang="en-US" altLang="zh-CN"/>
          </a:p>
        </p:txBody>
      </p:sp>
      <p:sp>
        <p:nvSpPr>
          <p:cNvPr id="4" name="Rectangle 11">
            <a:extLst>
              <a:ext uri="{FF2B5EF4-FFF2-40B4-BE49-F238E27FC236}">
                <a16:creationId xmlns:a16="http://schemas.microsoft.com/office/drawing/2014/main" id="{E9A962CE-14BE-4DDF-9F22-FE863393AD6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35559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B6C33B1-0CC7-4FAB-AB48-5C244BD62BEA}"/>
              </a:ext>
            </a:extLst>
          </p:cNvPr>
          <p:cNvSpPr>
            <a:spLocks noGrp="1" noChangeArrowheads="1"/>
          </p:cNvSpPr>
          <p:nvPr>
            <p:ph type="sldNum" sz="quarter" idx="10"/>
          </p:nvPr>
        </p:nvSpPr>
        <p:spPr>
          <a:ln/>
        </p:spPr>
        <p:txBody>
          <a:bodyPr/>
          <a:lstStyle>
            <a:lvl1pPr>
              <a:defRPr/>
            </a:lvl1pPr>
          </a:lstStyle>
          <a:p>
            <a:fld id="{00CB81C8-0AFA-431C-82EE-BFA47DDA4D54}" type="slidenum">
              <a:rPr lang="en-US" altLang="zh-CN"/>
              <a:pPr/>
              <a:t>‹#›</a:t>
            </a:fld>
            <a:endParaRPr lang="en-US" altLang="zh-CN"/>
          </a:p>
        </p:txBody>
      </p:sp>
      <p:sp>
        <p:nvSpPr>
          <p:cNvPr id="3" name="Rectangle 11">
            <a:extLst>
              <a:ext uri="{FF2B5EF4-FFF2-40B4-BE49-F238E27FC236}">
                <a16:creationId xmlns:a16="http://schemas.microsoft.com/office/drawing/2014/main" id="{01C8C147-135C-4AE9-BDBF-5CD65C5A437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2577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8BA524B0-C433-478A-B15F-582F8A07F59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99E0600-4768-4295-871D-9EC960E1BF10}"/>
              </a:ext>
            </a:extLst>
          </p:cNvPr>
          <p:cNvSpPr>
            <a:spLocks noGrp="1" noChangeArrowheads="1"/>
          </p:cNvSpPr>
          <p:nvPr>
            <p:ph type="sldNum" sz="quarter" idx="11"/>
          </p:nvPr>
        </p:nvSpPr>
        <p:spPr>
          <a:ln/>
        </p:spPr>
        <p:txBody>
          <a:bodyPr/>
          <a:lstStyle>
            <a:lvl1pPr>
              <a:defRPr/>
            </a:lvl1pPr>
          </a:lstStyle>
          <a:p>
            <a:fld id="{04CC1BAD-B446-441D-B8CF-E952FEEE6C1F}" type="slidenum">
              <a:rPr lang="en-US" altLang="en-US"/>
              <a:pPr/>
              <a:t>‹#›</a:t>
            </a:fld>
            <a:endParaRPr lang="en-US" altLang="en-US"/>
          </a:p>
        </p:txBody>
      </p:sp>
    </p:spTree>
    <p:extLst>
      <p:ext uri="{BB962C8B-B14F-4D97-AF65-F5344CB8AC3E}">
        <p14:creationId xmlns:p14="http://schemas.microsoft.com/office/powerpoint/2010/main" val="20449559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5B7E8BF-30DD-45EF-9759-0F096775CF28}"/>
              </a:ext>
            </a:extLst>
          </p:cNvPr>
          <p:cNvSpPr>
            <a:spLocks noGrp="1" noChangeArrowheads="1"/>
          </p:cNvSpPr>
          <p:nvPr>
            <p:ph type="sldNum" sz="quarter" idx="10"/>
          </p:nvPr>
        </p:nvSpPr>
        <p:spPr>
          <a:ln/>
        </p:spPr>
        <p:txBody>
          <a:bodyPr/>
          <a:lstStyle>
            <a:lvl1pPr>
              <a:defRPr/>
            </a:lvl1pPr>
          </a:lstStyle>
          <a:p>
            <a:fld id="{596AAD92-A858-418B-956D-AF7A996D58A5}" type="slidenum">
              <a:rPr lang="en-US" altLang="zh-CN"/>
              <a:pPr/>
              <a:t>‹#›</a:t>
            </a:fld>
            <a:endParaRPr lang="en-US" altLang="zh-CN"/>
          </a:p>
        </p:txBody>
      </p:sp>
      <p:sp>
        <p:nvSpPr>
          <p:cNvPr id="6" name="Rectangle 11">
            <a:extLst>
              <a:ext uri="{FF2B5EF4-FFF2-40B4-BE49-F238E27FC236}">
                <a16:creationId xmlns:a16="http://schemas.microsoft.com/office/drawing/2014/main" id="{58743F19-34E8-4640-88DB-16EFF3E60E4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64711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2AA837E5-F2FB-49DA-8422-4118AA9C04D4}"/>
              </a:ext>
            </a:extLst>
          </p:cNvPr>
          <p:cNvSpPr>
            <a:spLocks noGrp="1" noChangeArrowheads="1"/>
          </p:cNvSpPr>
          <p:nvPr>
            <p:ph type="sldNum" sz="quarter" idx="10"/>
          </p:nvPr>
        </p:nvSpPr>
        <p:spPr>
          <a:ln/>
        </p:spPr>
        <p:txBody>
          <a:bodyPr/>
          <a:lstStyle>
            <a:lvl1pPr>
              <a:defRPr/>
            </a:lvl1pPr>
          </a:lstStyle>
          <a:p>
            <a:fld id="{606C73C0-4621-4391-8D34-687B2DB11316}" type="slidenum">
              <a:rPr lang="en-US" altLang="zh-CN"/>
              <a:pPr/>
              <a:t>‹#›</a:t>
            </a:fld>
            <a:endParaRPr lang="en-US" altLang="zh-CN"/>
          </a:p>
        </p:txBody>
      </p:sp>
      <p:sp>
        <p:nvSpPr>
          <p:cNvPr id="6" name="Rectangle 11">
            <a:extLst>
              <a:ext uri="{FF2B5EF4-FFF2-40B4-BE49-F238E27FC236}">
                <a16:creationId xmlns:a16="http://schemas.microsoft.com/office/drawing/2014/main" id="{E54A79AB-A37C-4174-B6F5-B5698FE3EB3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9700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BB3240FE-8B5A-4B3D-8D82-D72EA460A77B}"/>
              </a:ext>
            </a:extLst>
          </p:cNvPr>
          <p:cNvSpPr>
            <a:spLocks noGrp="1" noChangeArrowheads="1"/>
          </p:cNvSpPr>
          <p:nvPr>
            <p:ph type="sldNum" sz="quarter" idx="10"/>
          </p:nvPr>
        </p:nvSpPr>
        <p:spPr>
          <a:ln/>
        </p:spPr>
        <p:txBody>
          <a:bodyPr/>
          <a:lstStyle>
            <a:lvl1pPr>
              <a:defRPr/>
            </a:lvl1pPr>
          </a:lstStyle>
          <a:p>
            <a:fld id="{FA18EEB8-1516-4C8C-BF12-EF309DA24A5C}" type="slidenum">
              <a:rPr lang="en-US" altLang="zh-CN"/>
              <a:pPr/>
              <a:t>‹#›</a:t>
            </a:fld>
            <a:endParaRPr lang="en-US" altLang="zh-CN"/>
          </a:p>
        </p:txBody>
      </p:sp>
      <p:sp>
        <p:nvSpPr>
          <p:cNvPr id="5" name="Rectangle 11">
            <a:extLst>
              <a:ext uri="{FF2B5EF4-FFF2-40B4-BE49-F238E27FC236}">
                <a16:creationId xmlns:a16="http://schemas.microsoft.com/office/drawing/2014/main" id="{091CC242-1C85-4D16-BA6F-6777F8540DD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90358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489B681-236F-4F21-A8AD-C8FA2ACBC4BA}"/>
              </a:ext>
            </a:extLst>
          </p:cNvPr>
          <p:cNvSpPr>
            <a:spLocks noGrp="1" noChangeArrowheads="1"/>
          </p:cNvSpPr>
          <p:nvPr>
            <p:ph type="sldNum" sz="quarter" idx="10"/>
          </p:nvPr>
        </p:nvSpPr>
        <p:spPr>
          <a:ln/>
        </p:spPr>
        <p:txBody>
          <a:bodyPr/>
          <a:lstStyle>
            <a:lvl1pPr>
              <a:defRPr/>
            </a:lvl1pPr>
          </a:lstStyle>
          <a:p>
            <a:fld id="{4F95D2EA-F6B9-4865-8690-05340C2075F2}" type="slidenum">
              <a:rPr lang="en-US" altLang="zh-CN"/>
              <a:pPr/>
              <a:t>‹#›</a:t>
            </a:fld>
            <a:endParaRPr lang="en-US" altLang="zh-CN"/>
          </a:p>
        </p:txBody>
      </p:sp>
      <p:sp>
        <p:nvSpPr>
          <p:cNvPr id="5" name="Rectangle 11">
            <a:extLst>
              <a:ext uri="{FF2B5EF4-FFF2-40B4-BE49-F238E27FC236}">
                <a16:creationId xmlns:a16="http://schemas.microsoft.com/office/drawing/2014/main" id="{F89F7B87-9D27-473A-9146-5A174CF5CF0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76576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361950" y="311150"/>
            <a:ext cx="8420100" cy="1665288"/>
          </a:xfrm>
        </p:spPr>
        <p:txBody>
          <a:bodyPr/>
          <a:lstStyle>
            <a:lvl1pPr>
              <a:lnSpc>
                <a:spcPct val="90000"/>
              </a:lnSpc>
              <a:defRPr sz="4100"/>
            </a:lvl1pPr>
          </a:lstStyle>
          <a:p>
            <a:r>
              <a:rPr lang="zh-CN" altLang="en-US"/>
              <a:t>单击此处编辑母版标题样式</a:t>
            </a:r>
            <a:endParaRPr lang="en-US" altLang="zh-CN"/>
          </a:p>
        </p:txBody>
      </p:sp>
      <p:sp>
        <p:nvSpPr>
          <p:cNvPr id="49155" name="Rectangle 3"/>
          <p:cNvSpPr>
            <a:spLocks noGrp="1" noChangeArrowheads="1"/>
          </p:cNvSpPr>
          <p:nvPr>
            <p:ph type="subTitle" idx="1"/>
          </p:nvPr>
        </p:nvSpPr>
        <p:spPr>
          <a:xfrm>
            <a:off x="361950" y="2390775"/>
            <a:ext cx="8382000" cy="1152525"/>
          </a:xfrm>
        </p:spPr>
        <p:txBody>
          <a:bodyPr rIns="0"/>
          <a:lstStyle>
            <a:lvl1pPr marL="0" indent="0">
              <a:lnSpc>
                <a:spcPct val="90000"/>
              </a:lnSpc>
              <a:spcBef>
                <a:spcPct val="0"/>
              </a:spcBef>
              <a:buFontTx/>
              <a:buNone/>
              <a:defRPr sz="2000"/>
            </a:lvl1pPr>
          </a:lstStyle>
          <a:p>
            <a:r>
              <a:rPr lang="zh-CN" altLang="en-US"/>
              <a:t>单击此处编辑母版副标题样式</a:t>
            </a:r>
            <a:endParaRPr lang="en-US" altLang="zh-CN"/>
          </a:p>
        </p:txBody>
      </p:sp>
    </p:spTree>
    <p:extLst>
      <p:ext uri="{BB962C8B-B14F-4D97-AF65-F5344CB8AC3E}">
        <p14:creationId xmlns:p14="http://schemas.microsoft.com/office/powerpoint/2010/main" val="273845008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D5F5F4-9461-403C-B4D3-0EF02459C804}"/>
              </a:ext>
            </a:extLst>
          </p:cNvPr>
          <p:cNvGrpSpPr>
            <a:grpSpLocks/>
          </p:cNvGrpSpPr>
          <p:nvPr/>
        </p:nvGrpSpPr>
        <p:grpSpPr bwMode="auto">
          <a:xfrm>
            <a:off x="0" y="0"/>
            <a:ext cx="9144000" cy="6861175"/>
            <a:chOff x="0" y="0"/>
            <a:chExt cx="5760" cy="4322"/>
          </a:xfrm>
        </p:grpSpPr>
        <p:sp>
          <p:nvSpPr>
            <p:cNvPr id="4" name="Rectangle 3">
              <a:extLst>
                <a:ext uri="{FF2B5EF4-FFF2-40B4-BE49-F238E27FC236}">
                  <a16:creationId xmlns:a16="http://schemas.microsoft.com/office/drawing/2014/main" id="{25C0C1AA-1E4A-4CD4-A321-9D8BA3386AE5}"/>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a:extLst>
                <a:ext uri="{FF2B5EF4-FFF2-40B4-BE49-F238E27FC236}">
                  <a16:creationId xmlns:a16="http://schemas.microsoft.com/office/drawing/2014/main" id="{EB4CD1D0-B643-4D25-B4A3-0570D1C8DC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hc_DividerGraphBG_purple">
            <a:extLst>
              <a:ext uri="{FF2B5EF4-FFF2-40B4-BE49-F238E27FC236}">
                <a16:creationId xmlns:a16="http://schemas.microsoft.com/office/drawing/2014/main" id="{9B2CB4B4-C198-4631-8251-2B7352D5A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238" name="Rectangle 6"/>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14542668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FB2DB32E-9DAF-4821-A38E-C20D2910BF18}"/>
              </a:ext>
            </a:extLst>
          </p:cNvPr>
          <p:cNvSpPr>
            <a:spLocks noGrp="1" noChangeArrowheads="1"/>
          </p:cNvSpPr>
          <p:nvPr>
            <p:ph type="sldNum" sz="quarter" idx="10"/>
          </p:nvPr>
        </p:nvSpPr>
        <p:spPr>
          <a:ln/>
        </p:spPr>
        <p:txBody>
          <a:bodyPr/>
          <a:lstStyle>
            <a:lvl1pPr>
              <a:defRPr/>
            </a:lvl1pPr>
          </a:lstStyle>
          <a:p>
            <a:fld id="{3F877004-DFC3-4559-8C13-C12BB335EC50}" type="slidenum">
              <a:rPr lang="en-US" altLang="zh-CN"/>
              <a:pPr/>
              <a:t>‹#›</a:t>
            </a:fld>
            <a:endParaRPr lang="en-US" altLang="zh-CN"/>
          </a:p>
        </p:txBody>
      </p:sp>
      <p:sp>
        <p:nvSpPr>
          <p:cNvPr id="5" name="Rectangle 10">
            <a:extLst>
              <a:ext uri="{FF2B5EF4-FFF2-40B4-BE49-F238E27FC236}">
                <a16:creationId xmlns:a16="http://schemas.microsoft.com/office/drawing/2014/main" id="{66C9BA92-600A-449C-8377-8C5679839F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6171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F8820016-7DB1-4866-8689-80B30C74DB62}"/>
              </a:ext>
            </a:extLst>
          </p:cNvPr>
          <p:cNvSpPr>
            <a:spLocks noGrp="1" noChangeArrowheads="1"/>
          </p:cNvSpPr>
          <p:nvPr>
            <p:ph type="sldNum" sz="quarter" idx="10"/>
          </p:nvPr>
        </p:nvSpPr>
        <p:spPr>
          <a:ln/>
        </p:spPr>
        <p:txBody>
          <a:bodyPr/>
          <a:lstStyle>
            <a:lvl1pPr>
              <a:defRPr/>
            </a:lvl1pPr>
          </a:lstStyle>
          <a:p>
            <a:fld id="{24534F6B-120B-451F-9676-182DB233CDAC}" type="slidenum">
              <a:rPr lang="en-US" altLang="zh-CN"/>
              <a:pPr/>
              <a:t>‹#›</a:t>
            </a:fld>
            <a:endParaRPr lang="en-US" altLang="zh-CN"/>
          </a:p>
        </p:txBody>
      </p:sp>
      <p:sp>
        <p:nvSpPr>
          <p:cNvPr id="5" name="Rectangle 10">
            <a:extLst>
              <a:ext uri="{FF2B5EF4-FFF2-40B4-BE49-F238E27FC236}">
                <a16:creationId xmlns:a16="http://schemas.microsoft.com/office/drawing/2014/main" id="{1919C7D2-E962-4BCB-92E4-18AF0AE962B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462874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93B1BC8B-6AFB-4741-A652-5F7BA8A5445D}"/>
              </a:ext>
            </a:extLst>
          </p:cNvPr>
          <p:cNvSpPr>
            <a:spLocks noGrp="1" noChangeArrowheads="1"/>
          </p:cNvSpPr>
          <p:nvPr>
            <p:ph type="sldNum" sz="quarter" idx="10"/>
          </p:nvPr>
        </p:nvSpPr>
        <p:spPr>
          <a:ln/>
        </p:spPr>
        <p:txBody>
          <a:bodyPr/>
          <a:lstStyle>
            <a:lvl1pPr>
              <a:defRPr/>
            </a:lvl1pPr>
          </a:lstStyle>
          <a:p>
            <a:fld id="{402350FE-BE51-4231-8D17-D143D38CD514}" type="slidenum">
              <a:rPr lang="en-US" altLang="zh-CN"/>
              <a:pPr/>
              <a:t>‹#›</a:t>
            </a:fld>
            <a:endParaRPr lang="en-US" altLang="zh-CN"/>
          </a:p>
        </p:txBody>
      </p:sp>
      <p:sp>
        <p:nvSpPr>
          <p:cNvPr id="6" name="Rectangle 10">
            <a:extLst>
              <a:ext uri="{FF2B5EF4-FFF2-40B4-BE49-F238E27FC236}">
                <a16:creationId xmlns:a16="http://schemas.microsoft.com/office/drawing/2014/main" id="{0593C3D6-2963-4226-8253-DF3FCB76635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03094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C979CD56-D5A2-485A-BF95-01FEDCC15B0F}"/>
              </a:ext>
            </a:extLst>
          </p:cNvPr>
          <p:cNvSpPr>
            <a:spLocks noGrp="1" noChangeArrowheads="1"/>
          </p:cNvSpPr>
          <p:nvPr>
            <p:ph type="sldNum" sz="quarter" idx="10"/>
          </p:nvPr>
        </p:nvSpPr>
        <p:spPr>
          <a:ln/>
        </p:spPr>
        <p:txBody>
          <a:bodyPr/>
          <a:lstStyle>
            <a:lvl1pPr>
              <a:defRPr/>
            </a:lvl1pPr>
          </a:lstStyle>
          <a:p>
            <a:fld id="{3626623A-6DE4-47D0-B830-189600198710}" type="slidenum">
              <a:rPr lang="en-US" altLang="zh-CN"/>
              <a:pPr/>
              <a:t>‹#›</a:t>
            </a:fld>
            <a:endParaRPr lang="en-US" altLang="zh-CN"/>
          </a:p>
        </p:txBody>
      </p:sp>
      <p:sp>
        <p:nvSpPr>
          <p:cNvPr id="8" name="Rectangle 10">
            <a:extLst>
              <a:ext uri="{FF2B5EF4-FFF2-40B4-BE49-F238E27FC236}">
                <a16:creationId xmlns:a16="http://schemas.microsoft.com/office/drawing/2014/main" id="{F856802F-1A3C-423B-8686-E3A7D4A8116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095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947EE40A-B9A5-4C9A-8D71-EAFE0D3710E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6AB2070-BBDB-4EAB-BF44-B65862008A47}"/>
              </a:ext>
            </a:extLst>
          </p:cNvPr>
          <p:cNvSpPr>
            <a:spLocks noGrp="1" noChangeArrowheads="1"/>
          </p:cNvSpPr>
          <p:nvPr>
            <p:ph type="sldNum" sz="quarter" idx="11"/>
          </p:nvPr>
        </p:nvSpPr>
        <p:spPr>
          <a:ln/>
        </p:spPr>
        <p:txBody>
          <a:bodyPr/>
          <a:lstStyle>
            <a:lvl1pPr>
              <a:defRPr/>
            </a:lvl1pPr>
          </a:lstStyle>
          <a:p>
            <a:fld id="{A0BA4E43-ACE7-4692-A675-F33179B1D6D8}" type="slidenum">
              <a:rPr lang="en-US" altLang="en-US"/>
              <a:pPr/>
              <a:t>‹#›</a:t>
            </a:fld>
            <a:endParaRPr lang="en-US" altLang="en-US"/>
          </a:p>
        </p:txBody>
      </p:sp>
    </p:spTree>
    <p:extLst>
      <p:ext uri="{BB962C8B-B14F-4D97-AF65-F5344CB8AC3E}">
        <p14:creationId xmlns:p14="http://schemas.microsoft.com/office/powerpoint/2010/main" val="395697707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7A629F53-3337-4699-A3D3-9AA5F147517A}"/>
              </a:ext>
            </a:extLst>
          </p:cNvPr>
          <p:cNvSpPr>
            <a:spLocks noGrp="1" noChangeArrowheads="1"/>
          </p:cNvSpPr>
          <p:nvPr>
            <p:ph type="sldNum" sz="quarter" idx="10"/>
          </p:nvPr>
        </p:nvSpPr>
        <p:spPr>
          <a:ln/>
        </p:spPr>
        <p:txBody>
          <a:bodyPr/>
          <a:lstStyle>
            <a:lvl1pPr>
              <a:defRPr/>
            </a:lvl1pPr>
          </a:lstStyle>
          <a:p>
            <a:fld id="{63AFC9B8-4F37-4487-9884-EB734D27CF21}" type="slidenum">
              <a:rPr lang="en-US" altLang="zh-CN"/>
              <a:pPr/>
              <a:t>‹#›</a:t>
            </a:fld>
            <a:endParaRPr lang="en-US" altLang="zh-CN"/>
          </a:p>
        </p:txBody>
      </p:sp>
      <p:sp>
        <p:nvSpPr>
          <p:cNvPr id="4" name="Rectangle 10">
            <a:extLst>
              <a:ext uri="{FF2B5EF4-FFF2-40B4-BE49-F238E27FC236}">
                <a16:creationId xmlns:a16="http://schemas.microsoft.com/office/drawing/2014/main" id="{20F4809A-7BB3-48B5-94AF-8D075A7CC89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88339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142FE44-C6CD-4C22-853D-C66D09FD7C6E}"/>
              </a:ext>
            </a:extLst>
          </p:cNvPr>
          <p:cNvSpPr>
            <a:spLocks noGrp="1" noChangeArrowheads="1"/>
          </p:cNvSpPr>
          <p:nvPr>
            <p:ph type="sldNum" sz="quarter" idx="10"/>
          </p:nvPr>
        </p:nvSpPr>
        <p:spPr>
          <a:ln/>
        </p:spPr>
        <p:txBody>
          <a:bodyPr/>
          <a:lstStyle>
            <a:lvl1pPr>
              <a:defRPr/>
            </a:lvl1pPr>
          </a:lstStyle>
          <a:p>
            <a:fld id="{C7BD26D9-8DCC-45C5-BADC-C8ABD74B8221}" type="slidenum">
              <a:rPr lang="en-US" altLang="zh-CN"/>
              <a:pPr/>
              <a:t>‹#›</a:t>
            </a:fld>
            <a:endParaRPr lang="en-US" altLang="zh-CN"/>
          </a:p>
        </p:txBody>
      </p:sp>
      <p:sp>
        <p:nvSpPr>
          <p:cNvPr id="3" name="Rectangle 10">
            <a:extLst>
              <a:ext uri="{FF2B5EF4-FFF2-40B4-BE49-F238E27FC236}">
                <a16:creationId xmlns:a16="http://schemas.microsoft.com/office/drawing/2014/main" id="{AA98B3B7-6430-4F17-85B9-F95A87C65EB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92090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E00271C0-5882-4E1C-A0C9-8E0F102C8DD3}"/>
              </a:ext>
            </a:extLst>
          </p:cNvPr>
          <p:cNvSpPr>
            <a:spLocks noGrp="1" noChangeArrowheads="1"/>
          </p:cNvSpPr>
          <p:nvPr>
            <p:ph type="sldNum" sz="quarter" idx="10"/>
          </p:nvPr>
        </p:nvSpPr>
        <p:spPr>
          <a:ln/>
        </p:spPr>
        <p:txBody>
          <a:bodyPr/>
          <a:lstStyle>
            <a:lvl1pPr>
              <a:defRPr/>
            </a:lvl1pPr>
          </a:lstStyle>
          <a:p>
            <a:fld id="{DBFD6F15-2E18-466B-8CF6-637AB97C2B97}" type="slidenum">
              <a:rPr lang="en-US" altLang="zh-CN"/>
              <a:pPr/>
              <a:t>‹#›</a:t>
            </a:fld>
            <a:endParaRPr lang="en-US" altLang="zh-CN"/>
          </a:p>
        </p:txBody>
      </p:sp>
      <p:sp>
        <p:nvSpPr>
          <p:cNvPr id="6" name="Rectangle 10">
            <a:extLst>
              <a:ext uri="{FF2B5EF4-FFF2-40B4-BE49-F238E27FC236}">
                <a16:creationId xmlns:a16="http://schemas.microsoft.com/office/drawing/2014/main" id="{4BE6F39B-F121-490E-BE23-4BEA4D48154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51717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37EB1D70-D390-4E2A-8224-04661BF23B26}"/>
              </a:ext>
            </a:extLst>
          </p:cNvPr>
          <p:cNvSpPr>
            <a:spLocks noGrp="1" noChangeArrowheads="1"/>
          </p:cNvSpPr>
          <p:nvPr>
            <p:ph type="sldNum" sz="quarter" idx="10"/>
          </p:nvPr>
        </p:nvSpPr>
        <p:spPr>
          <a:ln/>
        </p:spPr>
        <p:txBody>
          <a:bodyPr/>
          <a:lstStyle>
            <a:lvl1pPr>
              <a:defRPr/>
            </a:lvl1pPr>
          </a:lstStyle>
          <a:p>
            <a:fld id="{7FF2A5F0-B5BD-49CC-9C65-233EF06C4E94}" type="slidenum">
              <a:rPr lang="en-US" altLang="zh-CN"/>
              <a:pPr/>
              <a:t>‹#›</a:t>
            </a:fld>
            <a:endParaRPr lang="en-US" altLang="zh-CN"/>
          </a:p>
        </p:txBody>
      </p:sp>
      <p:sp>
        <p:nvSpPr>
          <p:cNvPr id="6" name="Rectangle 10">
            <a:extLst>
              <a:ext uri="{FF2B5EF4-FFF2-40B4-BE49-F238E27FC236}">
                <a16:creationId xmlns:a16="http://schemas.microsoft.com/office/drawing/2014/main" id="{9B9EF609-D8C8-4C18-A10F-1ECF44A2C81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204760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D77C0CD-4179-4929-9715-FAF8EEDEFA51}"/>
              </a:ext>
            </a:extLst>
          </p:cNvPr>
          <p:cNvSpPr>
            <a:spLocks noGrp="1" noChangeArrowheads="1"/>
          </p:cNvSpPr>
          <p:nvPr>
            <p:ph type="sldNum" sz="quarter" idx="10"/>
          </p:nvPr>
        </p:nvSpPr>
        <p:spPr>
          <a:ln/>
        </p:spPr>
        <p:txBody>
          <a:bodyPr/>
          <a:lstStyle>
            <a:lvl1pPr>
              <a:defRPr/>
            </a:lvl1pPr>
          </a:lstStyle>
          <a:p>
            <a:fld id="{0FF24DFB-9B30-4834-BD9B-7152A06FB25C}" type="slidenum">
              <a:rPr lang="en-US" altLang="zh-CN"/>
              <a:pPr/>
              <a:t>‹#›</a:t>
            </a:fld>
            <a:endParaRPr lang="en-US" altLang="zh-CN"/>
          </a:p>
        </p:txBody>
      </p:sp>
      <p:sp>
        <p:nvSpPr>
          <p:cNvPr id="5" name="Rectangle 10">
            <a:extLst>
              <a:ext uri="{FF2B5EF4-FFF2-40B4-BE49-F238E27FC236}">
                <a16:creationId xmlns:a16="http://schemas.microsoft.com/office/drawing/2014/main" id="{015FA7F8-9B46-4709-9B2C-C3EF45DFF0B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3333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1B59BF7-41F4-4D3D-AB54-2A939AB83C35}"/>
              </a:ext>
            </a:extLst>
          </p:cNvPr>
          <p:cNvSpPr>
            <a:spLocks noGrp="1" noChangeArrowheads="1"/>
          </p:cNvSpPr>
          <p:nvPr>
            <p:ph type="sldNum" sz="quarter" idx="10"/>
          </p:nvPr>
        </p:nvSpPr>
        <p:spPr>
          <a:ln/>
        </p:spPr>
        <p:txBody>
          <a:bodyPr/>
          <a:lstStyle>
            <a:lvl1pPr>
              <a:defRPr/>
            </a:lvl1pPr>
          </a:lstStyle>
          <a:p>
            <a:fld id="{07DD3576-068D-44FA-BD35-F5BDA7E7F582}" type="slidenum">
              <a:rPr lang="en-US" altLang="zh-CN"/>
              <a:pPr/>
              <a:t>‹#›</a:t>
            </a:fld>
            <a:endParaRPr lang="en-US" altLang="zh-CN"/>
          </a:p>
        </p:txBody>
      </p:sp>
      <p:sp>
        <p:nvSpPr>
          <p:cNvPr id="5" name="Rectangle 10">
            <a:extLst>
              <a:ext uri="{FF2B5EF4-FFF2-40B4-BE49-F238E27FC236}">
                <a16:creationId xmlns:a16="http://schemas.microsoft.com/office/drawing/2014/main" id="{E544E72C-C766-4D58-90BE-3E3F16884DF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27262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Wgrey">
            <a:extLst>
              <a:ext uri="{FF2B5EF4-FFF2-40B4-BE49-F238E27FC236}">
                <a16:creationId xmlns:a16="http://schemas.microsoft.com/office/drawing/2014/main" id="{585137E7-E2DF-42B9-A4BB-4B89C098B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hc_Divider_TransLogo">
            <a:extLst>
              <a:ext uri="{FF2B5EF4-FFF2-40B4-BE49-F238E27FC236}">
                <a16:creationId xmlns:a16="http://schemas.microsoft.com/office/drawing/2014/main" id="{D88911D6-027C-46AC-841B-A4FE7CBF5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287"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2715550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043F79A9-1AA3-411B-A17D-5E7AB8E543D1}"/>
              </a:ext>
            </a:extLst>
          </p:cNvPr>
          <p:cNvSpPr>
            <a:spLocks noGrp="1" noChangeArrowheads="1"/>
          </p:cNvSpPr>
          <p:nvPr>
            <p:ph type="sldNum" sz="quarter" idx="10"/>
          </p:nvPr>
        </p:nvSpPr>
        <p:spPr>
          <a:ln/>
        </p:spPr>
        <p:txBody>
          <a:bodyPr/>
          <a:lstStyle>
            <a:lvl1pPr>
              <a:defRPr/>
            </a:lvl1pPr>
          </a:lstStyle>
          <a:p>
            <a:fld id="{BCD0F3AC-B69D-49A6-B219-F5E2A6DDFDC6}" type="slidenum">
              <a:rPr lang="en-US" altLang="zh-CN"/>
              <a:pPr/>
              <a:t>‹#›</a:t>
            </a:fld>
            <a:endParaRPr lang="en-US" altLang="zh-CN"/>
          </a:p>
        </p:txBody>
      </p:sp>
      <p:sp>
        <p:nvSpPr>
          <p:cNvPr id="5" name="Rectangle 23">
            <a:extLst>
              <a:ext uri="{FF2B5EF4-FFF2-40B4-BE49-F238E27FC236}">
                <a16:creationId xmlns:a16="http://schemas.microsoft.com/office/drawing/2014/main" id="{40382BA6-C6E3-4605-A3C2-511FC4E700A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13289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C1CAB3F4-6EF4-4203-9F3B-9683710A4D8B}"/>
              </a:ext>
            </a:extLst>
          </p:cNvPr>
          <p:cNvSpPr>
            <a:spLocks noGrp="1" noChangeArrowheads="1"/>
          </p:cNvSpPr>
          <p:nvPr>
            <p:ph type="sldNum" sz="quarter" idx="10"/>
          </p:nvPr>
        </p:nvSpPr>
        <p:spPr>
          <a:ln/>
        </p:spPr>
        <p:txBody>
          <a:bodyPr/>
          <a:lstStyle>
            <a:lvl1pPr>
              <a:defRPr/>
            </a:lvl1pPr>
          </a:lstStyle>
          <a:p>
            <a:fld id="{27328883-5D6E-4992-8FE6-69A47594C2F7}" type="slidenum">
              <a:rPr lang="en-US" altLang="zh-CN"/>
              <a:pPr/>
              <a:t>‹#›</a:t>
            </a:fld>
            <a:endParaRPr lang="en-US" altLang="zh-CN"/>
          </a:p>
        </p:txBody>
      </p:sp>
      <p:sp>
        <p:nvSpPr>
          <p:cNvPr id="5" name="Rectangle 23">
            <a:extLst>
              <a:ext uri="{FF2B5EF4-FFF2-40B4-BE49-F238E27FC236}">
                <a16:creationId xmlns:a16="http://schemas.microsoft.com/office/drawing/2014/main" id="{619F5478-A167-4D3A-8A8C-BD900396786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356517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FD79BB6-F638-485A-8180-030DEEA9B3BA}"/>
              </a:ext>
            </a:extLst>
          </p:cNvPr>
          <p:cNvSpPr>
            <a:spLocks noGrp="1" noChangeArrowheads="1"/>
          </p:cNvSpPr>
          <p:nvPr>
            <p:ph type="sldNum" sz="quarter" idx="10"/>
          </p:nvPr>
        </p:nvSpPr>
        <p:spPr>
          <a:ln/>
        </p:spPr>
        <p:txBody>
          <a:bodyPr/>
          <a:lstStyle>
            <a:lvl1pPr>
              <a:defRPr/>
            </a:lvl1pPr>
          </a:lstStyle>
          <a:p>
            <a:fld id="{C08B63FF-EFBA-4902-937B-B04CF677FD21}" type="slidenum">
              <a:rPr lang="en-US" altLang="zh-CN"/>
              <a:pPr/>
              <a:t>‹#›</a:t>
            </a:fld>
            <a:endParaRPr lang="en-US" altLang="zh-CN"/>
          </a:p>
        </p:txBody>
      </p:sp>
      <p:sp>
        <p:nvSpPr>
          <p:cNvPr id="6" name="Rectangle 23">
            <a:extLst>
              <a:ext uri="{FF2B5EF4-FFF2-40B4-BE49-F238E27FC236}">
                <a16:creationId xmlns:a16="http://schemas.microsoft.com/office/drawing/2014/main" id="{33E82428-FF2D-483D-8920-151AA63C323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6530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39FEBBE8-778A-4916-9621-4BB52A3F46A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32079BE-356C-4EA4-ABEF-727CB72160B5}"/>
              </a:ext>
            </a:extLst>
          </p:cNvPr>
          <p:cNvSpPr>
            <a:spLocks noGrp="1" noChangeArrowheads="1"/>
          </p:cNvSpPr>
          <p:nvPr>
            <p:ph type="sldNum" sz="quarter" idx="11"/>
          </p:nvPr>
        </p:nvSpPr>
        <p:spPr>
          <a:ln/>
        </p:spPr>
        <p:txBody>
          <a:bodyPr/>
          <a:lstStyle>
            <a:lvl1pPr>
              <a:defRPr/>
            </a:lvl1pPr>
          </a:lstStyle>
          <a:p>
            <a:fld id="{F97F7DDE-65BA-4457-8E50-DFE3EBE1A59E}" type="slidenum">
              <a:rPr lang="en-US" altLang="en-US"/>
              <a:pPr/>
              <a:t>‹#›</a:t>
            </a:fld>
            <a:endParaRPr lang="en-US" altLang="en-US"/>
          </a:p>
        </p:txBody>
      </p:sp>
    </p:spTree>
    <p:extLst>
      <p:ext uri="{BB962C8B-B14F-4D97-AF65-F5344CB8AC3E}">
        <p14:creationId xmlns:p14="http://schemas.microsoft.com/office/powerpoint/2010/main" val="302594384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718BEAD7-4F81-45B0-ACD6-9025E7EE9530}"/>
              </a:ext>
            </a:extLst>
          </p:cNvPr>
          <p:cNvSpPr>
            <a:spLocks noGrp="1" noChangeArrowheads="1"/>
          </p:cNvSpPr>
          <p:nvPr>
            <p:ph type="sldNum" sz="quarter" idx="10"/>
          </p:nvPr>
        </p:nvSpPr>
        <p:spPr>
          <a:ln/>
        </p:spPr>
        <p:txBody>
          <a:bodyPr/>
          <a:lstStyle>
            <a:lvl1pPr>
              <a:defRPr/>
            </a:lvl1pPr>
          </a:lstStyle>
          <a:p>
            <a:fld id="{7F0B8E7F-DBFB-49E8-8A8A-18EB8621D43E}" type="slidenum">
              <a:rPr lang="en-US" altLang="zh-CN"/>
              <a:pPr/>
              <a:t>‹#›</a:t>
            </a:fld>
            <a:endParaRPr lang="en-US" altLang="zh-CN"/>
          </a:p>
        </p:txBody>
      </p:sp>
      <p:sp>
        <p:nvSpPr>
          <p:cNvPr id="8" name="Rectangle 23">
            <a:extLst>
              <a:ext uri="{FF2B5EF4-FFF2-40B4-BE49-F238E27FC236}">
                <a16:creationId xmlns:a16="http://schemas.microsoft.com/office/drawing/2014/main" id="{180AC5C1-5F7A-4102-B64E-89546D3536C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1528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19971EEE-2904-4931-B681-8DA2072466D1}"/>
              </a:ext>
            </a:extLst>
          </p:cNvPr>
          <p:cNvSpPr>
            <a:spLocks noGrp="1" noChangeArrowheads="1"/>
          </p:cNvSpPr>
          <p:nvPr>
            <p:ph type="sldNum" sz="quarter" idx="10"/>
          </p:nvPr>
        </p:nvSpPr>
        <p:spPr>
          <a:ln/>
        </p:spPr>
        <p:txBody>
          <a:bodyPr/>
          <a:lstStyle>
            <a:lvl1pPr>
              <a:defRPr/>
            </a:lvl1pPr>
          </a:lstStyle>
          <a:p>
            <a:fld id="{DA18F3D1-3B28-4147-BE69-0BBE5BF9903F}" type="slidenum">
              <a:rPr lang="en-US" altLang="zh-CN"/>
              <a:pPr/>
              <a:t>‹#›</a:t>
            </a:fld>
            <a:endParaRPr lang="en-US" altLang="zh-CN"/>
          </a:p>
        </p:txBody>
      </p:sp>
      <p:sp>
        <p:nvSpPr>
          <p:cNvPr id="4" name="Rectangle 23">
            <a:extLst>
              <a:ext uri="{FF2B5EF4-FFF2-40B4-BE49-F238E27FC236}">
                <a16:creationId xmlns:a16="http://schemas.microsoft.com/office/drawing/2014/main" id="{7C5FAC45-F631-4A1C-A8EF-7ED9F9EB141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19563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CCB7F41-FBB3-45E7-905A-0B432D6664AA}"/>
              </a:ext>
            </a:extLst>
          </p:cNvPr>
          <p:cNvSpPr>
            <a:spLocks noGrp="1" noChangeArrowheads="1"/>
          </p:cNvSpPr>
          <p:nvPr>
            <p:ph type="sldNum" sz="quarter" idx="10"/>
          </p:nvPr>
        </p:nvSpPr>
        <p:spPr>
          <a:ln/>
        </p:spPr>
        <p:txBody>
          <a:bodyPr/>
          <a:lstStyle>
            <a:lvl1pPr>
              <a:defRPr/>
            </a:lvl1pPr>
          </a:lstStyle>
          <a:p>
            <a:fld id="{40891054-09B2-4627-A308-AE9A93F61448}" type="slidenum">
              <a:rPr lang="en-US" altLang="zh-CN"/>
              <a:pPr/>
              <a:t>‹#›</a:t>
            </a:fld>
            <a:endParaRPr lang="en-US" altLang="zh-CN"/>
          </a:p>
        </p:txBody>
      </p:sp>
      <p:sp>
        <p:nvSpPr>
          <p:cNvPr id="3" name="Rectangle 23">
            <a:extLst>
              <a:ext uri="{FF2B5EF4-FFF2-40B4-BE49-F238E27FC236}">
                <a16:creationId xmlns:a16="http://schemas.microsoft.com/office/drawing/2014/main" id="{B5C5EEB5-0360-45EC-9D3B-1D6D9607391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352348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059D528E-CEE8-4B89-BE0B-9910EBADE745}"/>
              </a:ext>
            </a:extLst>
          </p:cNvPr>
          <p:cNvSpPr>
            <a:spLocks noGrp="1" noChangeArrowheads="1"/>
          </p:cNvSpPr>
          <p:nvPr>
            <p:ph type="sldNum" sz="quarter" idx="10"/>
          </p:nvPr>
        </p:nvSpPr>
        <p:spPr>
          <a:ln/>
        </p:spPr>
        <p:txBody>
          <a:bodyPr/>
          <a:lstStyle>
            <a:lvl1pPr>
              <a:defRPr/>
            </a:lvl1pPr>
          </a:lstStyle>
          <a:p>
            <a:fld id="{C40D8DD9-AC4B-4FBE-B3A8-067BFB4E42E0}" type="slidenum">
              <a:rPr lang="en-US" altLang="zh-CN"/>
              <a:pPr/>
              <a:t>‹#›</a:t>
            </a:fld>
            <a:endParaRPr lang="en-US" altLang="zh-CN"/>
          </a:p>
        </p:txBody>
      </p:sp>
      <p:sp>
        <p:nvSpPr>
          <p:cNvPr id="6" name="Rectangle 23">
            <a:extLst>
              <a:ext uri="{FF2B5EF4-FFF2-40B4-BE49-F238E27FC236}">
                <a16:creationId xmlns:a16="http://schemas.microsoft.com/office/drawing/2014/main" id="{5EF71604-CFE1-4A12-908B-B967E13A758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228874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E4D892B6-7A50-472C-8108-4F201D96F765}"/>
              </a:ext>
            </a:extLst>
          </p:cNvPr>
          <p:cNvSpPr>
            <a:spLocks noGrp="1" noChangeArrowheads="1"/>
          </p:cNvSpPr>
          <p:nvPr>
            <p:ph type="sldNum" sz="quarter" idx="10"/>
          </p:nvPr>
        </p:nvSpPr>
        <p:spPr>
          <a:ln/>
        </p:spPr>
        <p:txBody>
          <a:bodyPr/>
          <a:lstStyle>
            <a:lvl1pPr>
              <a:defRPr/>
            </a:lvl1pPr>
          </a:lstStyle>
          <a:p>
            <a:fld id="{970548AF-0266-414A-A5AF-5F98F48DC783}" type="slidenum">
              <a:rPr lang="en-US" altLang="zh-CN"/>
              <a:pPr/>
              <a:t>‹#›</a:t>
            </a:fld>
            <a:endParaRPr lang="en-US" altLang="zh-CN"/>
          </a:p>
        </p:txBody>
      </p:sp>
      <p:sp>
        <p:nvSpPr>
          <p:cNvPr id="6" name="Rectangle 23">
            <a:extLst>
              <a:ext uri="{FF2B5EF4-FFF2-40B4-BE49-F238E27FC236}">
                <a16:creationId xmlns:a16="http://schemas.microsoft.com/office/drawing/2014/main" id="{0DA54FB2-7983-4A7E-A10B-D95F84DE3BB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1088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644946A-C1B3-4C74-8F9F-009F203C8D71}"/>
              </a:ext>
            </a:extLst>
          </p:cNvPr>
          <p:cNvSpPr>
            <a:spLocks noGrp="1" noChangeArrowheads="1"/>
          </p:cNvSpPr>
          <p:nvPr>
            <p:ph type="sldNum" sz="quarter" idx="10"/>
          </p:nvPr>
        </p:nvSpPr>
        <p:spPr>
          <a:ln/>
        </p:spPr>
        <p:txBody>
          <a:bodyPr/>
          <a:lstStyle>
            <a:lvl1pPr>
              <a:defRPr/>
            </a:lvl1pPr>
          </a:lstStyle>
          <a:p>
            <a:fld id="{0FA28CE4-7BA8-4553-83C8-02FAA632DDE9}" type="slidenum">
              <a:rPr lang="en-US" altLang="zh-CN"/>
              <a:pPr/>
              <a:t>‹#›</a:t>
            </a:fld>
            <a:endParaRPr lang="en-US" altLang="zh-CN"/>
          </a:p>
        </p:txBody>
      </p:sp>
      <p:sp>
        <p:nvSpPr>
          <p:cNvPr id="5" name="Rectangle 23">
            <a:extLst>
              <a:ext uri="{FF2B5EF4-FFF2-40B4-BE49-F238E27FC236}">
                <a16:creationId xmlns:a16="http://schemas.microsoft.com/office/drawing/2014/main" id="{40BB5917-833A-462B-86DF-15D219C8893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477883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D0B9094F-6208-406B-83E3-C9FA9FCA690E}"/>
              </a:ext>
            </a:extLst>
          </p:cNvPr>
          <p:cNvSpPr>
            <a:spLocks noGrp="1" noChangeArrowheads="1"/>
          </p:cNvSpPr>
          <p:nvPr>
            <p:ph type="sldNum" sz="quarter" idx="10"/>
          </p:nvPr>
        </p:nvSpPr>
        <p:spPr>
          <a:ln/>
        </p:spPr>
        <p:txBody>
          <a:bodyPr/>
          <a:lstStyle>
            <a:lvl1pPr>
              <a:defRPr/>
            </a:lvl1pPr>
          </a:lstStyle>
          <a:p>
            <a:fld id="{88A4E04E-3AB4-4E30-B9A8-6F1A7954D1B5}" type="slidenum">
              <a:rPr lang="en-US" altLang="zh-CN"/>
              <a:pPr/>
              <a:t>‹#›</a:t>
            </a:fld>
            <a:endParaRPr lang="en-US" altLang="zh-CN"/>
          </a:p>
        </p:txBody>
      </p:sp>
      <p:sp>
        <p:nvSpPr>
          <p:cNvPr id="5" name="Rectangle 23">
            <a:extLst>
              <a:ext uri="{FF2B5EF4-FFF2-40B4-BE49-F238E27FC236}">
                <a16:creationId xmlns:a16="http://schemas.microsoft.com/office/drawing/2014/main" id="{A544999D-5996-4BF8-8CCA-1BB55F6B135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8936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8A5AE6-5740-45F8-9594-A5C9F51E3489}"/>
              </a:ext>
            </a:extLst>
          </p:cNvPr>
          <p:cNvGrpSpPr>
            <a:grpSpLocks/>
          </p:cNvGrpSpPr>
          <p:nvPr/>
        </p:nvGrpSpPr>
        <p:grpSpPr bwMode="auto">
          <a:xfrm>
            <a:off x="0" y="0"/>
            <a:ext cx="9144000" cy="6861175"/>
            <a:chOff x="0" y="0"/>
            <a:chExt cx="5760" cy="4322"/>
          </a:xfrm>
        </p:grpSpPr>
        <p:sp>
          <p:nvSpPr>
            <p:cNvPr id="4" name="Rectangle 3">
              <a:extLst>
                <a:ext uri="{FF2B5EF4-FFF2-40B4-BE49-F238E27FC236}">
                  <a16:creationId xmlns:a16="http://schemas.microsoft.com/office/drawing/2014/main" id="{D0D1E029-49B0-4426-8373-CD5389BCC0A3}"/>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a:extLst>
                <a:ext uri="{FF2B5EF4-FFF2-40B4-BE49-F238E27FC236}">
                  <a16:creationId xmlns:a16="http://schemas.microsoft.com/office/drawing/2014/main" id="{AA3C264F-B7B1-4D5D-9D30-85C522FAD8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hc_DividerGraphBG_Wgrey">
            <a:extLst>
              <a:ext uri="{FF2B5EF4-FFF2-40B4-BE49-F238E27FC236}">
                <a16:creationId xmlns:a16="http://schemas.microsoft.com/office/drawing/2014/main" id="{8BA3E79D-108F-436E-9793-F1BD2F8BB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334" name="Rectangle 6"/>
          <p:cNvSpPr>
            <a:spLocks noGrp="1" noChangeArrowheads="1"/>
          </p:cNvSpPr>
          <p:nvPr>
            <p:ph type="ctrTitle"/>
          </p:nvPr>
        </p:nvSpPr>
        <p:spPr>
          <a:xfrm>
            <a:off x="898525" y="1679575"/>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3866790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0AD8800-FE23-4AA9-8D40-8916F8D4E72E}"/>
              </a:ext>
            </a:extLst>
          </p:cNvPr>
          <p:cNvSpPr>
            <a:spLocks noGrp="1" noChangeArrowheads="1"/>
          </p:cNvSpPr>
          <p:nvPr>
            <p:ph type="sldNum" sz="quarter" idx="10"/>
          </p:nvPr>
        </p:nvSpPr>
        <p:spPr>
          <a:ln/>
        </p:spPr>
        <p:txBody>
          <a:bodyPr/>
          <a:lstStyle>
            <a:lvl1pPr>
              <a:defRPr/>
            </a:lvl1pPr>
          </a:lstStyle>
          <a:p>
            <a:fld id="{55D77079-8651-4AFF-9441-D052C3694DC8}" type="slidenum">
              <a:rPr lang="en-US" altLang="zh-CN"/>
              <a:pPr/>
              <a:t>‹#›</a:t>
            </a:fld>
            <a:endParaRPr lang="en-US" altLang="zh-CN"/>
          </a:p>
        </p:txBody>
      </p:sp>
      <p:sp>
        <p:nvSpPr>
          <p:cNvPr id="5" name="Rectangle 15">
            <a:extLst>
              <a:ext uri="{FF2B5EF4-FFF2-40B4-BE49-F238E27FC236}">
                <a16:creationId xmlns:a16="http://schemas.microsoft.com/office/drawing/2014/main" id="{222A0165-8DB1-4491-B8AE-ECD8702B714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82276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72B4DB99-DC7F-4559-A94C-B9E94C99B033}"/>
              </a:ext>
            </a:extLst>
          </p:cNvPr>
          <p:cNvSpPr>
            <a:spLocks noGrp="1" noChangeArrowheads="1"/>
          </p:cNvSpPr>
          <p:nvPr>
            <p:ph type="sldNum" sz="quarter" idx="10"/>
          </p:nvPr>
        </p:nvSpPr>
        <p:spPr>
          <a:ln/>
        </p:spPr>
        <p:txBody>
          <a:bodyPr/>
          <a:lstStyle>
            <a:lvl1pPr>
              <a:defRPr/>
            </a:lvl1pPr>
          </a:lstStyle>
          <a:p>
            <a:fld id="{8A52EF41-92BF-4B2D-ADEA-BFDACC408648}" type="slidenum">
              <a:rPr lang="en-US" altLang="zh-CN"/>
              <a:pPr/>
              <a:t>‹#›</a:t>
            </a:fld>
            <a:endParaRPr lang="en-US" altLang="zh-CN"/>
          </a:p>
        </p:txBody>
      </p:sp>
      <p:sp>
        <p:nvSpPr>
          <p:cNvPr id="5" name="Rectangle 15">
            <a:extLst>
              <a:ext uri="{FF2B5EF4-FFF2-40B4-BE49-F238E27FC236}">
                <a16:creationId xmlns:a16="http://schemas.microsoft.com/office/drawing/2014/main" id="{72A7A35C-99E0-4B67-AE4F-8DE8E2DD258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025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7A48ADD3-6C25-4081-A19C-F22F1A8CA87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6B9A839-5D9D-4572-956B-172C87D98A65}"/>
              </a:ext>
            </a:extLst>
          </p:cNvPr>
          <p:cNvSpPr>
            <a:spLocks noGrp="1" noChangeArrowheads="1"/>
          </p:cNvSpPr>
          <p:nvPr>
            <p:ph type="sldNum" sz="quarter" idx="11"/>
          </p:nvPr>
        </p:nvSpPr>
        <p:spPr>
          <a:ln/>
        </p:spPr>
        <p:txBody>
          <a:bodyPr/>
          <a:lstStyle>
            <a:lvl1pPr>
              <a:defRPr/>
            </a:lvl1pPr>
          </a:lstStyle>
          <a:p>
            <a:fld id="{55A1EF1E-0FE6-47CD-97E0-2BC33288A7E2}" type="slidenum">
              <a:rPr lang="en-US" altLang="en-US"/>
              <a:pPr/>
              <a:t>‹#›</a:t>
            </a:fld>
            <a:endParaRPr lang="en-US" altLang="en-US"/>
          </a:p>
        </p:txBody>
      </p:sp>
    </p:spTree>
    <p:extLst>
      <p:ext uri="{BB962C8B-B14F-4D97-AF65-F5344CB8AC3E}">
        <p14:creationId xmlns:p14="http://schemas.microsoft.com/office/powerpoint/2010/main" val="156817882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3ECACE70-B1D4-46C0-89E3-61FF018FA9E0}"/>
              </a:ext>
            </a:extLst>
          </p:cNvPr>
          <p:cNvSpPr>
            <a:spLocks noGrp="1" noChangeArrowheads="1"/>
          </p:cNvSpPr>
          <p:nvPr>
            <p:ph type="sldNum" sz="quarter" idx="10"/>
          </p:nvPr>
        </p:nvSpPr>
        <p:spPr>
          <a:ln/>
        </p:spPr>
        <p:txBody>
          <a:bodyPr/>
          <a:lstStyle>
            <a:lvl1pPr>
              <a:defRPr/>
            </a:lvl1pPr>
          </a:lstStyle>
          <a:p>
            <a:fld id="{E89F495F-9688-4354-A500-FC95A21106DD}" type="slidenum">
              <a:rPr lang="en-US" altLang="zh-CN"/>
              <a:pPr/>
              <a:t>‹#›</a:t>
            </a:fld>
            <a:endParaRPr lang="en-US" altLang="zh-CN"/>
          </a:p>
        </p:txBody>
      </p:sp>
      <p:sp>
        <p:nvSpPr>
          <p:cNvPr id="6" name="Rectangle 15">
            <a:extLst>
              <a:ext uri="{FF2B5EF4-FFF2-40B4-BE49-F238E27FC236}">
                <a16:creationId xmlns:a16="http://schemas.microsoft.com/office/drawing/2014/main" id="{3CE4B099-7DD4-484C-97D8-E0D0DEEE579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413663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64B146A8-7012-4EA8-BAB3-997CF48B8319}"/>
              </a:ext>
            </a:extLst>
          </p:cNvPr>
          <p:cNvSpPr>
            <a:spLocks noGrp="1" noChangeArrowheads="1"/>
          </p:cNvSpPr>
          <p:nvPr>
            <p:ph type="sldNum" sz="quarter" idx="10"/>
          </p:nvPr>
        </p:nvSpPr>
        <p:spPr>
          <a:ln/>
        </p:spPr>
        <p:txBody>
          <a:bodyPr/>
          <a:lstStyle>
            <a:lvl1pPr>
              <a:defRPr/>
            </a:lvl1pPr>
          </a:lstStyle>
          <a:p>
            <a:fld id="{38BEE527-FB2B-4F25-B2C5-0479F3F0C7BC}" type="slidenum">
              <a:rPr lang="en-US" altLang="zh-CN"/>
              <a:pPr/>
              <a:t>‹#›</a:t>
            </a:fld>
            <a:endParaRPr lang="en-US" altLang="zh-CN"/>
          </a:p>
        </p:txBody>
      </p:sp>
      <p:sp>
        <p:nvSpPr>
          <p:cNvPr id="8" name="Rectangle 15">
            <a:extLst>
              <a:ext uri="{FF2B5EF4-FFF2-40B4-BE49-F238E27FC236}">
                <a16:creationId xmlns:a16="http://schemas.microsoft.com/office/drawing/2014/main" id="{D5A69D30-5F9B-4A4A-9C89-D7EFFAEB391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409024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7778E150-E46E-4F7B-A937-E05560A26EF9}"/>
              </a:ext>
            </a:extLst>
          </p:cNvPr>
          <p:cNvSpPr>
            <a:spLocks noGrp="1" noChangeArrowheads="1"/>
          </p:cNvSpPr>
          <p:nvPr>
            <p:ph type="sldNum" sz="quarter" idx="10"/>
          </p:nvPr>
        </p:nvSpPr>
        <p:spPr>
          <a:ln/>
        </p:spPr>
        <p:txBody>
          <a:bodyPr/>
          <a:lstStyle>
            <a:lvl1pPr>
              <a:defRPr/>
            </a:lvl1pPr>
          </a:lstStyle>
          <a:p>
            <a:fld id="{EBEC3F36-E7D9-408C-A1B1-9FF777A80351}" type="slidenum">
              <a:rPr lang="en-US" altLang="zh-CN"/>
              <a:pPr/>
              <a:t>‹#›</a:t>
            </a:fld>
            <a:endParaRPr lang="en-US" altLang="zh-CN"/>
          </a:p>
        </p:txBody>
      </p:sp>
      <p:sp>
        <p:nvSpPr>
          <p:cNvPr id="4" name="Rectangle 15">
            <a:extLst>
              <a:ext uri="{FF2B5EF4-FFF2-40B4-BE49-F238E27FC236}">
                <a16:creationId xmlns:a16="http://schemas.microsoft.com/office/drawing/2014/main" id="{EF92AAD3-B6C4-4E82-89BE-43178C873CF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11251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E59EB37-D664-424C-B5C3-99836517A33E}"/>
              </a:ext>
            </a:extLst>
          </p:cNvPr>
          <p:cNvSpPr>
            <a:spLocks noGrp="1" noChangeArrowheads="1"/>
          </p:cNvSpPr>
          <p:nvPr>
            <p:ph type="sldNum" sz="quarter" idx="10"/>
          </p:nvPr>
        </p:nvSpPr>
        <p:spPr>
          <a:ln/>
        </p:spPr>
        <p:txBody>
          <a:bodyPr/>
          <a:lstStyle>
            <a:lvl1pPr>
              <a:defRPr/>
            </a:lvl1pPr>
          </a:lstStyle>
          <a:p>
            <a:fld id="{3FD8EAE4-203C-493F-91CA-F896F7361289}" type="slidenum">
              <a:rPr lang="en-US" altLang="zh-CN"/>
              <a:pPr/>
              <a:t>‹#›</a:t>
            </a:fld>
            <a:endParaRPr lang="en-US" altLang="zh-CN"/>
          </a:p>
        </p:txBody>
      </p:sp>
      <p:sp>
        <p:nvSpPr>
          <p:cNvPr id="3" name="Rectangle 15">
            <a:extLst>
              <a:ext uri="{FF2B5EF4-FFF2-40B4-BE49-F238E27FC236}">
                <a16:creationId xmlns:a16="http://schemas.microsoft.com/office/drawing/2014/main" id="{7E3EAE8D-8EF8-41D3-8F22-77F4579A92E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078920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73E62E63-019E-4151-9BF5-A96689BBB445}"/>
              </a:ext>
            </a:extLst>
          </p:cNvPr>
          <p:cNvSpPr>
            <a:spLocks noGrp="1" noChangeArrowheads="1"/>
          </p:cNvSpPr>
          <p:nvPr>
            <p:ph type="sldNum" sz="quarter" idx="10"/>
          </p:nvPr>
        </p:nvSpPr>
        <p:spPr>
          <a:ln/>
        </p:spPr>
        <p:txBody>
          <a:bodyPr/>
          <a:lstStyle>
            <a:lvl1pPr>
              <a:defRPr/>
            </a:lvl1pPr>
          </a:lstStyle>
          <a:p>
            <a:fld id="{0DC2DACE-486F-4C9B-96B0-C7EE4827D27A}" type="slidenum">
              <a:rPr lang="en-US" altLang="zh-CN"/>
              <a:pPr/>
              <a:t>‹#›</a:t>
            </a:fld>
            <a:endParaRPr lang="en-US" altLang="zh-CN"/>
          </a:p>
        </p:txBody>
      </p:sp>
      <p:sp>
        <p:nvSpPr>
          <p:cNvPr id="6" name="Rectangle 15">
            <a:extLst>
              <a:ext uri="{FF2B5EF4-FFF2-40B4-BE49-F238E27FC236}">
                <a16:creationId xmlns:a16="http://schemas.microsoft.com/office/drawing/2014/main" id="{84E50FC9-9611-4EB4-A2A4-3BBE5E2EDDC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90173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852520F3-91F3-4A31-93CF-BBC8A213C967}"/>
              </a:ext>
            </a:extLst>
          </p:cNvPr>
          <p:cNvSpPr>
            <a:spLocks noGrp="1" noChangeArrowheads="1"/>
          </p:cNvSpPr>
          <p:nvPr>
            <p:ph type="sldNum" sz="quarter" idx="10"/>
          </p:nvPr>
        </p:nvSpPr>
        <p:spPr>
          <a:ln/>
        </p:spPr>
        <p:txBody>
          <a:bodyPr/>
          <a:lstStyle>
            <a:lvl1pPr>
              <a:defRPr/>
            </a:lvl1pPr>
          </a:lstStyle>
          <a:p>
            <a:fld id="{26E7A193-D2B8-4E64-9F0D-62BB3EFF597C}" type="slidenum">
              <a:rPr lang="en-US" altLang="zh-CN"/>
              <a:pPr/>
              <a:t>‹#›</a:t>
            </a:fld>
            <a:endParaRPr lang="en-US" altLang="zh-CN"/>
          </a:p>
        </p:txBody>
      </p:sp>
      <p:sp>
        <p:nvSpPr>
          <p:cNvPr id="6" name="Rectangle 15">
            <a:extLst>
              <a:ext uri="{FF2B5EF4-FFF2-40B4-BE49-F238E27FC236}">
                <a16:creationId xmlns:a16="http://schemas.microsoft.com/office/drawing/2014/main" id="{B016B8C8-6B62-475D-8AEE-2316364A65F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332687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BB6CFEE7-D323-4719-BF4F-174ACF601749}"/>
              </a:ext>
            </a:extLst>
          </p:cNvPr>
          <p:cNvSpPr>
            <a:spLocks noGrp="1" noChangeArrowheads="1"/>
          </p:cNvSpPr>
          <p:nvPr>
            <p:ph type="sldNum" sz="quarter" idx="10"/>
          </p:nvPr>
        </p:nvSpPr>
        <p:spPr>
          <a:ln/>
        </p:spPr>
        <p:txBody>
          <a:bodyPr/>
          <a:lstStyle>
            <a:lvl1pPr>
              <a:defRPr/>
            </a:lvl1pPr>
          </a:lstStyle>
          <a:p>
            <a:fld id="{F5744D4E-C24A-4355-8687-A67A2D6793FC}" type="slidenum">
              <a:rPr lang="en-US" altLang="zh-CN"/>
              <a:pPr/>
              <a:t>‹#›</a:t>
            </a:fld>
            <a:endParaRPr lang="en-US" altLang="zh-CN"/>
          </a:p>
        </p:txBody>
      </p:sp>
      <p:sp>
        <p:nvSpPr>
          <p:cNvPr id="5" name="Rectangle 15">
            <a:extLst>
              <a:ext uri="{FF2B5EF4-FFF2-40B4-BE49-F238E27FC236}">
                <a16:creationId xmlns:a16="http://schemas.microsoft.com/office/drawing/2014/main" id="{3AD2B515-6FC2-4693-9C2C-CCD020DF771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42314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93713"/>
            <a:ext cx="1846262" cy="5605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493713"/>
            <a:ext cx="5389563" cy="5605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9AF7F4FA-48AF-4241-87D8-D954A207C5D4}"/>
              </a:ext>
            </a:extLst>
          </p:cNvPr>
          <p:cNvSpPr>
            <a:spLocks noGrp="1" noChangeArrowheads="1"/>
          </p:cNvSpPr>
          <p:nvPr>
            <p:ph type="sldNum" sz="quarter" idx="10"/>
          </p:nvPr>
        </p:nvSpPr>
        <p:spPr>
          <a:ln/>
        </p:spPr>
        <p:txBody>
          <a:bodyPr/>
          <a:lstStyle>
            <a:lvl1pPr>
              <a:defRPr/>
            </a:lvl1pPr>
          </a:lstStyle>
          <a:p>
            <a:fld id="{47EA2DD1-24A3-49F2-B4D3-0C890E41B507}" type="slidenum">
              <a:rPr lang="en-US" altLang="zh-CN"/>
              <a:pPr/>
              <a:t>‹#›</a:t>
            </a:fld>
            <a:endParaRPr lang="en-US" altLang="zh-CN"/>
          </a:p>
        </p:txBody>
      </p:sp>
      <p:sp>
        <p:nvSpPr>
          <p:cNvPr id="5" name="Rectangle 15">
            <a:extLst>
              <a:ext uri="{FF2B5EF4-FFF2-40B4-BE49-F238E27FC236}">
                <a16:creationId xmlns:a16="http://schemas.microsoft.com/office/drawing/2014/main" id="{B283289F-099E-420A-8139-25F17A1DF3A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57593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Cgrey">
            <a:extLst>
              <a:ext uri="{FF2B5EF4-FFF2-40B4-BE49-F238E27FC236}">
                <a16:creationId xmlns:a16="http://schemas.microsoft.com/office/drawing/2014/main" id="{10B30BD7-BAB0-415F-AB13-50179F3F9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hc_Divider_TransLogo">
            <a:extLst>
              <a:ext uri="{FF2B5EF4-FFF2-40B4-BE49-F238E27FC236}">
                <a16:creationId xmlns:a16="http://schemas.microsoft.com/office/drawing/2014/main" id="{F599FE1A-9C12-4534-A0B3-99744C7D2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3"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42374733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C673B07-C6CD-4674-81D8-2FA318B88DF2}"/>
              </a:ext>
            </a:extLst>
          </p:cNvPr>
          <p:cNvSpPr>
            <a:spLocks noGrp="1" noChangeArrowheads="1"/>
          </p:cNvSpPr>
          <p:nvPr>
            <p:ph type="sldNum" sz="quarter" idx="10"/>
          </p:nvPr>
        </p:nvSpPr>
        <p:spPr>
          <a:ln/>
        </p:spPr>
        <p:txBody>
          <a:bodyPr/>
          <a:lstStyle>
            <a:lvl1pPr>
              <a:defRPr/>
            </a:lvl1pPr>
          </a:lstStyle>
          <a:p>
            <a:fld id="{690A194B-96B7-45CD-AED6-13F197DA9815}" type="slidenum">
              <a:rPr lang="en-US" altLang="zh-CN"/>
              <a:pPr/>
              <a:t>‹#›</a:t>
            </a:fld>
            <a:endParaRPr lang="en-US" altLang="zh-CN"/>
          </a:p>
        </p:txBody>
      </p:sp>
      <p:sp>
        <p:nvSpPr>
          <p:cNvPr id="5" name="Rectangle 11">
            <a:extLst>
              <a:ext uri="{FF2B5EF4-FFF2-40B4-BE49-F238E27FC236}">
                <a16:creationId xmlns:a16="http://schemas.microsoft.com/office/drawing/2014/main" id="{BEAD1E7F-6753-4DE6-94E9-82BE83A20CF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4208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1CF5FC87-A092-4F96-B8CA-0254E5AC226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BF6D1FB-E56A-4E1E-88B4-1F658995A2D3}"/>
              </a:ext>
            </a:extLst>
          </p:cNvPr>
          <p:cNvSpPr>
            <a:spLocks noGrp="1" noChangeArrowheads="1"/>
          </p:cNvSpPr>
          <p:nvPr>
            <p:ph type="sldNum" sz="quarter" idx="11"/>
          </p:nvPr>
        </p:nvSpPr>
        <p:spPr>
          <a:ln/>
        </p:spPr>
        <p:txBody>
          <a:bodyPr/>
          <a:lstStyle>
            <a:lvl1pPr>
              <a:defRPr/>
            </a:lvl1pPr>
          </a:lstStyle>
          <a:p>
            <a:fld id="{5E1F247D-AA82-40E0-9A79-740255966253}" type="slidenum">
              <a:rPr lang="en-US" altLang="en-US"/>
              <a:pPr/>
              <a:t>‹#›</a:t>
            </a:fld>
            <a:endParaRPr lang="en-US" altLang="en-US"/>
          </a:p>
        </p:txBody>
      </p:sp>
    </p:spTree>
    <p:extLst>
      <p:ext uri="{BB962C8B-B14F-4D97-AF65-F5344CB8AC3E}">
        <p14:creationId xmlns:p14="http://schemas.microsoft.com/office/powerpoint/2010/main" val="251425760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93D66F17-A1E6-4956-97A4-60CB51AD943D}"/>
              </a:ext>
            </a:extLst>
          </p:cNvPr>
          <p:cNvSpPr>
            <a:spLocks noGrp="1" noChangeArrowheads="1"/>
          </p:cNvSpPr>
          <p:nvPr>
            <p:ph type="sldNum" sz="quarter" idx="10"/>
          </p:nvPr>
        </p:nvSpPr>
        <p:spPr>
          <a:ln/>
        </p:spPr>
        <p:txBody>
          <a:bodyPr/>
          <a:lstStyle>
            <a:lvl1pPr>
              <a:defRPr/>
            </a:lvl1pPr>
          </a:lstStyle>
          <a:p>
            <a:fld id="{21237987-9029-4667-97F2-D6F9B837BECD}" type="slidenum">
              <a:rPr lang="en-US" altLang="zh-CN"/>
              <a:pPr/>
              <a:t>‹#›</a:t>
            </a:fld>
            <a:endParaRPr lang="en-US" altLang="zh-CN"/>
          </a:p>
        </p:txBody>
      </p:sp>
      <p:sp>
        <p:nvSpPr>
          <p:cNvPr id="5" name="Rectangle 11">
            <a:extLst>
              <a:ext uri="{FF2B5EF4-FFF2-40B4-BE49-F238E27FC236}">
                <a16:creationId xmlns:a16="http://schemas.microsoft.com/office/drawing/2014/main" id="{DFBC0D54-C163-489E-A05F-0F2CB69D295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841119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160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160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D9F4F928-2AF0-4BCC-8D5B-EA0AB57EA960}"/>
              </a:ext>
            </a:extLst>
          </p:cNvPr>
          <p:cNvSpPr>
            <a:spLocks noGrp="1" noChangeArrowheads="1"/>
          </p:cNvSpPr>
          <p:nvPr>
            <p:ph type="sldNum" sz="quarter" idx="10"/>
          </p:nvPr>
        </p:nvSpPr>
        <p:spPr>
          <a:ln/>
        </p:spPr>
        <p:txBody>
          <a:bodyPr/>
          <a:lstStyle>
            <a:lvl1pPr>
              <a:defRPr/>
            </a:lvl1pPr>
          </a:lstStyle>
          <a:p>
            <a:fld id="{3A2FCAE1-C922-46EF-A733-16B726FD11FA}" type="slidenum">
              <a:rPr lang="en-US" altLang="zh-CN"/>
              <a:pPr/>
              <a:t>‹#›</a:t>
            </a:fld>
            <a:endParaRPr lang="en-US" altLang="zh-CN"/>
          </a:p>
        </p:txBody>
      </p:sp>
      <p:sp>
        <p:nvSpPr>
          <p:cNvPr id="6" name="Rectangle 11">
            <a:extLst>
              <a:ext uri="{FF2B5EF4-FFF2-40B4-BE49-F238E27FC236}">
                <a16:creationId xmlns:a16="http://schemas.microsoft.com/office/drawing/2014/main" id="{9DBFB097-C6A5-4E0C-A2B9-6B8EEC62BF6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463826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B4074ACE-9B0C-441B-AC8A-D227AB9908AB}"/>
              </a:ext>
            </a:extLst>
          </p:cNvPr>
          <p:cNvSpPr>
            <a:spLocks noGrp="1" noChangeArrowheads="1"/>
          </p:cNvSpPr>
          <p:nvPr>
            <p:ph type="sldNum" sz="quarter" idx="10"/>
          </p:nvPr>
        </p:nvSpPr>
        <p:spPr>
          <a:ln/>
        </p:spPr>
        <p:txBody>
          <a:bodyPr/>
          <a:lstStyle>
            <a:lvl1pPr>
              <a:defRPr/>
            </a:lvl1pPr>
          </a:lstStyle>
          <a:p>
            <a:fld id="{8692A551-6942-43C3-BB2F-E53985356901}" type="slidenum">
              <a:rPr lang="en-US" altLang="zh-CN"/>
              <a:pPr/>
              <a:t>‹#›</a:t>
            </a:fld>
            <a:endParaRPr lang="en-US" altLang="zh-CN"/>
          </a:p>
        </p:txBody>
      </p:sp>
      <p:sp>
        <p:nvSpPr>
          <p:cNvPr id="8" name="Rectangle 11">
            <a:extLst>
              <a:ext uri="{FF2B5EF4-FFF2-40B4-BE49-F238E27FC236}">
                <a16:creationId xmlns:a16="http://schemas.microsoft.com/office/drawing/2014/main" id="{CF1C06C7-F001-456E-B795-2D1EF13D012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535581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DD12390F-9CC8-4E5C-BA94-5D141D6FACE0}"/>
              </a:ext>
            </a:extLst>
          </p:cNvPr>
          <p:cNvSpPr>
            <a:spLocks noGrp="1" noChangeArrowheads="1"/>
          </p:cNvSpPr>
          <p:nvPr>
            <p:ph type="sldNum" sz="quarter" idx="10"/>
          </p:nvPr>
        </p:nvSpPr>
        <p:spPr>
          <a:ln/>
        </p:spPr>
        <p:txBody>
          <a:bodyPr/>
          <a:lstStyle>
            <a:lvl1pPr>
              <a:defRPr/>
            </a:lvl1pPr>
          </a:lstStyle>
          <a:p>
            <a:fld id="{07A75A08-A5BD-476E-99BD-63D649CC3ECD}" type="slidenum">
              <a:rPr lang="en-US" altLang="zh-CN"/>
              <a:pPr/>
              <a:t>‹#›</a:t>
            </a:fld>
            <a:endParaRPr lang="en-US" altLang="zh-CN"/>
          </a:p>
        </p:txBody>
      </p:sp>
      <p:sp>
        <p:nvSpPr>
          <p:cNvPr id="4" name="Rectangle 11">
            <a:extLst>
              <a:ext uri="{FF2B5EF4-FFF2-40B4-BE49-F238E27FC236}">
                <a16:creationId xmlns:a16="http://schemas.microsoft.com/office/drawing/2014/main" id="{9ED1FEC1-3428-4802-AA27-2C4A4E0F08C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945000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D9377A7-936E-49CD-8E0F-8CCB74C83696}"/>
              </a:ext>
            </a:extLst>
          </p:cNvPr>
          <p:cNvSpPr>
            <a:spLocks noGrp="1" noChangeArrowheads="1"/>
          </p:cNvSpPr>
          <p:nvPr>
            <p:ph type="sldNum" sz="quarter" idx="10"/>
          </p:nvPr>
        </p:nvSpPr>
        <p:spPr>
          <a:ln/>
        </p:spPr>
        <p:txBody>
          <a:bodyPr/>
          <a:lstStyle>
            <a:lvl1pPr>
              <a:defRPr/>
            </a:lvl1pPr>
          </a:lstStyle>
          <a:p>
            <a:fld id="{6750996D-8BF5-4BE1-BAD1-9FF177C0AFAA}" type="slidenum">
              <a:rPr lang="en-US" altLang="zh-CN"/>
              <a:pPr/>
              <a:t>‹#›</a:t>
            </a:fld>
            <a:endParaRPr lang="en-US" altLang="zh-CN"/>
          </a:p>
        </p:txBody>
      </p:sp>
      <p:sp>
        <p:nvSpPr>
          <p:cNvPr id="3" name="Rectangle 11">
            <a:extLst>
              <a:ext uri="{FF2B5EF4-FFF2-40B4-BE49-F238E27FC236}">
                <a16:creationId xmlns:a16="http://schemas.microsoft.com/office/drawing/2014/main" id="{19C55CC4-0FB4-484C-A50A-B5A7C189A06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15889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79C74AAC-3927-45DB-9CE7-276BAE201397}"/>
              </a:ext>
            </a:extLst>
          </p:cNvPr>
          <p:cNvSpPr>
            <a:spLocks noGrp="1" noChangeArrowheads="1"/>
          </p:cNvSpPr>
          <p:nvPr>
            <p:ph type="sldNum" sz="quarter" idx="10"/>
          </p:nvPr>
        </p:nvSpPr>
        <p:spPr>
          <a:ln/>
        </p:spPr>
        <p:txBody>
          <a:bodyPr/>
          <a:lstStyle>
            <a:lvl1pPr>
              <a:defRPr/>
            </a:lvl1pPr>
          </a:lstStyle>
          <a:p>
            <a:fld id="{24B0DCAA-D9C6-44BB-A9CF-8A63EE71AF8C}" type="slidenum">
              <a:rPr lang="en-US" altLang="zh-CN"/>
              <a:pPr/>
              <a:t>‹#›</a:t>
            </a:fld>
            <a:endParaRPr lang="en-US" altLang="zh-CN"/>
          </a:p>
        </p:txBody>
      </p:sp>
      <p:sp>
        <p:nvSpPr>
          <p:cNvPr id="6" name="Rectangle 11">
            <a:extLst>
              <a:ext uri="{FF2B5EF4-FFF2-40B4-BE49-F238E27FC236}">
                <a16:creationId xmlns:a16="http://schemas.microsoft.com/office/drawing/2014/main" id="{83C3570C-0007-414E-A3DD-2C07E72FC35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314672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270F5199-DAA8-47C4-BAB5-0CBF10A0EF75}"/>
              </a:ext>
            </a:extLst>
          </p:cNvPr>
          <p:cNvSpPr>
            <a:spLocks noGrp="1" noChangeArrowheads="1"/>
          </p:cNvSpPr>
          <p:nvPr>
            <p:ph type="sldNum" sz="quarter" idx="10"/>
          </p:nvPr>
        </p:nvSpPr>
        <p:spPr>
          <a:ln/>
        </p:spPr>
        <p:txBody>
          <a:bodyPr/>
          <a:lstStyle>
            <a:lvl1pPr>
              <a:defRPr/>
            </a:lvl1pPr>
          </a:lstStyle>
          <a:p>
            <a:fld id="{D06D86CD-FD13-4D81-888F-751A40DB3687}" type="slidenum">
              <a:rPr lang="en-US" altLang="zh-CN"/>
              <a:pPr/>
              <a:t>‹#›</a:t>
            </a:fld>
            <a:endParaRPr lang="en-US" altLang="zh-CN"/>
          </a:p>
        </p:txBody>
      </p:sp>
      <p:sp>
        <p:nvSpPr>
          <p:cNvPr id="6" name="Rectangle 11">
            <a:extLst>
              <a:ext uri="{FF2B5EF4-FFF2-40B4-BE49-F238E27FC236}">
                <a16:creationId xmlns:a16="http://schemas.microsoft.com/office/drawing/2014/main" id="{A5FE2CC3-AC20-491A-97AF-552B4556D57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8433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3201C946-F2BE-4786-8EC0-93A473575693}"/>
              </a:ext>
            </a:extLst>
          </p:cNvPr>
          <p:cNvSpPr>
            <a:spLocks noGrp="1" noChangeArrowheads="1"/>
          </p:cNvSpPr>
          <p:nvPr>
            <p:ph type="sldNum" sz="quarter" idx="10"/>
          </p:nvPr>
        </p:nvSpPr>
        <p:spPr>
          <a:ln/>
        </p:spPr>
        <p:txBody>
          <a:bodyPr/>
          <a:lstStyle>
            <a:lvl1pPr>
              <a:defRPr/>
            </a:lvl1pPr>
          </a:lstStyle>
          <a:p>
            <a:fld id="{AE17DBDC-E139-4E54-8551-ED5DC441AC77}" type="slidenum">
              <a:rPr lang="en-US" altLang="zh-CN"/>
              <a:pPr/>
              <a:t>‹#›</a:t>
            </a:fld>
            <a:endParaRPr lang="en-US" altLang="zh-CN"/>
          </a:p>
        </p:txBody>
      </p:sp>
      <p:sp>
        <p:nvSpPr>
          <p:cNvPr id="5" name="Rectangle 11">
            <a:extLst>
              <a:ext uri="{FF2B5EF4-FFF2-40B4-BE49-F238E27FC236}">
                <a16:creationId xmlns:a16="http://schemas.microsoft.com/office/drawing/2014/main" id="{FF0FF697-4F67-404B-9E23-6BD587D868E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193960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87363"/>
            <a:ext cx="1846262" cy="5599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487363"/>
            <a:ext cx="5389563" cy="5599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DE79EE11-7012-434C-B94B-1FDC4EAC282D}"/>
              </a:ext>
            </a:extLst>
          </p:cNvPr>
          <p:cNvSpPr>
            <a:spLocks noGrp="1" noChangeArrowheads="1"/>
          </p:cNvSpPr>
          <p:nvPr>
            <p:ph type="sldNum" sz="quarter" idx="10"/>
          </p:nvPr>
        </p:nvSpPr>
        <p:spPr>
          <a:ln/>
        </p:spPr>
        <p:txBody>
          <a:bodyPr/>
          <a:lstStyle>
            <a:lvl1pPr>
              <a:defRPr/>
            </a:lvl1pPr>
          </a:lstStyle>
          <a:p>
            <a:fld id="{88CB8A30-2039-4E93-BB36-E15366DCC863}" type="slidenum">
              <a:rPr lang="en-US" altLang="zh-CN"/>
              <a:pPr/>
              <a:t>‹#›</a:t>
            </a:fld>
            <a:endParaRPr lang="en-US" altLang="zh-CN"/>
          </a:p>
        </p:txBody>
      </p:sp>
      <p:sp>
        <p:nvSpPr>
          <p:cNvPr id="5" name="Rectangle 11">
            <a:extLst>
              <a:ext uri="{FF2B5EF4-FFF2-40B4-BE49-F238E27FC236}">
                <a16:creationId xmlns:a16="http://schemas.microsoft.com/office/drawing/2014/main" id="{682AAF84-4011-41BE-8748-3F3CB4F5B5F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83790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5945F94-154B-4704-835E-6719E9A3F12F}"/>
              </a:ext>
            </a:extLst>
          </p:cNvPr>
          <p:cNvGrpSpPr>
            <a:grpSpLocks/>
          </p:cNvGrpSpPr>
          <p:nvPr/>
        </p:nvGrpSpPr>
        <p:grpSpPr bwMode="auto">
          <a:xfrm>
            <a:off x="0" y="0"/>
            <a:ext cx="9144000" cy="6861175"/>
            <a:chOff x="0" y="0"/>
            <a:chExt cx="5760" cy="4322"/>
          </a:xfrm>
        </p:grpSpPr>
        <p:sp>
          <p:nvSpPr>
            <p:cNvPr id="4" name="Rectangle 3">
              <a:extLst>
                <a:ext uri="{FF2B5EF4-FFF2-40B4-BE49-F238E27FC236}">
                  <a16:creationId xmlns:a16="http://schemas.microsoft.com/office/drawing/2014/main" id="{421B6115-B683-470B-8BC1-70A910B0F1A4}"/>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a:extLst>
                <a:ext uri="{FF2B5EF4-FFF2-40B4-BE49-F238E27FC236}">
                  <a16:creationId xmlns:a16="http://schemas.microsoft.com/office/drawing/2014/main" id="{9C752A5A-FC20-4467-A104-4355F40DFF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hc_DividerGraphBG_Cgrey">
            <a:extLst>
              <a:ext uri="{FF2B5EF4-FFF2-40B4-BE49-F238E27FC236}">
                <a16:creationId xmlns:a16="http://schemas.microsoft.com/office/drawing/2014/main" id="{7590C2BB-20B4-42BE-8F49-03BCE5E85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30" name="Rectangle 6"/>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49371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633CE72-AFE3-4EE9-8F46-F786EAF08BA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5ECCA4A8-43CE-4A9D-984C-6D3DA9486E4C}"/>
              </a:ext>
            </a:extLst>
          </p:cNvPr>
          <p:cNvSpPr>
            <a:spLocks noGrp="1" noChangeArrowheads="1"/>
          </p:cNvSpPr>
          <p:nvPr>
            <p:ph type="sldNum" sz="quarter" idx="11"/>
          </p:nvPr>
        </p:nvSpPr>
        <p:spPr>
          <a:ln/>
        </p:spPr>
        <p:txBody>
          <a:bodyPr/>
          <a:lstStyle>
            <a:lvl1pPr>
              <a:defRPr/>
            </a:lvl1pPr>
          </a:lstStyle>
          <a:p>
            <a:fld id="{9D26FA5F-63C5-4A19-8522-2B6C00A719CB}" type="slidenum">
              <a:rPr lang="en-US" altLang="en-US"/>
              <a:pPr/>
              <a:t>‹#›</a:t>
            </a:fld>
            <a:endParaRPr lang="en-US" altLang="en-US"/>
          </a:p>
        </p:txBody>
      </p:sp>
    </p:spTree>
    <p:extLst>
      <p:ext uri="{BB962C8B-B14F-4D97-AF65-F5344CB8AC3E}">
        <p14:creationId xmlns:p14="http://schemas.microsoft.com/office/powerpoint/2010/main" val="4927732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9BCF18C-161F-4BA9-861E-981D756EAE9E}"/>
              </a:ext>
            </a:extLst>
          </p:cNvPr>
          <p:cNvSpPr>
            <a:spLocks noGrp="1" noChangeArrowheads="1"/>
          </p:cNvSpPr>
          <p:nvPr>
            <p:ph type="sldNum" sz="quarter" idx="10"/>
          </p:nvPr>
        </p:nvSpPr>
        <p:spPr>
          <a:ln/>
        </p:spPr>
        <p:txBody>
          <a:bodyPr/>
          <a:lstStyle>
            <a:lvl1pPr>
              <a:defRPr/>
            </a:lvl1pPr>
          </a:lstStyle>
          <a:p>
            <a:fld id="{A2E52BB9-7695-46DB-A3AD-5B0F55A2BA07}" type="slidenum">
              <a:rPr lang="en-US" altLang="zh-CN"/>
              <a:pPr/>
              <a:t>‹#›</a:t>
            </a:fld>
            <a:endParaRPr lang="en-US" altLang="zh-CN"/>
          </a:p>
        </p:txBody>
      </p:sp>
      <p:sp>
        <p:nvSpPr>
          <p:cNvPr id="5" name="Rectangle 15">
            <a:extLst>
              <a:ext uri="{FF2B5EF4-FFF2-40B4-BE49-F238E27FC236}">
                <a16:creationId xmlns:a16="http://schemas.microsoft.com/office/drawing/2014/main" id="{FC59D478-2554-4137-B8DA-98330340256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45731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5175A053-2CC5-4AAD-93DE-E747538D7DC0}"/>
              </a:ext>
            </a:extLst>
          </p:cNvPr>
          <p:cNvSpPr>
            <a:spLocks noGrp="1" noChangeArrowheads="1"/>
          </p:cNvSpPr>
          <p:nvPr>
            <p:ph type="sldNum" sz="quarter" idx="10"/>
          </p:nvPr>
        </p:nvSpPr>
        <p:spPr>
          <a:ln/>
        </p:spPr>
        <p:txBody>
          <a:bodyPr/>
          <a:lstStyle>
            <a:lvl1pPr>
              <a:defRPr/>
            </a:lvl1pPr>
          </a:lstStyle>
          <a:p>
            <a:fld id="{DFDD22D8-3139-4038-B7DF-C217437A0C59}" type="slidenum">
              <a:rPr lang="en-US" altLang="zh-CN"/>
              <a:pPr/>
              <a:t>‹#›</a:t>
            </a:fld>
            <a:endParaRPr lang="en-US" altLang="zh-CN"/>
          </a:p>
        </p:txBody>
      </p:sp>
      <p:sp>
        <p:nvSpPr>
          <p:cNvPr id="5" name="Rectangle 15">
            <a:extLst>
              <a:ext uri="{FF2B5EF4-FFF2-40B4-BE49-F238E27FC236}">
                <a16:creationId xmlns:a16="http://schemas.microsoft.com/office/drawing/2014/main" id="{422938E5-72DF-4E2A-BF96-E6765220237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807727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8C3E7ABC-1648-4217-AEF9-4A664D169239}"/>
              </a:ext>
            </a:extLst>
          </p:cNvPr>
          <p:cNvSpPr>
            <a:spLocks noGrp="1" noChangeArrowheads="1"/>
          </p:cNvSpPr>
          <p:nvPr>
            <p:ph type="sldNum" sz="quarter" idx="10"/>
          </p:nvPr>
        </p:nvSpPr>
        <p:spPr>
          <a:ln/>
        </p:spPr>
        <p:txBody>
          <a:bodyPr/>
          <a:lstStyle>
            <a:lvl1pPr>
              <a:defRPr/>
            </a:lvl1pPr>
          </a:lstStyle>
          <a:p>
            <a:fld id="{4F736B85-6856-4CA9-A14B-FA3C9129E180}" type="slidenum">
              <a:rPr lang="en-US" altLang="zh-CN"/>
              <a:pPr/>
              <a:t>‹#›</a:t>
            </a:fld>
            <a:endParaRPr lang="en-US" altLang="zh-CN"/>
          </a:p>
        </p:txBody>
      </p:sp>
      <p:sp>
        <p:nvSpPr>
          <p:cNvPr id="6" name="Rectangle 15">
            <a:extLst>
              <a:ext uri="{FF2B5EF4-FFF2-40B4-BE49-F238E27FC236}">
                <a16:creationId xmlns:a16="http://schemas.microsoft.com/office/drawing/2014/main" id="{7191551C-3174-4760-AD0E-15644B21EF9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869253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56005934-799B-4E98-9637-92AB072FCC8F}"/>
              </a:ext>
            </a:extLst>
          </p:cNvPr>
          <p:cNvSpPr>
            <a:spLocks noGrp="1" noChangeArrowheads="1"/>
          </p:cNvSpPr>
          <p:nvPr>
            <p:ph type="sldNum" sz="quarter" idx="10"/>
          </p:nvPr>
        </p:nvSpPr>
        <p:spPr>
          <a:ln/>
        </p:spPr>
        <p:txBody>
          <a:bodyPr/>
          <a:lstStyle>
            <a:lvl1pPr>
              <a:defRPr/>
            </a:lvl1pPr>
          </a:lstStyle>
          <a:p>
            <a:fld id="{86BE03F9-DA25-4344-86A7-89DE6B32B0E5}" type="slidenum">
              <a:rPr lang="en-US" altLang="zh-CN"/>
              <a:pPr/>
              <a:t>‹#›</a:t>
            </a:fld>
            <a:endParaRPr lang="en-US" altLang="zh-CN"/>
          </a:p>
        </p:txBody>
      </p:sp>
      <p:sp>
        <p:nvSpPr>
          <p:cNvPr id="8" name="Rectangle 15">
            <a:extLst>
              <a:ext uri="{FF2B5EF4-FFF2-40B4-BE49-F238E27FC236}">
                <a16:creationId xmlns:a16="http://schemas.microsoft.com/office/drawing/2014/main" id="{FE3E443B-1C5C-433C-B00C-82B4F79911B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862114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38036E8E-0F94-43D1-96BB-D0C1DEED75A9}"/>
              </a:ext>
            </a:extLst>
          </p:cNvPr>
          <p:cNvSpPr>
            <a:spLocks noGrp="1" noChangeArrowheads="1"/>
          </p:cNvSpPr>
          <p:nvPr>
            <p:ph type="sldNum" sz="quarter" idx="10"/>
          </p:nvPr>
        </p:nvSpPr>
        <p:spPr>
          <a:ln/>
        </p:spPr>
        <p:txBody>
          <a:bodyPr/>
          <a:lstStyle>
            <a:lvl1pPr>
              <a:defRPr/>
            </a:lvl1pPr>
          </a:lstStyle>
          <a:p>
            <a:fld id="{EF56608B-E7BF-4060-97D6-DB8AAD315172}" type="slidenum">
              <a:rPr lang="en-US" altLang="zh-CN"/>
              <a:pPr/>
              <a:t>‹#›</a:t>
            </a:fld>
            <a:endParaRPr lang="en-US" altLang="zh-CN"/>
          </a:p>
        </p:txBody>
      </p:sp>
      <p:sp>
        <p:nvSpPr>
          <p:cNvPr id="4" name="Rectangle 15">
            <a:extLst>
              <a:ext uri="{FF2B5EF4-FFF2-40B4-BE49-F238E27FC236}">
                <a16:creationId xmlns:a16="http://schemas.microsoft.com/office/drawing/2014/main" id="{0D670C41-E8A5-4BF8-A852-C5FB5B30386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72228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910CB0F1-951F-47C9-97E8-F676FA6E1375}"/>
              </a:ext>
            </a:extLst>
          </p:cNvPr>
          <p:cNvSpPr>
            <a:spLocks noGrp="1" noChangeArrowheads="1"/>
          </p:cNvSpPr>
          <p:nvPr>
            <p:ph type="sldNum" sz="quarter" idx="10"/>
          </p:nvPr>
        </p:nvSpPr>
        <p:spPr>
          <a:ln/>
        </p:spPr>
        <p:txBody>
          <a:bodyPr/>
          <a:lstStyle>
            <a:lvl1pPr>
              <a:defRPr/>
            </a:lvl1pPr>
          </a:lstStyle>
          <a:p>
            <a:fld id="{852DEB0A-2315-4FBC-97E4-DFF0401C9696}" type="slidenum">
              <a:rPr lang="en-US" altLang="zh-CN"/>
              <a:pPr/>
              <a:t>‹#›</a:t>
            </a:fld>
            <a:endParaRPr lang="en-US" altLang="zh-CN"/>
          </a:p>
        </p:txBody>
      </p:sp>
      <p:sp>
        <p:nvSpPr>
          <p:cNvPr id="3" name="Rectangle 15">
            <a:extLst>
              <a:ext uri="{FF2B5EF4-FFF2-40B4-BE49-F238E27FC236}">
                <a16:creationId xmlns:a16="http://schemas.microsoft.com/office/drawing/2014/main" id="{7495B670-BCB0-4CB6-BB0A-8F08840A86E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69005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E1B16F6D-13D6-49EF-B52D-61D3A205514A}"/>
              </a:ext>
            </a:extLst>
          </p:cNvPr>
          <p:cNvSpPr>
            <a:spLocks noGrp="1" noChangeArrowheads="1"/>
          </p:cNvSpPr>
          <p:nvPr>
            <p:ph type="sldNum" sz="quarter" idx="10"/>
          </p:nvPr>
        </p:nvSpPr>
        <p:spPr>
          <a:ln/>
        </p:spPr>
        <p:txBody>
          <a:bodyPr/>
          <a:lstStyle>
            <a:lvl1pPr>
              <a:defRPr/>
            </a:lvl1pPr>
          </a:lstStyle>
          <a:p>
            <a:fld id="{46623497-1A47-45F8-B61E-389FB4981C0E}" type="slidenum">
              <a:rPr lang="en-US" altLang="zh-CN"/>
              <a:pPr/>
              <a:t>‹#›</a:t>
            </a:fld>
            <a:endParaRPr lang="en-US" altLang="zh-CN"/>
          </a:p>
        </p:txBody>
      </p:sp>
      <p:sp>
        <p:nvSpPr>
          <p:cNvPr id="6" name="Rectangle 15">
            <a:extLst>
              <a:ext uri="{FF2B5EF4-FFF2-40B4-BE49-F238E27FC236}">
                <a16:creationId xmlns:a16="http://schemas.microsoft.com/office/drawing/2014/main" id="{6479418D-B684-47DB-89F5-B38F6D4E39C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445187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63AC352D-D847-4A7B-A486-233115C53D43}"/>
              </a:ext>
            </a:extLst>
          </p:cNvPr>
          <p:cNvSpPr>
            <a:spLocks noGrp="1" noChangeArrowheads="1"/>
          </p:cNvSpPr>
          <p:nvPr>
            <p:ph type="sldNum" sz="quarter" idx="10"/>
          </p:nvPr>
        </p:nvSpPr>
        <p:spPr>
          <a:ln/>
        </p:spPr>
        <p:txBody>
          <a:bodyPr/>
          <a:lstStyle>
            <a:lvl1pPr>
              <a:defRPr/>
            </a:lvl1pPr>
          </a:lstStyle>
          <a:p>
            <a:fld id="{56C153DC-4BB2-49D2-B1F4-753EA9AE246E}" type="slidenum">
              <a:rPr lang="en-US" altLang="zh-CN"/>
              <a:pPr/>
              <a:t>‹#›</a:t>
            </a:fld>
            <a:endParaRPr lang="en-US" altLang="zh-CN"/>
          </a:p>
        </p:txBody>
      </p:sp>
      <p:sp>
        <p:nvSpPr>
          <p:cNvPr id="6" name="Rectangle 15">
            <a:extLst>
              <a:ext uri="{FF2B5EF4-FFF2-40B4-BE49-F238E27FC236}">
                <a16:creationId xmlns:a16="http://schemas.microsoft.com/office/drawing/2014/main" id="{03BF5623-8E52-4646-85AF-0F7E9707949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498793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C3999D2-B3C4-4B7C-BF3E-A2DF0D1043BC}"/>
              </a:ext>
            </a:extLst>
          </p:cNvPr>
          <p:cNvSpPr>
            <a:spLocks noGrp="1" noChangeArrowheads="1"/>
          </p:cNvSpPr>
          <p:nvPr>
            <p:ph type="sldNum" sz="quarter" idx="10"/>
          </p:nvPr>
        </p:nvSpPr>
        <p:spPr>
          <a:ln/>
        </p:spPr>
        <p:txBody>
          <a:bodyPr/>
          <a:lstStyle>
            <a:lvl1pPr>
              <a:defRPr/>
            </a:lvl1pPr>
          </a:lstStyle>
          <a:p>
            <a:fld id="{51D215D3-20C9-421A-BA64-F8010B9343FA}" type="slidenum">
              <a:rPr lang="en-US" altLang="zh-CN"/>
              <a:pPr/>
              <a:t>‹#›</a:t>
            </a:fld>
            <a:endParaRPr lang="en-US" altLang="zh-CN"/>
          </a:p>
        </p:txBody>
      </p:sp>
      <p:sp>
        <p:nvSpPr>
          <p:cNvPr id="5" name="Rectangle 15">
            <a:extLst>
              <a:ext uri="{FF2B5EF4-FFF2-40B4-BE49-F238E27FC236}">
                <a16:creationId xmlns:a16="http://schemas.microsoft.com/office/drawing/2014/main" id="{05DF4CC3-4FCF-46ED-A33A-89AB2261414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607219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00063"/>
            <a:ext cx="1846262" cy="5599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00063"/>
            <a:ext cx="5389563" cy="5599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4E4045AA-5F2A-4DBF-BBB5-FEEE437D41F1}"/>
              </a:ext>
            </a:extLst>
          </p:cNvPr>
          <p:cNvSpPr>
            <a:spLocks noGrp="1" noChangeArrowheads="1"/>
          </p:cNvSpPr>
          <p:nvPr>
            <p:ph type="sldNum" sz="quarter" idx="10"/>
          </p:nvPr>
        </p:nvSpPr>
        <p:spPr>
          <a:ln/>
        </p:spPr>
        <p:txBody>
          <a:bodyPr/>
          <a:lstStyle>
            <a:lvl1pPr>
              <a:defRPr/>
            </a:lvl1pPr>
          </a:lstStyle>
          <a:p>
            <a:fld id="{4655E357-F992-462C-B1E8-0657601F71AE}" type="slidenum">
              <a:rPr lang="en-US" altLang="zh-CN"/>
              <a:pPr/>
              <a:t>‹#›</a:t>
            </a:fld>
            <a:endParaRPr lang="en-US" altLang="zh-CN"/>
          </a:p>
        </p:txBody>
      </p:sp>
      <p:sp>
        <p:nvSpPr>
          <p:cNvPr id="5" name="Rectangle 15">
            <a:extLst>
              <a:ext uri="{FF2B5EF4-FFF2-40B4-BE49-F238E27FC236}">
                <a16:creationId xmlns:a16="http://schemas.microsoft.com/office/drawing/2014/main" id="{518E9D83-9E43-46C2-A298-A296A676861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23560668-7A56-45E2-8D65-11D18EDDC23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7C97C0-BD6B-4590-9FEE-BBEA0E1E2D3E}"/>
              </a:ext>
            </a:extLst>
          </p:cNvPr>
          <p:cNvSpPr>
            <a:spLocks noGrp="1" noChangeArrowheads="1"/>
          </p:cNvSpPr>
          <p:nvPr>
            <p:ph type="sldNum" sz="quarter" idx="11"/>
          </p:nvPr>
        </p:nvSpPr>
        <p:spPr>
          <a:ln/>
        </p:spPr>
        <p:txBody>
          <a:bodyPr/>
          <a:lstStyle>
            <a:lvl1pPr>
              <a:defRPr/>
            </a:lvl1pPr>
          </a:lstStyle>
          <a:p>
            <a:fld id="{2FD93A48-DD9C-47F2-8D5B-C923BB9287CD}" type="slidenum">
              <a:rPr lang="en-US" altLang="en-US"/>
              <a:pPr/>
              <a:t>‹#›</a:t>
            </a:fld>
            <a:endParaRPr lang="en-US" altLang="en-US"/>
          </a:p>
        </p:txBody>
      </p:sp>
    </p:spTree>
    <p:extLst>
      <p:ext uri="{BB962C8B-B14F-4D97-AF65-F5344CB8AC3E}">
        <p14:creationId xmlns:p14="http://schemas.microsoft.com/office/powerpoint/2010/main" val="214296260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5" descr="hc_DividerGraphBG_blue">
            <a:extLst>
              <a:ext uri="{FF2B5EF4-FFF2-40B4-BE49-F238E27FC236}">
                <a16:creationId xmlns:a16="http://schemas.microsoft.com/office/drawing/2014/main" id="{E8806B91-92B0-48A5-BB41-0063F5C2C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4020184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D0012B69-C88C-4C8B-A728-67050019D70A}"/>
              </a:ext>
            </a:extLst>
          </p:cNvPr>
          <p:cNvSpPr>
            <a:spLocks noGrp="1" noChangeArrowheads="1"/>
          </p:cNvSpPr>
          <p:nvPr>
            <p:ph type="sldNum" sz="quarter" idx="10"/>
          </p:nvPr>
        </p:nvSpPr>
        <p:spPr>
          <a:ln/>
        </p:spPr>
        <p:txBody>
          <a:bodyPr/>
          <a:lstStyle>
            <a:lvl1pPr>
              <a:defRPr/>
            </a:lvl1pPr>
          </a:lstStyle>
          <a:p>
            <a:fld id="{520942FB-AE2A-4DD7-A310-299E0CC9B60E}" type="slidenum">
              <a:rPr lang="en-US" altLang="zh-CN"/>
              <a:pPr/>
              <a:t>‹#›</a:t>
            </a:fld>
            <a:endParaRPr lang="en-US" altLang="zh-CN"/>
          </a:p>
        </p:txBody>
      </p:sp>
      <p:sp>
        <p:nvSpPr>
          <p:cNvPr id="5" name="Rectangle 13">
            <a:extLst>
              <a:ext uri="{FF2B5EF4-FFF2-40B4-BE49-F238E27FC236}">
                <a16:creationId xmlns:a16="http://schemas.microsoft.com/office/drawing/2014/main" id="{C7C2DC44-E458-4B0E-A370-7CA2927A13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849606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5DE25177-64C1-49D5-A5BB-341AA75FE34B}"/>
              </a:ext>
            </a:extLst>
          </p:cNvPr>
          <p:cNvSpPr>
            <a:spLocks noGrp="1" noChangeArrowheads="1"/>
          </p:cNvSpPr>
          <p:nvPr>
            <p:ph type="sldNum" sz="quarter" idx="10"/>
          </p:nvPr>
        </p:nvSpPr>
        <p:spPr>
          <a:ln/>
        </p:spPr>
        <p:txBody>
          <a:bodyPr/>
          <a:lstStyle>
            <a:lvl1pPr>
              <a:defRPr/>
            </a:lvl1pPr>
          </a:lstStyle>
          <a:p>
            <a:fld id="{BEDCEDEC-D7BC-4843-8186-27123631DE34}" type="slidenum">
              <a:rPr lang="en-US" altLang="zh-CN"/>
              <a:pPr/>
              <a:t>‹#›</a:t>
            </a:fld>
            <a:endParaRPr lang="en-US" altLang="zh-CN"/>
          </a:p>
        </p:txBody>
      </p:sp>
      <p:sp>
        <p:nvSpPr>
          <p:cNvPr id="5" name="Rectangle 13">
            <a:extLst>
              <a:ext uri="{FF2B5EF4-FFF2-40B4-BE49-F238E27FC236}">
                <a16:creationId xmlns:a16="http://schemas.microsoft.com/office/drawing/2014/main" id="{84371771-6E1F-4487-948B-2CD1DBAD941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006693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D008537C-DB3F-4C73-B9D9-E62422E70832}"/>
              </a:ext>
            </a:extLst>
          </p:cNvPr>
          <p:cNvSpPr>
            <a:spLocks noGrp="1" noChangeArrowheads="1"/>
          </p:cNvSpPr>
          <p:nvPr>
            <p:ph type="sldNum" sz="quarter" idx="10"/>
          </p:nvPr>
        </p:nvSpPr>
        <p:spPr>
          <a:ln/>
        </p:spPr>
        <p:txBody>
          <a:bodyPr/>
          <a:lstStyle>
            <a:lvl1pPr>
              <a:defRPr/>
            </a:lvl1pPr>
          </a:lstStyle>
          <a:p>
            <a:fld id="{912CF48A-8DCF-413D-A40F-CE6F378555E2}" type="slidenum">
              <a:rPr lang="en-US" altLang="zh-CN"/>
              <a:pPr/>
              <a:t>‹#›</a:t>
            </a:fld>
            <a:endParaRPr lang="en-US" altLang="zh-CN"/>
          </a:p>
        </p:txBody>
      </p:sp>
      <p:sp>
        <p:nvSpPr>
          <p:cNvPr id="6" name="Rectangle 13">
            <a:extLst>
              <a:ext uri="{FF2B5EF4-FFF2-40B4-BE49-F238E27FC236}">
                <a16:creationId xmlns:a16="http://schemas.microsoft.com/office/drawing/2014/main" id="{79B00317-A02E-4D70-9E48-3725AED44BF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921633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0D3ED357-3982-4FCC-BC64-40C121174F60}"/>
              </a:ext>
            </a:extLst>
          </p:cNvPr>
          <p:cNvSpPr>
            <a:spLocks noGrp="1" noChangeArrowheads="1"/>
          </p:cNvSpPr>
          <p:nvPr>
            <p:ph type="sldNum" sz="quarter" idx="10"/>
          </p:nvPr>
        </p:nvSpPr>
        <p:spPr>
          <a:ln/>
        </p:spPr>
        <p:txBody>
          <a:bodyPr/>
          <a:lstStyle>
            <a:lvl1pPr>
              <a:defRPr/>
            </a:lvl1pPr>
          </a:lstStyle>
          <a:p>
            <a:fld id="{98E7575F-6C23-4ABD-B2C5-B25778A86BBD}" type="slidenum">
              <a:rPr lang="en-US" altLang="zh-CN"/>
              <a:pPr/>
              <a:t>‹#›</a:t>
            </a:fld>
            <a:endParaRPr lang="en-US" altLang="zh-CN"/>
          </a:p>
        </p:txBody>
      </p:sp>
      <p:sp>
        <p:nvSpPr>
          <p:cNvPr id="8" name="Rectangle 13">
            <a:extLst>
              <a:ext uri="{FF2B5EF4-FFF2-40B4-BE49-F238E27FC236}">
                <a16:creationId xmlns:a16="http://schemas.microsoft.com/office/drawing/2014/main" id="{2B06D8AD-7E05-4CD6-8C47-BB793D69320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546012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B249C75C-1558-4A84-9CF8-4EA77DF48E5D}"/>
              </a:ext>
            </a:extLst>
          </p:cNvPr>
          <p:cNvSpPr>
            <a:spLocks noGrp="1" noChangeArrowheads="1"/>
          </p:cNvSpPr>
          <p:nvPr>
            <p:ph type="sldNum" sz="quarter" idx="10"/>
          </p:nvPr>
        </p:nvSpPr>
        <p:spPr>
          <a:ln/>
        </p:spPr>
        <p:txBody>
          <a:bodyPr/>
          <a:lstStyle>
            <a:lvl1pPr>
              <a:defRPr/>
            </a:lvl1pPr>
          </a:lstStyle>
          <a:p>
            <a:fld id="{E416DD1C-3442-473A-AF3A-279496430BC4}" type="slidenum">
              <a:rPr lang="en-US" altLang="zh-CN"/>
              <a:pPr/>
              <a:t>‹#›</a:t>
            </a:fld>
            <a:endParaRPr lang="en-US" altLang="zh-CN"/>
          </a:p>
        </p:txBody>
      </p:sp>
      <p:sp>
        <p:nvSpPr>
          <p:cNvPr id="4" name="Rectangle 13">
            <a:extLst>
              <a:ext uri="{FF2B5EF4-FFF2-40B4-BE49-F238E27FC236}">
                <a16:creationId xmlns:a16="http://schemas.microsoft.com/office/drawing/2014/main" id="{EB2AFA6B-AB04-46A4-841F-EE0EBA358A3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6303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2E48434-36FC-4201-8FA2-27C3F19424FB}"/>
              </a:ext>
            </a:extLst>
          </p:cNvPr>
          <p:cNvSpPr>
            <a:spLocks noGrp="1" noChangeArrowheads="1"/>
          </p:cNvSpPr>
          <p:nvPr>
            <p:ph type="sldNum" sz="quarter" idx="10"/>
          </p:nvPr>
        </p:nvSpPr>
        <p:spPr>
          <a:ln/>
        </p:spPr>
        <p:txBody>
          <a:bodyPr/>
          <a:lstStyle>
            <a:lvl1pPr>
              <a:defRPr/>
            </a:lvl1pPr>
          </a:lstStyle>
          <a:p>
            <a:fld id="{18ADFB95-2C56-4E41-B45C-5AF7F36B03C5}" type="slidenum">
              <a:rPr lang="en-US" altLang="zh-CN"/>
              <a:pPr/>
              <a:t>‹#›</a:t>
            </a:fld>
            <a:endParaRPr lang="en-US" altLang="zh-CN"/>
          </a:p>
        </p:txBody>
      </p:sp>
      <p:sp>
        <p:nvSpPr>
          <p:cNvPr id="3" name="Rectangle 13">
            <a:extLst>
              <a:ext uri="{FF2B5EF4-FFF2-40B4-BE49-F238E27FC236}">
                <a16:creationId xmlns:a16="http://schemas.microsoft.com/office/drawing/2014/main" id="{617D92F7-500E-401D-A901-A04390B0BB9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664302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0DD2A650-AFE8-46D9-AC41-C5721B566E6B}"/>
              </a:ext>
            </a:extLst>
          </p:cNvPr>
          <p:cNvSpPr>
            <a:spLocks noGrp="1" noChangeArrowheads="1"/>
          </p:cNvSpPr>
          <p:nvPr>
            <p:ph type="sldNum" sz="quarter" idx="10"/>
          </p:nvPr>
        </p:nvSpPr>
        <p:spPr>
          <a:ln/>
        </p:spPr>
        <p:txBody>
          <a:bodyPr/>
          <a:lstStyle>
            <a:lvl1pPr>
              <a:defRPr/>
            </a:lvl1pPr>
          </a:lstStyle>
          <a:p>
            <a:fld id="{11A69C60-A393-489F-B876-A1DD3FF6CADB}" type="slidenum">
              <a:rPr lang="en-US" altLang="zh-CN"/>
              <a:pPr/>
              <a:t>‹#›</a:t>
            </a:fld>
            <a:endParaRPr lang="en-US" altLang="zh-CN"/>
          </a:p>
        </p:txBody>
      </p:sp>
      <p:sp>
        <p:nvSpPr>
          <p:cNvPr id="6" name="Rectangle 13">
            <a:extLst>
              <a:ext uri="{FF2B5EF4-FFF2-40B4-BE49-F238E27FC236}">
                <a16:creationId xmlns:a16="http://schemas.microsoft.com/office/drawing/2014/main" id="{4B31B63E-6AB2-452F-87D3-AF2F1019592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71316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9CD588AB-43FE-461F-9B77-4D4EE868260F}"/>
              </a:ext>
            </a:extLst>
          </p:cNvPr>
          <p:cNvSpPr>
            <a:spLocks noGrp="1" noChangeArrowheads="1"/>
          </p:cNvSpPr>
          <p:nvPr>
            <p:ph type="sldNum" sz="quarter" idx="10"/>
          </p:nvPr>
        </p:nvSpPr>
        <p:spPr>
          <a:ln/>
        </p:spPr>
        <p:txBody>
          <a:bodyPr/>
          <a:lstStyle>
            <a:lvl1pPr>
              <a:defRPr/>
            </a:lvl1pPr>
          </a:lstStyle>
          <a:p>
            <a:fld id="{240CB2F2-9223-495C-B61A-EA3DDD9DEA9D}" type="slidenum">
              <a:rPr lang="en-US" altLang="zh-CN"/>
              <a:pPr/>
              <a:t>‹#›</a:t>
            </a:fld>
            <a:endParaRPr lang="en-US" altLang="zh-CN"/>
          </a:p>
        </p:txBody>
      </p:sp>
      <p:sp>
        <p:nvSpPr>
          <p:cNvPr id="6" name="Rectangle 13">
            <a:extLst>
              <a:ext uri="{FF2B5EF4-FFF2-40B4-BE49-F238E27FC236}">
                <a16:creationId xmlns:a16="http://schemas.microsoft.com/office/drawing/2014/main" id="{23C8C251-91F3-41CA-8DA6-0A3C1CD36DB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0388197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28492ED-6D3C-4B50-8250-DE616F67614C}"/>
              </a:ext>
            </a:extLst>
          </p:cNvPr>
          <p:cNvSpPr>
            <a:spLocks noGrp="1" noChangeArrowheads="1"/>
          </p:cNvSpPr>
          <p:nvPr>
            <p:ph type="sldNum" sz="quarter" idx="10"/>
          </p:nvPr>
        </p:nvSpPr>
        <p:spPr>
          <a:ln/>
        </p:spPr>
        <p:txBody>
          <a:bodyPr/>
          <a:lstStyle>
            <a:lvl1pPr>
              <a:defRPr/>
            </a:lvl1pPr>
          </a:lstStyle>
          <a:p>
            <a:fld id="{81E366CE-EAE2-4590-BD24-164F0F9FFECD}" type="slidenum">
              <a:rPr lang="en-US" altLang="zh-CN"/>
              <a:pPr/>
              <a:t>‹#›</a:t>
            </a:fld>
            <a:endParaRPr lang="en-US" altLang="zh-CN"/>
          </a:p>
        </p:txBody>
      </p:sp>
      <p:sp>
        <p:nvSpPr>
          <p:cNvPr id="5" name="Rectangle 13">
            <a:extLst>
              <a:ext uri="{FF2B5EF4-FFF2-40B4-BE49-F238E27FC236}">
                <a16:creationId xmlns:a16="http://schemas.microsoft.com/office/drawing/2014/main" id="{2E6E87D1-FBA0-4264-BCA8-BA8093324E5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5206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00AD0FF4-13E2-47FB-808D-A5F2AD4BFB5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74171C3-0F4C-4E6A-9B54-C52C602135CD}"/>
              </a:ext>
            </a:extLst>
          </p:cNvPr>
          <p:cNvSpPr>
            <a:spLocks noGrp="1" noChangeArrowheads="1"/>
          </p:cNvSpPr>
          <p:nvPr>
            <p:ph type="sldNum" sz="quarter" idx="11"/>
          </p:nvPr>
        </p:nvSpPr>
        <p:spPr>
          <a:ln/>
        </p:spPr>
        <p:txBody>
          <a:bodyPr/>
          <a:lstStyle>
            <a:lvl1pPr>
              <a:defRPr/>
            </a:lvl1pPr>
          </a:lstStyle>
          <a:p>
            <a:fld id="{58BAB671-6AA8-403E-A0BE-AC1870749D85}" type="slidenum">
              <a:rPr lang="en-US" altLang="en-US"/>
              <a:pPr/>
              <a:t>‹#›</a:t>
            </a:fld>
            <a:endParaRPr lang="en-US" altLang="en-US"/>
          </a:p>
        </p:txBody>
      </p:sp>
    </p:spTree>
    <p:extLst>
      <p:ext uri="{BB962C8B-B14F-4D97-AF65-F5344CB8AC3E}">
        <p14:creationId xmlns:p14="http://schemas.microsoft.com/office/powerpoint/2010/main" val="12427872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5C461BB4-8D81-4834-A767-A8FDC596F7B8}"/>
              </a:ext>
            </a:extLst>
          </p:cNvPr>
          <p:cNvSpPr>
            <a:spLocks noGrp="1" noChangeArrowheads="1"/>
          </p:cNvSpPr>
          <p:nvPr>
            <p:ph type="sldNum" sz="quarter" idx="10"/>
          </p:nvPr>
        </p:nvSpPr>
        <p:spPr>
          <a:ln/>
        </p:spPr>
        <p:txBody>
          <a:bodyPr/>
          <a:lstStyle>
            <a:lvl1pPr>
              <a:defRPr/>
            </a:lvl1pPr>
          </a:lstStyle>
          <a:p>
            <a:fld id="{5A43198D-33DA-43B3-B231-615E4E21073E}" type="slidenum">
              <a:rPr lang="en-US" altLang="zh-CN"/>
              <a:pPr/>
              <a:t>‹#›</a:t>
            </a:fld>
            <a:endParaRPr lang="en-US" altLang="zh-CN"/>
          </a:p>
        </p:txBody>
      </p:sp>
      <p:sp>
        <p:nvSpPr>
          <p:cNvPr id="5" name="Rectangle 13">
            <a:extLst>
              <a:ext uri="{FF2B5EF4-FFF2-40B4-BE49-F238E27FC236}">
                <a16:creationId xmlns:a16="http://schemas.microsoft.com/office/drawing/2014/main" id="{C60C856B-E5CE-4B5B-A127-4FE2C5B58E5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152464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21" descr="hc_DividerBG_blue">
            <a:extLst>
              <a:ext uri="{FF2B5EF4-FFF2-40B4-BE49-F238E27FC236}">
                <a16:creationId xmlns:a16="http://schemas.microsoft.com/office/drawing/2014/main" id="{7C5B8340-A857-49DB-A522-B305A2A3F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hc_Divider_TransLogo">
            <a:extLst>
              <a:ext uri="{FF2B5EF4-FFF2-40B4-BE49-F238E27FC236}">
                <a16:creationId xmlns:a16="http://schemas.microsoft.com/office/drawing/2014/main" id="{DB0744CB-1A6B-44F7-BA3E-6A6CC40B0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0363029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CA63468F-803D-43C2-A7FD-7E90631289F3}"/>
              </a:ext>
            </a:extLst>
          </p:cNvPr>
          <p:cNvSpPr>
            <a:spLocks noGrp="1" noChangeArrowheads="1"/>
          </p:cNvSpPr>
          <p:nvPr>
            <p:ph type="sldNum" sz="quarter" idx="10"/>
          </p:nvPr>
        </p:nvSpPr>
        <p:spPr>
          <a:ln/>
        </p:spPr>
        <p:txBody>
          <a:bodyPr/>
          <a:lstStyle>
            <a:lvl1pPr>
              <a:defRPr/>
            </a:lvl1pPr>
          </a:lstStyle>
          <a:p>
            <a:fld id="{B9222888-AF8D-4D29-BDFE-F1C4534A5523}" type="slidenum">
              <a:rPr lang="en-US" altLang="zh-CN"/>
              <a:pPr/>
              <a:t>‹#›</a:t>
            </a:fld>
            <a:endParaRPr lang="en-US" altLang="zh-CN"/>
          </a:p>
        </p:txBody>
      </p:sp>
      <p:sp>
        <p:nvSpPr>
          <p:cNvPr id="5" name="Rectangle 20">
            <a:extLst>
              <a:ext uri="{FF2B5EF4-FFF2-40B4-BE49-F238E27FC236}">
                <a16:creationId xmlns:a16="http://schemas.microsoft.com/office/drawing/2014/main" id="{98F92F7B-1937-4B6A-8E0B-E4EC31872E1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731097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a:extLst>
              <a:ext uri="{FF2B5EF4-FFF2-40B4-BE49-F238E27FC236}">
                <a16:creationId xmlns:a16="http://schemas.microsoft.com/office/drawing/2014/main" id="{862AF0CA-8C45-4C8A-9125-B9D0DDD45416}"/>
              </a:ext>
            </a:extLst>
          </p:cNvPr>
          <p:cNvSpPr>
            <a:spLocks noGrp="1" noChangeArrowheads="1"/>
          </p:cNvSpPr>
          <p:nvPr>
            <p:ph type="sldNum" sz="quarter" idx="10"/>
          </p:nvPr>
        </p:nvSpPr>
        <p:spPr>
          <a:ln/>
        </p:spPr>
        <p:txBody>
          <a:bodyPr/>
          <a:lstStyle>
            <a:lvl1pPr>
              <a:defRPr/>
            </a:lvl1pPr>
          </a:lstStyle>
          <a:p>
            <a:fld id="{875EEC2C-9A65-42AD-B5A9-14EDE96592A3}" type="slidenum">
              <a:rPr lang="en-US" altLang="zh-CN"/>
              <a:pPr/>
              <a:t>‹#›</a:t>
            </a:fld>
            <a:endParaRPr lang="en-US" altLang="zh-CN"/>
          </a:p>
        </p:txBody>
      </p:sp>
      <p:sp>
        <p:nvSpPr>
          <p:cNvPr id="5" name="Rectangle 20">
            <a:extLst>
              <a:ext uri="{FF2B5EF4-FFF2-40B4-BE49-F238E27FC236}">
                <a16:creationId xmlns:a16="http://schemas.microsoft.com/office/drawing/2014/main" id="{901F2251-77C4-4E31-B600-32140CB6743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810392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a:extLst>
              <a:ext uri="{FF2B5EF4-FFF2-40B4-BE49-F238E27FC236}">
                <a16:creationId xmlns:a16="http://schemas.microsoft.com/office/drawing/2014/main" id="{258D3523-EDB6-4323-BD1A-6171C15A9551}"/>
              </a:ext>
            </a:extLst>
          </p:cNvPr>
          <p:cNvSpPr>
            <a:spLocks noGrp="1" noChangeArrowheads="1"/>
          </p:cNvSpPr>
          <p:nvPr>
            <p:ph type="sldNum" sz="quarter" idx="10"/>
          </p:nvPr>
        </p:nvSpPr>
        <p:spPr>
          <a:ln/>
        </p:spPr>
        <p:txBody>
          <a:bodyPr/>
          <a:lstStyle>
            <a:lvl1pPr>
              <a:defRPr/>
            </a:lvl1pPr>
          </a:lstStyle>
          <a:p>
            <a:fld id="{345ACC3D-884C-42C7-A4FC-03FAB1716CA0}" type="slidenum">
              <a:rPr lang="en-US" altLang="zh-CN"/>
              <a:pPr/>
              <a:t>‹#›</a:t>
            </a:fld>
            <a:endParaRPr lang="en-US" altLang="zh-CN"/>
          </a:p>
        </p:txBody>
      </p:sp>
      <p:sp>
        <p:nvSpPr>
          <p:cNvPr id="6" name="Rectangle 20">
            <a:extLst>
              <a:ext uri="{FF2B5EF4-FFF2-40B4-BE49-F238E27FC236}">
                <a16:creationId xmlns:a16="http://schemas.microsoft.com/office/drawing/2014/main" id="{43C73289-7CD7-406E-816B-BFD3AA3BC1D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254603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a:extLst>
              <a:ext uri="{FF2B5EF4-FFF2-40B4-BE49-F238E27FC236}">
                <a16:creationId xmlns:a16="http://schemas.microsoft.com/office/drawing/2014/main" id="{02FEA4DF-9C71-404C-9CAA-808681BB381A}"/>
              </a:ext>
            </a:extLst>
          </p:cNvPr>
          <p:cNvSpPr>
            <a:spLocks noGrp="1" noChangeArrowheads="1"/>
          </p:cNvSpPr>
          <p:nvPr>
            <p:ph type="sldNum" sz="quarter" idx="10"/>
          </p:nvPr>
        </p:nvSpPr>
        <p:spPr>
          <a:ln/>
        </p:spPr>
        <p:txBody>
          <a:bodyPr/>
          <a:lstStyle>
            <a:lvl1pPr>
              <a:defRPr/>
            </a:lvl1pPr>
          </a:lstStyle>
          <a:p>
            <a:fld id="{CF146623-B322-446D-8C1B-EFA0040764D2}" type="slidenum">
              <a:rPr lang="en-US" altLang="zh-CN"/>
              <a:pPr/>
              <a:t>‹#›</a:t>
            </a:fld>
            <a:endParaRPr lang="en-US" altLang="zh-CN"/>
          </a:p>
        </p:txBody>
      </p:sp>
      <p:sp>
        <p:nvSpPr>
          <p:cNvPr id="8" name="Rectangle 20">
            <a:extLst>
              <a:ext uri="{FF2B5EF4-FFF2-40B4-BE49-F238E27FC236}">
                <a16:creationId xmlns:a16="http://schemas.microsoft.com/office/drawing/2014/main" id="{2EF67DE0-C865-4440-960F-01039BDE628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45544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a:extLst>
              <a:ext uri="{FF2B5EF4-FFF2-40B4-BE49-F238E27FC236}">
                <a16:creationId xmlns:a16="http://schemas.microsoft.com/office/drawing/2014/main" id="{F062D4A5-1BA6-4C0C-B628-4D05D74EDCE5}"/>
              </a:ext>
            </a:extLst>
          </p:cNvPr>
          <p:cNvSpPr>
            <a:spLocks noGrp="1" noChangeArrowheads="1"/>
          </p:cNvSpPr>
          <p:nvPr>
            <p:ph type="sldNum" sz="quarter" idx="10"/>
          </p:nvPr>
        </p:nvSpPr>
        <p:spPr>
          <a:ln/>
        </p:spPr>
        <p:txBody>
          <a:bodyPr/>
          <a:lstStyle>
            <a:lvl1pPr>
              <a:defRPr/>
            </a:lvl1pPr>
          </a:lstStyle>
          <a:p>
            <a:fld id="{037C5848-D572-4204-BF07-FED6700139DD}" type="slidenum">
              <a:rPr lang="en-US" altLang="zh-CN"/>
              <a:pPr/>
              <a:t>‹#›</a:t>
            </a:fld>
            <a:endParaRPr lang="en-US" altLang="zh-CN"/>
          </a:p>
        </p:txBody>
      </p:sp>
      <p:sp>
        <p:nvSpPr>
          <p:cNvPr id="4" name="Rectangle 20">
            <a:extLst>
              <a:ext uri="{FF2B5EF4-FFF2-40B4-BE49-F238E27FC236}">
                <a16:creationId xmlns:a16="http://schemas.microsoft.com/office/drawing/2014/main" id="{312CE5A3-CF0A-4C65-A672-BADEE457ACF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81994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8AC52D8-C1C1-4D70-B736-23C62AA3B8F2}"/>
              </a:ext>
            </a:extLst>
          </p:cNvPr>
          <p:cNvSpPr>
            <a:spLocks noGrp="1" noChangeArrowheads="1"/>
          </p:cNvSpPr>
          <p:nvPr>
            <p:ph type="sldNum" sz="quarter" idx="10"/>
          </p:nvPr>
        </p:nvSpPr>
        <p:spPr>
          <a:ln/>
        </p:spPr>
        <p:txBody>
          <a:bodyPr/>
          <a:lstStyle>
            <a:lvl1pPr>
              <a:defRPr/>
            </a:lvl1pPr>
          </a:lstStyle>
          <a:p>
            <a:fld id="{88EA1D12-28DC-4F8C-ADFA-086CC2099F45}" type="slidenum">
              <a:rPr lang="en-US" altLang="zh-CN"/>
              <a:pPr/>
              <a:t>‹#›</a:t>
            </a:fld>
            <a:endParaRPr lang="en-US" altLang="zh-CN"/>
          </a:p>
        </p:txBody>
      </p:sp>
      <p:sp>
        <p:nvSpPr>
          <p:cNvPr id="3" name="Rectangle 20">
            <a:extLst>
              <a:ext uri="{FF2B5EF4-FFF2-40B4-BE49-F238E27FC236}">
                <a16:creationId xmlns:a16="http://schemas.microsoft.com/office/drawing/2014/main" id="{2E1F0138-165D-4893-B317-02AE2E61452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61729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28C7C7DC-7B6F-4761-A3D6-17A9B90C42F9}"/>
              </a:ext>
            </a:extLst>
          </p:cNvPr>
          <p:cNvSpPr>
            <a:spLocks noGrp="1" noChangeArrowheads="1"/>
          </p:cNvSpPr>
          <p:nvPr>
            <p:ph type="sldNum" sz="quarter" idx="10"/>
          </p:nvPr>
        </p:nvSpPr>
        <p:spPr>
          <a:ln/>
        </p:spPr>
        <p:txBody>
          <a:bodyPr/>
          <a:lstStyle>
            <a:lvl1pPr>
              <a:defRPr/>
            </a:lvl1pPr>
          </a:lstStyle>
          <a:p>
            <a:fld id="{E90E6F48-EDAD-4D2A-AD41-68994B917CCF}" type="slidenum">
              <a:rPr lang="en-US" altLang="zh-CN"/>
              <a:pPr/>
              <a:t>‹#›</a:t>
            </a:fld>
            <a:endParaRPr lang="en-US" altLang="zh-CN"/>
          </a:p>
        </p:txBody>
      </p:sp>
      <p:sp>
        <p:nvSpPr>
          <p:cNvPr id="6" name="Rectangle 20">
            <a:extLst>
              <a:ext uri="{FF2B5EF4-FFF2-40B4-BE49-F238E27FC236}">
                <a16:creationId xmlns:a16="http://schemas.microsoft.com/office/drawing/2014/main" id="{980203C7-DF97-4CCC-85DD-305402639DE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2382087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6CB80496-4095-4736-833C-BC10BDB27FCE}"/>
              </a:ext>
            </a:extLst>
          </p:cNvPr>
          <p:cNvSpPr>
            <a:spLocks noGrp="1" noChangeArrowheads="1"/>
          </p:cNvSpPr>
          <p:nvPr>
            <p:ph type="sldNum" sz="quarter" idx="10"/>
          </p:nvPr>
        </p:nvSpPr>
        <p:spPr>
          <a:ln/>
        </p:spPr>
        <p:txBody>
          <a:bodyPr/>
          <a:lstStyle>
            <a:lvl1pPr>
              <a:defRPr/>
            </a:lvl1pPr>
          </a:lstStyle>
          <a:p>
            <a:fld id="{730E5E3C-72D1-4B2D-869C-9B1BC8979AC8}" type="slidenum">
              <a:rPr lang="en-US" altLang="zh-CN"/>
              <a:pPr/>
              <a:t>‹#›</a:t>
            </a:fld>
            <a:endParaRPr lang="en-US" altLang="zh-CN"/>
          </a:p>
        </p:txBody>
      </p:sp>
      <p:sp>
        <p:nvSpPr>
          <p:cNvPr id="6" name="Rectangle 20">
            <a:extLst>
              <a:ext uri="{FF2B5EF4-FFF2-40B4-BE49-F238E27FC236}">
                <a16:creationId xmlns:a16="http://schemas.microsoft.com/office/drawing/2014/main" id="{F65AF236-2459-4556-BFF0-23E673BEC5F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2254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6.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4.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4.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6.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09" name="Text Box 21">
            <a:extLst>
              <a:ext uri="{FF2B5EF4-FFF2-40B4-BE49-F238E27FC236}">
                <a16:creationId xmlns:a16="http://schemas.microsoft.com/office/drawing/2014/main" id="{33C4EE38-91D2-4FB8-ACC2-96599536872F}"/>
              </a:ext>
            </a:extLst>
          </p:cNvPr>
          <p:cNvSpPr txBox="1">
            <a:spLocks noChangeArrowheads="1"/>
          </p:cNvSpPr>
          <p:nvPr/>
        </p:nvSpPr>
        <p:spPr bwMode="auto">
          <a:xfrm>
            <a:off x="336550" y="1530350"/>
            <a:ext cx="2162175" cy="457200"/>
          </a:xfrm>
          <a:prstGeom prst="rect">
            <a:avLst/>
          </a:prstGeom>
          <a:noFill/>
          <a:ln w="9525">
            <a:noFill/>
            <a:miter lim="800000"/>
            <a:headEnd/>
            <a:tailEnd/>
          </a:ln>
          <a:effectLst/>
        </p:spPr>
        <p:txBody>
          <a:bodyPr>
            <a:spAutoFit/>
          </a:bodyPr>
          <a:lstStyle/>
          <a:p>
            <a:pPr marL="228600" indent="-228600">
              <a:buClr>
                <a:srgbClr val="FF8000"/>
              </a:buClr>
              <a:buFontTx/>
              <a:buChar char="•"/>
              <a:defRPr/>
            </a:pPr>
            <a:endParaRPr lang="zh-CN" altLang="zh-CN">
              <a:solidFill>
                <a:srgbClr val="4B4B4B"/>
              </a:solidFill>
              <a:latin typeface="Arial" charset="0"/>
              <a:ea typeface="宋体" charset="-122"/>
            </a:endParaRPr>
          </a:p>
        </p:txBody>
      </p:sp>
      <p:sp>
        <p:nvSpPr>
          <p:cNvPr id="37893" name="Rectangle 5">
            <a:extLst>
              <a:ext uri="{FF2B5EF4-FFF2-40B4-BE49-F238E27FC236}">
                <a16:creationId xmlns:a16="http://schemas.microsoft.com/office/drawing/2014/main" id="{2BA27F8A-A851-43A4-971E-D4763F4C206D}"/>
              </a:ext>
            </a:extLst>
          </p:cNvPr>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37894" name="Rectangle 6">
            <a:extLst>
              <a:ext uri="{FF2B5EF4-FFF2-40B4-BE49-F238E27FC236}">
                <a16:creationId xmlns:a16="http://schemas.microsoft.com/office/drawing/2014/main" id="{0F545424-F80C-4050-B9E3-AB5EBD862732}"/>
              </a:ext>
            </a:extLst>
          </p:cNvPr>
          <p:cNvSpPr>
            <a:spLocks noGrp="1" noChangeArrowheads="1"/>
          </p:cNvSpPr>
          <p:nvPr>
            <p:ph type="sldNum" sz="quarter" idx="4"/>
          </p:nvPr>
        </p:nvSpPr>
        <p:spPr bwMode="auto">
          <a:xfrm>
            <a:off x="7980363" y="6394450"/>
            <a:ext cx="9017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4B4B4B"/>
                </a:solidFill>
              </a:defRPr>
            </a:lvl1pPr>
          </a:lstStyle>
          <a:p>
            <a:fld id="{DA0A7F50-0E0F-4F1F-85B8-9AECFA6BBCFC}" type="slidenum">
              <a:rPr lang="en-US" altLang="en-US"/>
              <a:pPr/>
              <a:t>‹#›</a:t>
            </a:fld>
            <a:endParaRPr lang="en-US" altLang="en-US"/>
          </a:p>
        </p:txBody>
      </p:sp>
      <p:sp>
        <p:nvSpPr>
          <p:cNvPr id="8197" name="Rectangle 14">
            <a:extLst>
              <a:ext uri="{FF2B5EF4-FFF2-40B4-BE49-F238E27FC236}">
                <a16:creationId xmlns:a16="http://schemas.microsoft.com/office/drawing/2014/main" id="{F576A8E8-FC4F-42EC-9187-2E9E77A50832}"/>
              </a:ext>
            </a:extLst>
          </p:cNvPr>
          <p:cNvSpPr>
            <a:spLocks noGrp="1" noChangeArrowheads="1"/>
          </p:cNvSpPr>
          <p:nvPr>
            <p:ph type="title"/>
          </p:nvPr>
        </p:nvSpPr>
        <p:spPr bwMode="auto">
          <a:xfrm>
            <a:off x="917575" y="506413"/>
            <a:ext cx="73691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8198" name="Rectangle 15">
            <a:extLst>
              <a:ext uri="{FF2B5EF4-FFF2-40B4-BE49-F238E27FC236}">
                <a16:creationId xmlns:a16="http://schemas.microsoft.com/office/drawing/2014/main" id="{1638D6A3-AF65-4088-9D61-5FF7737B8C6A}"/>
              </a:ext>
            </a:extLst>
          </p:cNvPr>
          <p:cNvSpPr>
            <a:spLocks noGrp="1" noChangeArrowheads="1"/>
          </p:cNvSpPr>
          <p:nvPr>
            <p:ph type="body" idx="1"/>
          </p:nvPr>
        </p:nvSpPr>
        <p:spPr bwMode="auto">
          <a:xfrm>
            <a:off x="917575" y="1525588"/>
            <a:ext cx="736917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7907" name="Line 19">
            <a:extLst>
              <a:ext uri="{FF2B5EF4-FFF2-40B4-BE49-F238E27FC236}">
                <a16:creationId xmlns:a16="http://schemas.microsoft.com/office/drawing/2014/main" id="{32BCD916-B31A-4A52-883E-8D7DBD26E423}"/>
              </a:ext>
            </a:extLst>
          </p:cNvPr>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latin typeface="Arial" charset="0"/>
              <a:ea typeface="宋体" charset="-122"/>
            </a:endParaRPr>
          </a:p>
        </p:txBody>
      </p:sp>
      <p:grpSp>
        <p:nvGrpSpPr>
          <p:cNvPr id="8200" name="组合 15">
            <a:extLst>
              <a:ext uri="{FF2B5EF4-FFF2-40B4-BE49-F238E27FC236}">
                <a16:creationId xmlns:a16="http://schemas.microsoft.com/office/drawing/2014/main" id="{794493FD-5AB2-4CC5-BA20-E3515E779D17}"/>
              </a:ext>
            </a:extLst>
          </p:cNvPr>
          <p:cNvGrpSpPr>
            <a:grpSpLocks/>
          </p:cNvGrpSpPr>
          <p:nvPr userDrawn="1"/>
        </p:nvGrpSpPr>
        <p:grpSpPr bwMode="auto">
          <a:xfrm>
            <a:off x="395288" y="6200775"/>
            <a:ext cx="3097212" cy="541338"/>
            <a:chOff x="4716016" y="5877352"/>
            <a:chExt cx="3095805" cy="540000"/>
          </a:xfrm>
        </p:grpSpPr>
        <p:pic>
          <p:nvPicPr>
            <p:cNvPr id="8201" name="Picture 3" descr="badge-logon">
              <a:extLst>
                <a:ext uri="{FF2B5EF4-FFF2-40B4-BE49-F238E27FC236}">
                  <a16:creationId xmlns:a16="http://schemas.microsoft.com/office/drawing/2014/main" id="{073F78B3-A4B5-4F23-897C-F74E102355A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16016" y="587735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701D8D8D-E278-4579-A38D-A1AA8C4EB755}"/>
                </a:ext>
              </a:extLst>
            </p:cNvPr>
            <p:cNvSpPr txBox="1"/>
            <p:nvPr userDrawn="1"/>
          </p:nvSpPr>
          <p:spPr>
            <a:xfrm>
              <a:off x="5292016" y="5970783"/>
              <a:ext cx="2519805" cy="338885"/>
            </a:xfrm>
            <a:prstGeom prst="rect">
              <a:avLst/>
            </a:prstGeom>
            <a:noFill/>
          </p:spPr>
          <p:txBody>
            <a:bodyPr>
              <a:spAutoFit/>
            </a:bodyPr>
            <a:lstStyle/>
            <a:p>
              <a:pPr>
                <a:defRPr/>
              </a:pPr>
              <a:r>
                <a:rPr lang="zh-CN" altLang="en-US" sz="1600" dirty="0"/>
                <a:t>计算机学院</a:t>
              </a:r>
            </a:p>
          </p:txBody>
        </p:sp>
      </p:grpSp>
    </p:spTree>
  </p:cSld>
  <p:clrMap bg1="lt1" tx1="dk1" bg2="lt2" tx2="dk2" accent1="accent1" accent2="accent2" accent3="accent3" accent4="accent4" accent5="accent5" accent6="accent6" hlink="hlink" folHlink="folHlink"/>
  <p:sldLayoutIdLst>
    <p:sldLayoutId id="2147497076" r:id="rId1"/>
    <p:sldLayoutId id="2147496986" r:id="rId2"/>
    <p:sldLayoutId id="2147496987" r:id="rId3"/>
    <p:sldLayoutId id="2147496988" r:id="rId4"/>
    <p:sldLayoutId id="2147496989" r:id="rId5"/>
    <p:sldLayoutId id="2147496990" r:id="rId6"/>
    <p:sldLayoutId id="2147496991" r:id="rId7"/>
    <p:sldLayoutId id="2147496992" r:id="rId8"/>
    <p:sldLayoutId id="2147496993" r:id="rId9"/>
    <p:sldLayoutId id="2147496994" r:id="rId10"/>
    <p:sldLayoutId id="2147496995" r:id="rId11"/>
    <p:sldLayoutId id="2147497077" r:id="rId12"/>
  </p:sldLayoutIdLst>
  <p:transition/>
  <p:hf hdr="0" ftr="0" dt="0"/>
  <p:txStyles>
    <p:titleStyle>
      <a:lvl1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cs typeface="+mj-cs"/>
        </a:defRPr>
      </a:lvl1pPr>
      <a:lvl2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lr>
          <a:schemeClr val="tx2"/>
        </a:buClr>
        <a:buChar char="•"/>
        <a:defRPr sz="2800" b="1">
          <a:solidFill>
            <a:schemeClr val="tx1"/>
          </a:solidFill>
          <a:latin typeface="黑体" pitchFamily="49" charset="-122"/>
          <a:ea typeface="黑体" pitchFamily="49" charset="-122"/>
          <a:cs typeface="+mn-cs"/>
        </a:defRPr>
      </a:lvl1pPr>
      <a:lvl2pPr marL="628650" indent="-285750" algn="l" rtl="0" eaLnBrk="0" fontAlgn="base" hangingPunct="0">
        <a:spcBef>
          <a:spcPct val="30000"/>
        </a:spcBef>
        <a:spcAft>
          <a:spcPct val="0"/>
        </a:spcAft>
        <a:buClr>
          <a:schemeClr val="tx2"/>
        </a:buClr>
        <a:buFont typeface="Arial" panose="020B0604020202020204" pitchFamily="34" charset="0"/>
        <a:buChar char="–"/>
        <a:defRPr sz="2400" b="1">
          <a:solidFill>
            <a:schemeClr val="tx1"/>
          </a:solidFill>
          <a:latin typeface="黑体" pitchFamily="49" charset="-122"/>
          <a:ea typeface="黑体" pitchFamily="49" charset="-122"/>
        </a:defRPr>
      </a:lvl2pPr>
      <a:lvl3pPr marL="914400" indent="-171450" algn="l" rtl="0" eaLnBrk="0" fontAlgn="base" hangingPunct="0">
        <a:spcBef>
          <a:spcPct val="25000"/>
        </a:spcBef>
        <a:spcAft>
          <a:spcPct val="0"/>
        </a:spcAft>
        <a:buClr>
          <a:schemeClr val="tx2"/>
        </a:buClr>
        <a:buChar char="•"/>
        <a:defRPr sz="2000" b="1">
          <a:solidFill>
            <a:schemeClr val="tx1"/>
          </a:solidFill>
          <a:latin typeface="黑体" pitchFamily="49" charset="-122"/>
          <a:ea typeface="黑体" pitchFamily="49" charset="-122"/>
        </a:defRPr>
      </a:lvl3pPr>
      <a:lvl4pPr marL="1257300" indent="-228600" algn="l" rtl="0" eaLnBrk="0" fontAlgn="base" hangingPunct="0">
        <a:spcBef>
          <a:spcPct val="20000"/>
        </a:spcBef>
        <a:spcAft>
          <a:spcPct val="0"/>
        </a:spcAft>
        <a:buClr>
          <a:schemeClr val="tx2"/>
        </a:buClr>
        <a:buFont typeface="Arial" panose="020B0604020202020204" pitchFamily="34" charset="0"/>
        <a:buChar char="–"/>
        <a:defRPr sz="1600" b="1">
          <a:solidFill>
            <a:schemeClr val="tx1"/>
          </a:solidFill>
          <a:latin typeface="黑体" pitchFamily="49" charset="-122"/>
          <a:ea typeface="黑体" pitchFamily="49" charset="-122"/>
        </a:defRPr>
      </a:lvl4pPr>
      <a:lvl5pPr marL="1485900" indent="-114300" algn="l" rtl="0" eaLnBrk="0" fontAlgn="base" hangingPunct="0">
        <a:spcBef>
          <a:spcPct val="20000"/>
        </a:spcBef>
        <a:spcAft>
          <a:spcPct val="0"/>
        </a:spcAft>
        <a:buClr>
          <a:schemeClr val="tx2"/>
        </a:buClr>
        <a:buChar char="•"/>
        <a:defRPr sz="1400" b="1">
          <a:solidFill>
            <a:schemeClr val="tx1"/>
          </a:solidFill>
          <a:latin typeface="黑体" pitchFamily="49" charset="-122"/>
          <a:ea typeface="黑体" pitchFamily="49" charset="-122"/>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6DE215E8-F230-4A59-936D-60F9E95C8D1A}"/>
              </a:ext>
            </a:extLst>
          </p:cNvPr>
          <p:cNvGrpSpPr>
            <a:grpSpLocks/>
          </p:cNvGrpSpPr>
          <p:nvPr/>
        </p:nvGrpSpPr>
        <p:grpSpPr bwMode="auto">
          <a:xfrm>
            <a:off x="0" y="0"/>
            <a:ext cx="9144000" cy="6861175"/>
            <a:chOff x="0" y="0"/>
            <a:chExt cx="5760" cy="4322"/>
          </a:xfrm>
        </p:grpSpPr>
        <p:sp>
          <p:nvSpPr>
            <p:cNvPr id="476163" name="Rectangle 3">
              <a:extLst>
                <a:ext uri="{FF2B5EF4-FFF2-40B4-BE49-F238E27FC236}">
                  <a16:creationId xmlns:a16="http://schemas.microsoft.com/office/drawing/2014/main" id="{35806488-56C3-4D93-B94B-45C54A1AE47F}"/>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9227" name="Picture 4" descr="TR_SlideLogo_BW600">
              <a:extLst>
                <a:ext uri="{FF2B5EF4-FFF2-40B4-BE49-F238E27FC236}">
                  <a16:creationId xmlns:a16="http://schemas.microsoft.com/office/drawing/2014/main" id="{645E3643-5B48-4DA8-93C2-28ADEACA28F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219" name="Picture 5" descr="hc_DividerBG_purple">
            <a:extLst>
              <a:ext uri="{FF2B5EF4-FFF2-40B4-BE49-F238E27FC236}">
                <a16:creationId xmlns:a16="http://schemas.microsoft.com/office/drawing/2014/main" id="{DFC2CA97-6ED1-461A-98FD-DA690256299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 descr="hc_Divider_TransLogo">
            <a:extLst>
              <a:ext uri="{FF2B5EF4-FFF2-40B4-BE49-F238E27FC236}">
                <a16:creationId xmlns:a16="http://schemas.microsoft.com/office/drawing/2014/main" id="{623E733C-0F8E-4749-A17A-8DEC7D7510A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6169" name="Rectangle 9">
            <a:extLst>
              <a:ext uri="{FF2B5EF4-FFF2-40B4-BE49-F238E27FC236}">
                <a16:creationId xmlns:a16="http://schemas.microsoft.com/office/drawing/2014/main" id="{2F6656E1-14D0-440A-92DA-DF82319BFAFA}"/>
              </a:ext>
            </a:extLst>
          </p:cNvPr>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97EB8E3D-9EC7-4690-ABEC-89A2B14F6669}" type="slidenum">
              <a:rPr lang="en-US" altLang="zh-CN"/>
              <a:pPr/>
              <a:t>‹#›</a:t>
            </a:fld>
            <a:endParaRPr lang="en-US" altLang="zh-CN"/>
          </a:p>
        </p:txBody>
      </p:sp>
      <p:sp>
        <p:nvSpPr>
          <p:cNvPr id="476171" name="Rectangle 11">
            <a:extLst>
              <a:ext uri="{FF2B5EF4-FFF2-40B4-BE49-F238E27FC236}">
                <a16:creationId xmlns:a16="http://schemas.microsoft.com/office/drawing/2014/main" id="{023728DE-EBE9-4C01-AA27-50838DA0679E}"/>
              </a:ext>
            </a:extLst>
          </p:cNvPr>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9223" name="Rectangle 13">
            <a:extLst>
              <a:ext uri="{FF2B5EF4-FFF2-40B4-BE49-F238E27FC236}">
                <a16:creationId xmlns:a16="http://schemas.microsoft.com/office/drawing/2014/main" id="{FD433CFE-02A9-46E3-B5EA-DA5B8BEA5765}"/>
              </a:ext>
            </a:extLst>
          </p:cNvPr>
          <p:cNvSpPr>
            <a:spLocks noGrp="1" noChangeArrowheads="1"/>
          </p:cNvSpPr>
          <p:nvPr>
            <p:ph type="title"/>
          </p:nvPr>
        </p:nvSpPr>
        <p:spPr bwMode="auto">
          <a:xfrm>
            <a:off x="898525" y="519113"/>
            <a:ext cx="738822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9224" name="Rectangle 14">
            <a:extLst>
              <a:ext uri="{FF2B5EF4-FFF2-40B4-BE49-F238E27FC236}">
                <a16:creationId xmlns:a16="http://schemas.microsoft.com/office/drawing/2014/main" id="{C34D5116-D6F0-481D-85C1-46C64AED66FD}"/>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76175" name="Line 15">
            <a:extLst>
              <a:ext uri="{FF2B5EF4-FFF2-40B4-BE49-F238E27FC236}">
                <a16:creationId xmlns:a16="http://schemas.microsoft.com/office/drawing/2014/main" id="{830319AF-ECE3-4FC6-BBAE-30A336288C86}"/>
              </a:ext>
            </a:extLst>
          </p:cNvPr>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078" r:id="rId1"/>
    <p:sldLayoutId id="2147496996" r:id="rId2"/>
    <p:sldLayoutId id="2147496997" r:id="rId3"/>
    <p:sldLayoutId id="2147496998" r:id="rId4"/>
    <p:sldLayoutId id="2147496999" r:id="rId5"/>
    <p:sldLayoutId id="2147497000" r:id="rId6"/>
    <p:sldLayoutId id="2147497001" r:id="rId7"/>
    <p:sldLayoutId id="2147497002" r:id="rId8"/>
    <p:sldLayoutId id="2147497003" r:id="rId9"/>
    <p:sldLayoutId id="2147497004" r:id="rId10"/>
    <p:sldLayoutId id="2147497005" r:id="rId11"/>
    <p:sldLayoutId id="2147497079"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defTabSz="800100"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defTabSz="800100"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defTabSz="800100" rtl="0" eaLnBrk="0" fontAlgn="base" hangingPunct="0">
        <a:spcBef>
          <a:spcPct val="25000"/>
        </a:spcBef>
        <a:spcAft>
          <a:spcPct val="0"/>
        </a:spcAft>
        <a:buChar char="•"/>
        <a:defRPr sz="2400">
          <a:solidFill>
            <a:schemeClr val="tx1"/>
          </a:solidFill>
          <a:latin typeface="+mn-lt"/>
        </a:defRPr>
      </a:lvl3pPr>
      <a:lvl4pPr marL="1314450" indent="-228600" algn="l" defTabSz="800100" rtl="0" eaLnBrk="0" fontAlgn="base" hangingPunct="0">
        <a:spcBef>
          <a:spcPct val="25000"/>
        </a:spcBef>
        <a:spcAft>
          <a:spcPct val="0"/>
        </a:spcAft>
        <a:buFont typeface="Arial" panose="020B0604020202020204" pitchFamily="34" charset="0"/>
        <a:buChar char="–"/>
        <a:defRPr sz="1600">
          <a:solidFill>
            <a:schemeClr val="tx1"/>
          </a:solidFill>
          <a:latin typeface="+mn-lt"/>
        </a:defRPr>
      </a:lvl4pPr>
      <a:lvl5pPr marL="1600200" indent="-171450" algn="l" defTabSz="800100" rtl="0" eaLnBrk="0" fontAlgn="base" hangingPunct="0">
        <a:spcBef>
          <a:spcPct val="20000"/>
        </a:spcBef>
        <a:spcAft>
          <a:spcPct val="0"/>
        </a:spcAft>
        <a:buChar char="•"/>
        <a:defRPr sz="1400">
          <a:solidFill>
            <a:schemeClr val="tx1"/>
          </a:solidFill>
          <a:latin typeface="+mn-lt"/>
        </a:defRPr>
      </a:lvl5pPr>
      <a:lvl6pPr marL="2057400" indent="-171450" algn="l" defTabSz="800100" rtl="0" eaLnBrk="1" fontAlgn="base" hangingPunct="1">
        <a:spcBef>
          <a:spcPct val="20000"/>
        </a:spcBef>
        <a:spcAft>
          <a:spcPct val="0"/>
        </a:spcAft>
        <a:buChar char="•"/>
        <a:defRPr sz="1400">
          <a:solidFill>
            <a:schemeClr val="tx1"/>
          </a:solidFill>
          <a:latin typeface="+mn-lt"/>
        </a:defRPr>
      </a:lvl6pPr>
      <a:lvl7pPr marL="2514600" indent="-171450" algn="l" defTabSz="800100" rtl="0" eaLnBrk="1" fontAlgn="base" hangingPunct="1">
        <a:spcBef>
          <a:spcPct val="20000"/>
        </a:spcBef>
        <a:spcAft>
          <a:spcPct val="0"/>
        </a:spcAft>
        <a:buChar char="•"/>
        <a:defRPr sz="1400">
          <a:solidFill>
            <a:schemeClr val="tx1"/>
          </a:solidFill>
          <a:latin typeface="+mn-lt"/>
        </a:defRPr>
      </a:lvl7pPr>
      <a:lvl8pPr marL="2971800" indent="-171450" algn="l" defTabSz="800100" rtl="0" eaLnBrk="1" fontAlgn="base" hangingPunct="1">
        <a:spcBef>
          <a:spcPct val="20000"/>
        </a:spcBef>
        <a:spcAft>
          <a:spcPct val="0"/>
        </a:spcAft>
        <a:buChar char="•"/>
        <a:defRPr sz="1400">
          <a:solidFill>
            <a:schemeClr val="tx1"/>
          </a:solidFill>
          <a:latin typeface="+mn-lt"/>
        </a:defRPr>
      </a:lvl8pPr>
      <a:lvl9pPr marL="3429000" indent="-171450" algn="l" defTabSz="800100"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F7316A1E-E582-4344-9277-B78E78FD7719}"/>
              </a:ext>
            </a:extLst>
          </p:cNvPr>
          <p:cNvGrpSpPr>
            <a:grpSpLocks/>
          </p:cNvGrpSpPr>
          <p:nvPr/>
        </p:nvGrpSpPr>
        <p:grpSpPr bwMode="auto">
          <a:xfrm>
            <a:off x="0" y="0"/>
            <a:ext cx="9144000" cy="6861175"/>
            <a:chOff x="0" y="0"/>
            <a:chExt cx="5760" cy="4322"/>
          </a:xfrm>
        </p:grpSpPr>
        <p:sp>
          <p:nvSpPr>
            <p:cNvPr id="478211" name="Rectangle 3">
              <a:extLst>
                <a:ext uri="{FF2B5EF4-FFF2-40B4-BE49-F238E27FC236}">
                  <a16:creationId xmlns:a16="http://schemas.microsoft.com/office/drawing/2014/main" id="{459BFECE-FBEA-418E-9C7D-AE7BED62A034}"/>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0250" name="Picture 4" descr="TR_SlideLogo_BW600">
              <a:extLst>
                <a:ext uri="{FF2B5EF4-FFF2-40B4-BE49-F238E27FC236}">
                  <a16:creationId xmlns:a16="http://schemas.microsoft.com/office/drawing/2014/main" id="{A05F6082-1717-428F-9774-FAEDF5C6F7E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0243" name="Picture 5" descr="hc_DividerGraphBG_purple">
            <a:extLst>
              <a:ext uri="{FF2B5EF4-FFF2-40B4-BE49-F238E27FC236}">
                <a16:creationId xmlns:a16="http://schemas.microsoft.com/office/drawing/2014/main" id="{DCA947A8-22D7-4286-86CC-6AFAB546C7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6" name="Rectangle 8">
            <a:extLst>
              <a:ext uri="{FF2B5EF4-FFF2-40B4-BE49-F238E27FC236}">
                <a16:creationId xmlns:a16="http://schemas.microsoft.com/office/drawing/2014/main" id="{682D19AD-0526-4E01-9400-E477CD57117F}"/>
              </a:ext>
            </a:extLst>
          </p:cNvPr>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3F30A80C-4B98-40AD-AF44-05ED2AA012DE}" type="slidenum">
              <a:rPr lang="en-US" altLang="zh-CN"/>
              <a:pPr/>
              <a:t>‹#›</a:t>
            </a:fld>
            <a:endParaRPr lang="en-US" altLang="zh-CN"/>
          </a:p>
        </p:txBody>
      </p:sp>
      <p:sp>
        <p:nvSpPr>
          <p:cNvPr id="478218" name="Rectangle 10">
            <a:extLst>
              <a:ext uri="{FF2B5EF4-FFF2-40B4-BE49-F238E27FC236}">
                <a16:creationId xmlns:a16="http://schemas.microsoft.com/office/drawing/2014/main" id="{D163947F-1EC4-4672-BF3E-49B965148042}"/>
              </a:ext>
            </a:extLst>
          </p:cNvPr>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endParaRPr lang="en-US" altLang="zh-CN"/>
          </a:p>
        </p:txBody>
      </p:sp>
      <p:sp>
        <p:nvSpPr>
          <p:cNvPr id="10246" name="Rectangle 11">
            <a:extLst>
              <a:ext uri="{FF2B5EF4-FFF2-40B4-BE49-F238E27FC236}">
                <a16:creationId xmlns:a16="http://schemas.microsoft.com/office/drawing/2014/main" id="{2DBA147D-E021-4C2D-B890-01B32E06A7D7}"/>
              </a:ext>
            </a:extLst>
          </p:cNvPr>
          <p:cNvSpPr>
            <a:spLocks noGrp="1" noChangeArrowheads="1"/>
          </p:cNvSpPr>
          <p:nvPr>
            <p:ph type="title"/>
          </p:nvPr>
        </p:nvSpPr>
        <p:spPr bwMode="auto">
          <a:xfrm>
            <a:off x="898525" y="519113"/>
            <a:ext cx="738822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0247" name="Rectangle 12">
            <a:extLst>
              <a:ext uri="{FF2B5EF4-FFF2-40B4-BE49-F238E27FC236}">
                <a16:creationId xmlns:a16="http://schemas.microsoft.com/office/drawing/2014/main" id="{A0D09EA8-5689-4D0C-A50C-EA116EE48E14}"/>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78221" name="Line 13">
            <a:extLst>
              <a:ext uri="{FF2B5EF4-FFF2-40B4-BE49-F238E27FC236}">
                <a16:creationId xmlns:a16="http://schemas.microsoft.com/office/drawing/2014/main" id="{5FDCC396-4526-4E13-A381-279BF21F8DAD}"/>
              </a:ext>
            </a:extLst>
          </p:cNvPr>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080" r:id="rId1"/>
    <p:sldLayoutId id="2147497006" r:id="rId2"/>
    <p:sldLayoutId id="2147497007" r:id="rId3"/>
    <p:sldLayoutId id="2147497008" r:id="rId4"/>
    <p:sldLayoutId id="2147497009" r:id="rId5"/>
    <p:sldLayoutId id="2147497010" r:id="rId6"/>
    <p:sldLayoutId id="2147497011" r:id="rId7"/>
    <p:sldLayoutId id="2147497012" r:id="rId8"/>
    <p:sldLayoutId id="2147497013" r:id="rId9"/>
    <p:sldLayoutId id="2147497014" r:id="rId10"/>
    <p:sldLayoutId id="2147497015"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BD4B1A97-12A8-4AD4-B772-9A48F70969B8}"/>
              </a:ext>
            </a:extLst>
          </p:cNvPr>
          <p:cNvGrpSpPr>
            <a:grpSpLocks/>
          </p:cNvGrpSpPr>
          <p:nvPr/>
        </p:nvGrpSpPr>
        <p:grpSpPr bwMode="auto">
          <a:xfrm>
            <a:off x="0" y="0"/>
            <a:ext cx="9144000" cy="6861175"/>
            <a:chOff x="0" y="0"/>
            <a:chExt cx="5760" cy="4322"/>
          </a:xfrm>
        </p:grpSpPr>
        <p:sp>
          <p:nvSpPr>
            <p:cNvPr id="480259" name="Rectangle 3">
              <a:extLst>
                <a:ext uri="{FF2B5EF4-FFF2-40B4-BE49-F238E27FC236}">
                  <a16:creationId xmlns:a16="http://schemas.microsoft.com/office/drawing/2014/main" id="{6E331AC9-2674-48CE-AFD0-E939736F2C24}"/>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1275" name="Picture 4" descr="TR_SlideLogo_BW600">
              <a:extLst>
                <a:ext uri="{FF2B5EF4-FFF2-40B4-BE49-F238E27FC236}">
                  <a16:creationId xmlns:a16="http://schemas.microsoft.com/office/drawing/2014/main" id="{CBD1E651-7656-40DD-AEFB-AD83C2AF787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1267" name="Picture 12" descr="hc_DividerBG_Wgrey">
            <a:extLst>
              <a:ext uri="{FF2B5EF4-FFF2-40B4-BE49-F238E27FC236}">
                <a16:creationId xmlns:a16="http://schemas.microsoft.com/office/drawing/2014/main" id="{F2658947-12D2-4959-987E-3A0A00783C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65" name="Rectangle 9">
            <a:extLst>
              <a:ext uri="{FF2B5EF4-FFF2-40B4-BE49-F238E27FC236}">
                <a16:creationId xmlns:a16="http://schemas.microsoft.com/office/drawing/2014/main" id="{12134DAA-3A4B-4F43-852C-90756E9F3200}"/>
              </a:ext>
            </a:extLst>
          </p:cNvPr>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A26A7444-448D-4BBE-8964-ACBBC276D4B2}" type="slidenum">
              <a:rPr lang="en-US" altLang="zh-CN"/>
              <a:pPr/>
              <a:t>‹#›</a:t>
            </a:fld>
            <a:endParaRPr lang="en-US" altLang="zh-CN"/>
          </a:p>
        </p:txBody>
      </p:sp>
      <p:sp>
        <p:nvSpPr>
          <p:cNvPr id="11269" name="Rectangle 14">
            <a:extLst>
              <a:ext uri="{FF2B5EF4-FFF2-40B4-BE49-F238E27FC236}">
                <a16:creationId xmlns:a16="http://schemas.microsoft.com/office/drawing/2014/main" id="{2C8DB516-B785-4652-923F-CA91F8A132FA}"/>
              </a:ext>
            </a:extLst>
          </p:cNvPr>
          <p:cNvSpPr>
            <a:spLocks noGrp="1" noChangeArrowheads="1"/>
          </p:cNvSpPr>
          <p:nvPr>
            <p:ph type="title"/>
          </p:nvPr>
        </p:nvSpPr>
        <p:spPr bwMode="auto">
          <a:xfrm>
            <a:off x="898525" y="519113"/>
            <a:ext cx="73882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1270" name="Rectangle 15">
            <a:extLst>
              <a:ext uri="{FF2B5EF4-FFF2-40B4-BE49-F238E27FC236}">
                <a16:creationId xmlns:a16="http://schemas.microsoft.com/office/drawing/2014/main" id="{90270DB3-1F86-4886-8271-565743268D3B}"/>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0272" name="Line 16">
            <a:extLst>
              <a:ext uri="{FF2B5EF4-FFF2-40B4-BE49-F238E27FC236}">
                <a16:creationId xmlns:a16="http://schemas.microsoft.com/office/drawing/2014/main" id="{35A41021-1F25-4298-B356-6705B6EF3C10}"/>
              </a:ext>
            </a:extLst>
          </p:cNvPr>
          <p:cNvSpPr>
            <a:spLocks noChangeShapeType="1"/>
          </p:cNvSpPr>
          <p:nvPr/>
        </p:nvSpPr>
        <p:spPr bwMode="auto">
          <a:xfrm flipV="1">
            <a:off x="898525" y="1368425"/>
            <a:ext cx="7388225" cy="3175"/>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pic>
        <p:nvPicPr>
          <p:cNvPr id="11272" name="Picture 6" descr="hc_Divider_TransLogo">
            <a:extLst>
              <a:ext uri="{FF2B5EF4-FFF2-40B4-BE49-F238E27FC236}">
                <a16:creationId xmlns:a16="http://schemas.microsoft.com/office/drawing/2014/main" id="{1EFAFAF2-611B-4F33-9A12-2A0A216FA0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79" name="Rectangle 23">
            <a:extLst>
              <a:ext uri="{FF2B5EF4-FFF2-40B4-BE49-F238E27FC236}">
                <a16:creationId xmlns:a16="http://schemas.microsoft.com/office/drawing/2014/main" id="{1B7D671F-F39B-4C7E-A8ED-C0226C638B59}"/>
              </a:ext>
            </a:extLst>
          </p:cNvPr>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081" r:id="rId1"/>
    <p:sldLayoutId id="2147497016" r:id="rId2"/>
    <p:sldLayoutId id="2147497017" r:id="rId3"/>
    <p:sldLayoutId id="2147497018" r:id="rId4"/>
    <p:sldLayoutId id="2147497019" r:id="rId5"/>
    <p:sldLayoutId id="2147497020" r:id="rId6"/>
    <p:sldLayoutId id="2147497021" r:id="rId7"/>
    <p:sldLayoutId id="2147497022" r:id="rId8"/>
    <p:sldLayoutId id="2147497023" r:id="rId9"/>
    <p:sldLayoutId id="2147497024" r:id="rId10"/>
    <p:sldLayoutId id="2147497025"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2290" name="Group 2">
            <a:extLst>
              <a:ext uri="{FF2B5EF4-FFF2-40B4-BE49-F238E27FC236}">
                <a16:creationId xmlns:a16="http://schemas.microsoft.com/office/drawing/2014/main" id="{950C7668-0325-41CE-AD25-E81CE771FDCF}"/>
              </a:ext>
            </a:extLst>
          </p:cNvPr>
          <p:cNvGrpSpPr>
            <a:grpSpLocks/>
          </p:cNvGrpSpPr>
          <p:nvPr/>
        </p:nvGrpSpPr>
        <p:grpSpPr bwMode="auto">
          <a:xfrm>
            <a:off x="0" y="0"/>
            <a:ext cx="9144000" cy="6861175"/>
            <a:chOff x="0" y="0"/>
            <a:chExt cx="5760" cy="4322"/>
          </a:xfrm>
        </p:grpSpPr>
        <p:sp>
          <p:nvSpPr>
            <p:cNvPr id="482307" name="Rectangle 3">
              <a:extLst>
                <a:ext uri="{FF2B5EF4-FFF2-40B4-BE49-F238E27FC236}">
                  <a16:creationId xmlns:a16="http://schemas.microsoft.com/office/drawing/2014/main" id="{CFB1E724-3BDA-4CF2-9184-8A6EDD0DA08A}"/>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298" name="Picture 4" descr="TR_SlideLogo_BW600">
              <a:extLst>
                <a:ext uri="{FF2B5EF4-FFF2-40B4-BE49-F238E27FC236}">
                  <a16:creationId xmlns:a16="http://schemas.microsoft.com/office/drawing/2014/main" id="{4192F9E9-9098-4AA6-9659-0E7E0DFD26B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2291" name="Picture 11" descr="hc_DividerGraphBG_Wgrey">
            <a:extLst>
              <a:ext uri="{FF2B5EF4-FFF2-40B4-BE49-F238E27FC236}">
                <a16:creationId xmlns:a16="http://schemas.microsoft.com/office/drawing/2014/main" id="{AA37D134-2F53-4CA3-90FE-7CDFA6B099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312" name="Rectangle 8">
            <a:extLst>
              <a:ext uri="{FF2B5EF4-FFF2-40B4-BE49-F238E27FC236}">
                <a16:creationId xmlns:a16="http://schemas.microsoft.com/office/drawing/2014/main" id="{3C84127D-981A-4303-8121-58A1D98FF487}"/>
              </a:ext>
            </a:extLst>
          </p:cNvPr>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4269A8F7-86BC-4CBE-B2B7-65BAB2C7F741}" type="slidenum">
              <a:rPr lang="en-US" altLang="zh-CN"/>
              <a:pPr/>
              <a:t>‹#›</a:t>
            </a:fld>
            <a:endParaRPr lang="en-US" altLang="zh-CN"/>
          </a:p>
        </p:txBody>
      </p:sp>
      <p:sp>
        <p:nvSpPr>
          <p:cNvPr id="12293" name="Rectangle 12">
            <a:extLst>
              <a:ext uri="{FF2B5EF4-FFF2-40B4-BE49-F238E27FC236}">
                <a16:creationId xmlns:a16="http://schemas.microsoft.com/office/drawing/2014/main" id="{443AABE7-3026-4AE5-9CB4-B37A09AF10EB}"/>
              </a:ext>
            </a:extLst>
          </p:cNvPr>
          <p:cNvSpPr>
            <a:spLocks noGrp="1" noChangeArrowheads="1"/>
          </p:cNvSpPr>
          <p:nvPr>
            <p:ph type="title"/>
          </p:nvPr>
        </p:nvSpPr>
        <p:spPr bwMode="auto">
          <a:xfrm>
            <a:off x="898525" y="49371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2294" name="Rectangle 13">
            <a:extLst>
              <a:ext uri="{FF2B5EF4-FFF2-40B4-BE49-F238E27FC236}">
                <a16:creationId xmlns:a16="http://schemas.microsoft.com/office/drawing/2014/main" id="{8FAD0064-1C2B-49C1-94B6-BF148E89464E}"/>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2318" name="Line 14">
            <a:extLst>
              <a:ext uri="{FF2B5EF4-FFF2-40B4-BE49-F238E27FC236}">
                <a16:creationId xmlns:a16="http://schemas.microsoft.com/office/drawing/2014/main" id="{5A3FBCB9-5362-4FEC-B0C3-BBF14EE7B89C}"/>
              </a:ext>
            </a:extLst>
          </p:cNvPr>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
        <p:nvSpPr>
          <p:cNvPr id="482319" name="Rectangle 15">
            <a:extLst>
              <a:ext uri="{FF2B5EF4-FFF2-40B4-BE49-F238E27FC236}">
                <a16:creationId xmlns:a16="http://schemas.microsoft.com/office/drawing/2014/main" id="{020E861A-B7D9-41AF-A263-EE76A7C609B3}"/>
              </a:ext>
            </a:extLst>
          </p:cNvPr>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082" r:id="rId1"/>
    <p:sldLayoutId id="2147497026" r:id="rId2"/>
    <p:sldLayoutId id="2147497027" r:id="rId3"/>
    <p:sldLayoutId id="2147497028" r:id="rId4"/>
    <p:sldLayoutId id="2147497029" r:id="rId5"/>
    <p:sldLayoutId id="2147497030" r:id="rId6"/>
    <p:sldLayoutId id="2147497031" r:id="rId7"/>
    <p:sldLayoutId id="2147497032" r:id="rId8"/>
    <p:sldLayoutId id="2147497033" r:id="rId9"/>
    <p:sldLayoutId id="2147497034" r:id="rId10"/>
    <p:sldLayoutId id="2147497035"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13314" name="Picture 12" descr="hc_DividerBG_Cgrey">
            <a:extLst>
              <a:ext uri="{FF2B5EF4-FFF2-40B4-BE49-F238E27FC236}">
                <a16:creationId xmlns:a16="http://schemas.microsoft.com/office/drawing/2014/main" id="{0ED0D689-39B2-4058-A989-984567F556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6" descr="hc_Divider_TransLogo">
            <a:extLst>
              <a:ext uri="{FF2B5EF4-FFF2-40B4-BE49-F238E27FC236}">
                <a16:creationId xmlns:a16="http://schemas.microsoft.com/office/drawing/2014/main" id="{F0B36690-7E8D-44CD-B41C-BF15D6B286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4361" name="Rectangle 9">
            <a:extLst>
              <a:ext uri="{FF2B5EF4-FFF2-40B4-BE49-F238E27FC236}">
                <a16:creationId xmlns:a16="http://schemas.microsoft.com/office/drawing/2014/main" id="{5D4954F7-2CD8-468E-B3B4-E495A904C32E}"/>
              </a:ext>
            </a:extLst>
          </p:cNvPr>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2152F932-8386-48A3-A56C-771EA3D19A1A}" type="slidenum">
              <a:rPr lang="en-US" altLang="zh-CN"/>
              <a:pPr/>
              <a:t>‹#›</a:t>
            </a:fld>
            <a:endParaRPr lang="en-US" altLang="zh-CN"/>
          </a:p>
        </p:txBody>
      </p:sp>
      <p:sp>
        <p:nvSpPr>
          <p:cNvPr id="484363" name="Rectangle 11">
            <a:extLst>
              <a:ext uri="{FF2B5EF4-FFF2-40B4-BE49-F238E27FC236}">
                <a16:creationId xmlns:a16="http://schemas.microsoft.com/office/drawing/2014/main" id="{C530A46C-3976-4F9C-8024-F1544A4CE910}"/>
              </a:ext>
            </a:extLst>
          </p:cNvPr>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13318" name="Rectangle 14">
            <a:extLst>
              <a:ext uri="{FF2B5EF4-FFF2-40B4-BE49-F238E27FC236}">
                <a16:creationId xmlns:a16="http://schemas.microsoft.com/office/drawing/2014/main" id="{155C6658-6475-4C22-928D-E62BC1679291}"/>
              </a:ext>
            </a:extLst>
          </p:cNvPr>
          <p:cNvSpPr>
            <a:spLocks noGrp="1" noChangeArrowheads="1"/>
          </p:cNvSpPr>
          <p:nvPr>
            <p:ph type="title"/>
          </p:nvPr>
        </p:nvSpPr>
        <p:spPr bwMode="auto">
          <a:xfrm>
            <a:off x="898525" y="487363"/>
            <a:ext cx="7388225"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3319" name="Rectangle 15">
            <a:extLst>
              <a:ext uri="{FF2B5EF4-FFF2-40B4-BE49-F238E27FC236}">
                <a16:creationId xmlns:a16="http://schemas.microsoft.com/office/drawing/2014/main" id="{47D23988-9BFD-491F-86C2-74BE090D9F7B}"/>
              </a:ext>
            </a:extLst>
          </p:cNvPr>
          <p:cNvSpPr>
            <a:spLocks noGrp="1" noChangeArrowheads="1"/>
          </p:cNvSpPr>
          <p:nvPr>
            <p:ph type="body" idx="1"/>
          </p:nvPr>
        </p:nvSpPr>
        <p:spPr bwMode="auto">
          <a:xfrm>
            <a:off x="898525" y="15160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4368" name="Line 16">
            <a:extLst>
              <a:ext uri="{FF2B5EF4-FFF2-40B4-BE49-F238E27FC236}">
                <a16:creationId xmlns:a16="http://schemas.microsoft.com/office/drawing/2014/main" id="{B27CA237-A009-49A7-BAF2-6C9A342D019F}"/>
              </a:ext>
            </a:extLst>
          </p:cNvPr>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083" r:id="rId1"/>
    <p:sldLayoutId id="2147497036" r:id="rId2"/>
    <p:sldLayoutId id="2147497037" r:id="rId3"/>
    <p:sldLayoutId id="2147497038" r:id="rId4"/>
    <p:sldLayoutId id="2147497039" r:id="rId5"/>
    <p:sldLayoutId id="2147497040" r:id="rId6"/>
    <p:sldLayoutId id="2147497041" r:id="rId7"/>
    <p:sldLayoutId id="2147497042" r:id="rId8"/>
    <p:sldLayoutId id="2147497043" r:id="rId9"/>
    <p:sldLayoutId id="2147497044" r:id="rId10"/>
    <p:sldLayoutId id="2147497045"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2ED87BCD-DD72-4EF8-9312-6BC00F78D193}"/>
              </a:ext>
            </a:extLst>
          </p:cNvPr>
          <p:cNvGrpSpPr>
            <a:grpSpLocks/>
          </p:cNvGrpSpPr>
          <p:nvPr/>
        </p:nvGrpSpPr>
        <p:grpSpPr bwMode="auto">
          <a:xfrm>
            <a:off x="0" y="0"/>
            <a:ext cx="9144000" cy="6861175"/>
            <a:chOff x="0" y="0"/>
            <a:chExt cx="5760" cy="4322"/>
          </a:xfrm>
        </p:grpSpPr>
        <p:sp>
          <p:nvSpPr>
            <p:cNvPr id="486403" name="Rectangle 3">
              <a:extLst>
                <a:ext uri="{FF2B5EF4-FFF2-40B4-BE49-F238E27FC236}">
                  <a16:creationId xmlns:a16="http://schemas.microsoft.com/office/drawing/2014/main" id="{B9060BFD-17BC-4E8F-BC95-A345563F6A1B}"/>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4346" name="Picture 4" descr="TR_SlideLogo_BW600">
              <a:extLst>
                <a:ext uri="{FF2B5EF4-FFF2-40B4-BE49-F238E27FC236}">
                  <a16:creationId xmlns:a16="http://schemas.microsoft.com/office/drawing/2014/main" id="{C446FF82-26A5-451C-BE7B-7DEE9D6DDC0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4339" name="Picture 11" descr="hc_DividerGraphBG_Cgrey">
            <a:extLst>
              <a:ext uri="{FF2B5EF4-FFF2-40B4-BE49-F238E27FC236}">
                <a16:creationId xmlns:a16="http://schemas.microsoft.com/office/drawing/2014/main" id="{8753BEE7-D760-4C35-9CC2-B94EFB4FE6A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8" name="Rectangle 8">
            <a:extLst>
              <a:ext uri="{FF2B5EF4-FFF2-40B4-BE49-F238E27FC236}">
                <a16:creationId xmlns:a16="http://schemas.microsoft.com/office/drawing/2014/main" id="{AEB5F4DC-2986-4477-A622-54CA352A98D7}"/>
              </a:ext>
            </a:extLst>
          </p:cNvPr>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89FF96F6-EF6B-4491-96DF-41BEFC8674A4}" type="slidenum">
              <a:rPr lang="en-US" altLang="zh-CN"/>
              <a:pPr/>
              <a:t>‹#›</a:t>
            </a:fld>
            <a:endParaRPr lang="en-US" altLang="zh-CN"/>
          </a:p>
        </p:txBody>
      </p:sp>
      <p:sp>
        <p:nvSpPr>
          <p:cNvPr id="14341" name="Rectangle 12">
            <a:extLst>
              <a:ext uri="{FF2B5EF4-FFF2-40B4-BE49-F238E27FC236}">
                <a16:creationId xmlns:a16="http://schemas.microsoft.com/office/drawing/2014/main" id="{AF6136EF-BA0F-4B4C-AF1E-A49142EAF56A}"/>
              </a:ext>
            </a:extLst>
          </p:cNvPr>
          <p:cNvSpPr>
            <a:spLocks noGrp="1" noChangeArrowheads="1"/>
          </p:cNvSpPr>
          <p:nvPr>
            <p:ph type="title"/>
          </p:nvPr>
        </p:nvSpPr>
        <p:spPr bwMode="auto">
          <a:xfrm>
            <a:off x="898525" y="50006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4342" name="Rectangle 13">
            <a:extLst>
              <a:ext uri="{FF2B5EF4-FFF2-40B4-BE49-F238E27FC236}">
                <a16:creationId xmlns:a16="http://schemas.microsoft.com/office/drawing/2014/main" id="{44C3D05E-B802-4982-9781-E9222E438C97}"/>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6414" name="Line 14">
            <a:extLst>
              <a:ext uri="{FF2B5EF4-FFF2-40B4-BE49-F238E27FC236}">
                <a16:creationId xmlns:a16="http://schemas.microsoft.com/office/drawing/2014/main" id="{CE7B7695-E17B-40E9-AF67-E1641EEF7017}"/>
              </a:ext>
            </a:extLst>
          </p:cNvPr>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
        <p:nvSpPr>
          <p:cNvPr id="486415" name="Rectangle 15">
            <a:extLst>
              <a:ext uri="{FF2B5EF4-FFF2-40B4-BE49-F238E27FC236}">
                <a16:creationId xmlns:a16="http://schemas.microsoft.com/office/drawing/2014/main" id="{AD812DEA-67E2-493A-AEE6-E0EEE080B649}"/>
              </a:ext>
            </a:extLst>
          </p:cNvPr>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084" r:id="rId1"/>
    <p:sldLayoutId id="2147497046" r:id="rId2"/>
    <p:sldLayoutId id="2147497047" r:id="rId3"/>
    <p:sldLayoutId id="2147497048" r:id="rId4"/>
    <p:sldLayoutId id="2147497049" r:id="rId5"/>
    <p:sldLayoutId id="2147497050" r:id="rId6"/>
    <p:sldLayoutId id="2147497051" r:id="rId7"/>
    <p:sldLayoutId id="2147497052" r:id="rId8"/>
    <p:sldLayoutId id="2147497053" r:id="rId9"/>
    <p:sldLayoutId id="2147497054" r:id="rId10"/>
    <p:sldLayoutId id="2147497055"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15362" name="Picture 16" descr="hc_DividerGraphBG_blue">
            <a:extLst>
              <a:ext uri="{FF2B5EF4-FFF2-40B4-BE49-F238E27FC236}">
                <a16:creationId xmlns:a16="http://schemas.microsoft.com/office/drawing/2014/main" id="{4088F98F-7132-436A-BA6C-8DDF35303B4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7" name="Rectangle 9">
            <a:extLst>
              <a:ext uri="{FF2B5EF4-FFF2-40B4-BE49-F238E27FC236}">
                <a16:creationId xmlns:a16="http://schemas.microsoft.com/office/drawing/2014/main" id="{19B53C22-860D-4DA9-BB64-1B0470255065}"/>
              </a:ext>
            </a:extLst>
          </p:cNvPr>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FFFFFF"/>
                </a:solidFill>
              </a:defRPr>
            </a:lvl1pPr>
          </a:lstStyle>
          <a:p>
            <a:fld id="{AB6B8A84-897D-439C-96F6-509B3F392837}" type="slidenum">
              <a:rPr lang="en-US" altLang="zh-CN"/>
              <a:pPr/>
              <a:t>‹#›</a:t>
            </a:fld>
            <a:endParaRPr lang="en-US" altLang="zh-CN"/>
          </a:p>
        </p:txBody>
      </p:sp>
      <p:sp>
        <p:nvSpPr>
          <p:cNvPr id="94221" name="Rectangle 13">
            <a:extLst>
              <a:ext uri="{FF2B5EF4-FFF2-40B4-BE49-F238E27FC236}">
                <a16:creationId xmlns:a16="http://schemas.microsoft.com/office/drawing/2014/main" id="{F7133D81-E49D-4967-B5DD-024F5658A09E}"/>
              </a:ext>
            </a:extLst>
          </p:cNvPr>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15365" name="Rectangle 17">
            <a:extLst>
              <a:ext uri="{FF2B5EF4-FFF2-40B4-BE49-F238E27FC236}">
                <a16:creationId xmlns:a16="http://schemas.microsoft.com/office/drawing/2014/main" id="{BF3A9F4C-6629-4C8A-8E21-18BDB55A3196}"/>
              </a:ext>
            </a:extLst>
          </p:cNvPr>
          <p:cNvSpPr>
            <a:spLocks noGrp="1" noChangeArrowheads="1"/>
          </p:cNvSpPr>
          <p:nvPr>
            <p:ph type="title"/>
          </p:nvPr>
        </p:nvSpPr>
        <p:spPr bwMode="auto">
          <a:xfrm>
            <a:off x="898525" y="519113"/>
            <a:ext cx="7388225"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5366" name="Rectangle 18">
            <a:extLst>
              <a:ext uri="{FF2B5EF4-FFF2-40B4-BE49-F238E27FC236}">
                <a16:creationId xmlns:a16="http://schemas.microsoft.com/office/drawing/2014/main" id="{A165EFD9-2E18-4715-BD8F-137A5B982885}"/>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94227" name="Line 19">
            <a:extLst>
              <a:ext uri="{FF2B5EF4-FFF2-40B4-BE49-F238E27FC236}">
                <a16:creationId xmlns:a16="http://schemas.microsoft.com/office/drawing/2014/main" id="{9B05F696-E17D-41E1-BECE-A90ECC6A7F8D}"/>
              </a:ext>
            </a:extLst>
          </p:cNvPr>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085" r:id="rId1"/>
    <p:sldLayoutId id="2147497056" r:id="rId2"/>
    <p:sldLayoutId id="2147497057" r:id="rId3"/>
    <p:sldLayoutId id="2147497058" r:id="rId4"/>
    <p:sldLayoutId id="2147497059" r:id="rId5"/>
    <p:sldLayoutId id="2147497060" r:id="rId6"/>
    <p:sldLayoutId id="2147497061" r:id="rId7"/>
    <p:sldLayoutId id="2147497062" r:id="rId8"/>
    <p:sldLayoutId id="2147497063" r:id="rId9"/>
    <p:sldLayoutId id="2147497064" r:id="rId10"/>
    <p:sldLayoutId id="2147497065"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2573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6002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057400" indent="-228600" algn="l" rtl="0" eaLnBrk="1" fontAlgn="base" hangingPunct="1">
        <a:spcBef>
          <a:spcPct val="20000"/>
        </a:spcBef>
        <a:spcAft>
          <a:spcPct val="0"/>
        </a:spcAft>
        <a:buFont typeface="Arial" charset="0"/>
        <a:buChar char="–"/>
        <a:defRPr sz="1400">
          <a:solidFill>
            <a:schemeClr val="tx1"/>
          </a:solidFill>
          <a:latin typeface="+mn-lt"/>
        </a:defRPr>
      </a:lvl6pPr>
      <a:lvl7pPr marL="2514600" indent="-228600" algn="l" rtl="0" eaLnBrk="1" fontAlgn="base" hangingPunct="1">
        <a:spcBef>
          <a:spcPct val="20000"/>
        </a:spcBef>
        <a:spcAft>
          <a:spcPct val="0"/>
        </a:spcAft>
        <a:buFont typeface="Arial" charset="0"/>
        <a:buChar char="–"/>
        <a:defRPr sz="1400">
          <a:solidFill>
            <a:schemeClr val="tx1"/>
          </a:solidFill>
          <a:latin typeface="+mn-lt"/>
        </a:defRPr>
      </a:lvl7pPr>
      <a:lvl8pPr marL="2971800" indent="-228600" algn="l" rtl="0" eaLnBrk="1" fontAlgn="base" hangingPunct="1">
        <a:spcBef>
          <a:spcPct val="20000"/>
        </a:spcBef>
        <a:spcAft>
          <a:spcPct val="0"/>
        </a:spcAft>
        <a:buFont typeface="Arial" charset="0"/>
        <a:buChar char="–"/>
        <a:defRPr sz="1400">
          <a:solidFill>
            <a:schemeClr val="tx1"/>
          </a:solidFill>
          <a:latin typeface="+mn-lt"/>
        </a:defRPr>
      </a:lvl8pPr>
      <a:lvl9pPr marL="34290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6386" name="Group 18">
            <a:extLst>
              <a:ext uri="{FF2B5EF4-FFF2-40B4-BE49-F238E27FC236}">
                <a16:creationId xmlns:a16="http://schemas.microsoft.com/office/drawing/2014/main" id="{07E26CF6-3AF8-4D33-8539-8187E6293CED}"/>
              </a:ext>
            </a:extLst>
          </p:cNvPr>
          <p:cNvGrpSpPr>
            <a:grpSpLocks/>
          </p:cNvGrpSpPr>
          <p:nvPr/>
        </p:nvGrpSpPr>
        <p:grpSpPr bwMode="auto">
          <a:xfrm>
            <a:off x="0" y="0"/>
            <a:ext cx="9144000" cy="6861175"/>
            <a:chOff x="0" y="0"/>
            <a:chExt cx="5760" cy="4322"/>
          </a:xfrm>
        </p:grpSpPr>
        <p:sp>
          <p:nvSpPr>
            <p:cNvPr id="40973" name="Rectangle 13">
              <a:extLst>
                <a:ext uri="{FF2B5EF4-FFF2-40B4-BE49-F238E27FC236}">
                  <a16:creationId xmlns:a16="http://schemas.microsoft.com/office/drawing/2014/main" id="{771DF572-6B50-4250-BE44-4794B3059257}"/>
                </a:ext>
              </a:extLst>
            </p:cNvPr>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latin typeface="Arial" charset="0"/>
                <a:ea typeface="宋体" charset="-122"/>
              </a:endParaRPr>
            </a:p>
          </p:txBody>
        </p:sp>
        <p:pic>
          <p:nvPicPr>
            <p:cNvPr id="16395" name="Picture 10" descr="TR_SlideLogo_BW600">
              <a:extLst>
                <a:ext uri="{FF2B5EF4-FFF2-40B4-BE49-F238E27FC236}">
                  <a16:creationId xmlns:a16="http://schemas.microsoft.com/office/drawing/2014/main" id="{AE3536EB-1419-4FC2-A2D8-75D4546A810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6387" name="Picture 22" descr="hc_DividerBG_blue">
            <a:extLst>
              <a:ext uri="{FF2B5EF4-FFF2-40B4-BE49-F238E27FC236}">
                <a16:creationId xmlns:a16="http://schemas.microsoft.com/office/drawing/2014/main" id="{E999D45A-03B8-4986-97DE-1BE28C0663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7" descr="hc_Divider_TransLogo">
            <a:extLst>
              <a:ext uri="{FF2B5EF4-FFF2-40B4-BE49-F238E27FC236}">
                <a16:creationId xmlns:a16="http://schemas.microsoft.com/office/drawing/2014/main" id="{4030FB4A-9FF0-47E4-B287-06FA63D24C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a:extLst>
              <a:ext uri="{FF2B5EF4-FFF2-40B4-BE49-F238E27FC236}">
                <a16:creationId xmlns:a16="http://schemas.microsoft.com/office/drawing/2014/main" id="{A816917F-E86B-4373-AA12-8C102EC153D2}"/>
              </a:ext>
            </a:extLst>
          </p:cNvPr>
          <p:cNvSpPr>
            <a:spLocks noGrp="1" noChangeArrowheads="1"/>
          </p:cNvSpPr>
          <p:nvPr>
            <p:ph type="title"/>
          </p:nvPr>
        </p:nvSpPr>
        <p:spPr bwMode="auto">
          <a:xfrm>
            <a:off x="898525" y="51276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6390" name="Rectangle 4">
            <a:extLst>
              <a:ext uri="{FF2B5EF4-FFF2-40B4-BE49-F238E27FC236}">
                <a16:creationId xmlns:a16="http://schemas.microsoft.com/office/drawing/2014/main" id="{DE412A5F-F78C-4BA3-9EC9-05EFE5666849}"/>
              </a:ext>
            </a:extLst>
          </p:cNvPr>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0967" name="Rectangle 7">
            <a:extLst>
              <a:ext uri="{FF2B5EF4-FFF2-40B4-BE49-F238E27FC236}">
                <a16:creationId xmlns:a16="http://schemas.microsoft.com/office/drawing/2014/main" id="{F91D4C75-F95E-4CFD-B4B2-18EADB6B34C7}"/>
              </a:ext>
            </a:extLst>
          </p:cNvPr>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FFFFFF"/>
                </a:solidFill>
              </a:defRPr>
            </a:lvl1pPr>
          </a:lstStyle>
          <a:p>
            <a:fld id="{C0D3E092-0B38-4A37-919B-F74D00DAF583}" type="slidenum">
              <a:rPr lang="en-US" altLang="zh-CN"/>
              <a:pPr/>
              <a:t>‹#›</a:t>
            </a:fld>
            <a:endParaRPr lang="en-US" altLang="zh-CN"/>
          </a:p>
        </p:txBody>
      </p:sp>
      <p:sp>
        <p:nvSpPr>
          <p:cNvPr id="40980" name="Rectangle 20">
            <a:extLst>
              <a:ext uri="{FF2B5EF4-FFF2-40B4-BE49-F238E27FC236}">
                <a16:creationId xmlns:a16="http://schemas.microsoft.com/office/drawing/2014/main" id="{CEF85F19-4045-4240-8828-E08F5D64556B}"/>
              </a:ext>
            </a:extLst>
          </p:cNvPr>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40986" name="Line 26">
            <a:extLst>
              <a:ext uri="{FF2B5EF4-FFF2-40B4-BE49-F238E27FC236}">
                <a16:creationId xmlns:a16="http://schemas.microsoft.com/office/drawing/2014/main" id="{41EA1FF2-F3F8-4D50-A439-6FD5FFCF2266}"/>
              </a:ext>
            </a:extLst>
          </p:cNvPr>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086" r:id="rId1"/>
    <p:sldLayoutId id="2147497066" r:id="rId2"/>
    <p:sldLayoutId id="2147497067" r:id="rId3"/>
    <p:sldLayoutId id="2147497068" r:id="rId4"/>
    <p:sldLayoutId id="2147497069" r:id="rId5"/>
    <p:sldLayoutId id="2147497070" r:id="rId6"/>
    <p:sldLayoutId id="2147497071" r:id="rId7"/>
    <p:sldLayoutId id="2147497072" r:id="rId8"/>
    <p:sldLayoutId id="2147497073" r:id="rId9"/>
    <p:sldLayoutId id="2147497074" r:id="rId10"/>
    <p:sldLayoutId id="2147497075"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314450" indent="-228600" algn="l" rtl="0" eaLnBrk="0" fontAlgn="base" hangingPunct="0">
        <a:spcBef>
          <a:spcPct val="25000"/>
        </a:spcBef>
        <a:spcAft>
          <a:spcPct val="0"/>
        </a:spcAft>
        <a:buFont typeface="Arial" panose="020B0604020202020204" pitchFamily="34" charset="0"/>
        <a:buChar char="–"/>
        <a:defRPr sz="1600">
          <a:solidFill>
            <a:schemeClr val="tx1"/>
          </a:solidFill>
          <a:latin typeface="+mn-lt"/>
        </a:defRPr>
      </a:lvl4pPr>
      <a:lvl5pPr marL="1600200" indent="-171450" algn="l" rtl="0" eaLnBrk="0" fontAlgn="base" hangingPunct="0">
        <a:spcBef>
          <a:spcPct val="20000"/>
        </a:spcBef>
        <a:spcAft>
          <a:spcPct val="0"/>
        </a:spcAft>
        <a:buChar char="•"/>
        <a:defRPr sz="1400">
          <a:solidFill>
            <a:schemeClr val="tx1"/>
          </a:solidFill>
          <a:latin typeface="+mn-lt"/>
        </a:defRPr>
      </a:lvl5pPr>
      <a:lvl6pPr marL="2057400" indent="-171450" algn="l" rtl="0" eaLnBrk="1" fontAlgn="base" hangingPunct="1">
        <a:spcBef>
          <a:spcPct val="20000"/>
        </a:spcBef>
        <a:spcAft>
          <a:spcPct val="0"/>
        </a:spcAft>
        <a:buChar char="•"/>
        <a:defRPr sz="1400">
          <a:solidFill>
            <a:schemeClr val="tx1"/>
          </a:solidFill>
          <a:latin typeface="+mn-lt"/>
        </a:defRPr>
      </a:lvl6pPr>
      <a:lvl7pPr marL="2514600" indent="-171450" algn="l" rtl="0" eaLnBrk="1" fontAlgn="base" hangingPunct="1">
        <a:spcBef>
          <a:spcPct val="20000"/>
        </a:spcBef>
        <a:spcAft>
          <a:spcPct val="0"/>
        </a:spcAft>
        <a:buChar char="•"/>
        <a:defRPr sz="1400">
          <a:solidFill>
            <a:schemeClr val="tx1"/>
          </a:solidFill>
          <a:latin typeface="+mn-lt"/>
        </a:defRPr>
      </a:lvl7pPr>
      <a:lvl8pPr marL="2971800" indent="-171450" algn="l" rtl="0" eaLnBrk="1" fontAlgn="base" hangingPunct="1">
        <a:spcBef>
          <a:spcPct val="20000"/>
        </a:spcBef>
        <a:spcAft>
          <a:spcPct val="0"/>
        </a:spcAft>
        <a:buChar char="•"/>
        <a:defRPr sz="1400">
          <a:solidFill>
            <a:schemeClr val="tx1"/>
          </a:solidFill>
          <a:latin typeface="+mn-lt"/>
        </a:defRPr>
      </a:lvl8pPr>
      <a:lvl9pPr marL="3429000" indent="-17145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7.png"/><Relationship Id="rId4" Type="http://schemas.openxmlformats.org/officeDocument/2006/relationships/image" Target="../media/image3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wmf"/><Relationship Id="rId5" Type="http://schemas.openxmlformats.org/officeDocument/2006/relationships/oleObject" Target="../embeddings/oleObject7.bin"/><Relationship Id="rId4" Type="http://schemas.openxmlformats.org/officeDocument/2006/relationships/image" Target="../media/image3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9AE972A-418F-45F3-A17B-A77DBC8AA454}"/>
              </a:ext>
            </a:extLst>
          </p:cNvPr>
          <p:cNvSpPr>
            <a:spLocks noGrp="1"/>
          </p:cNvSpPr>
          <p:nvPr>
            <p:ph type="ctrTitle"/>
          </p:nvPr>
        </p:nvSpPr>
        <p:spPr/>
        <p:txBody>
          <a:bodyPr/>
          <a:lstStyle/>
          <a:p>
            <a:r>
              <a:rPr lang="zh-CN" altLang="en-US">
                <a:ea typeface="宋体" panose="02010600030101010101" pitchFamily="2" charset="-122"/>
              </a:rPr>
              <a:t>第</a:t>
            </a:r>
            <a:r>
              <a:rPr lang="en-US" altLang="zh-CN">
                <a:ea typeface="宋体" panose="02010600030101010101" pitchFamily="2" charset="-122"/>
              </a:rPr>
              <a:t>11</a:t>
            </a:r>
            <a:r>
              <a:rPr lang="zh-CN" altLang="en-US">
                <a:ea typeface="宋体" panose="02010600030101010101" pitchFamily="2" charset="-122"/>
              </a:rPr>
              <a:t>章  二叉树和其他树</a:t>
            </a:r>
          </a:p>
        </p:txBody>
      </p:sp>
      <p:sp>
        <p:nvSpPr>
          <p:cNvPr id="28675" name="副标题 2">
            <a:extLst>
              <a:ext uri="{FF2B5EF4-FFF2-40B4-BE49-F238E27FC236}">
                <a16:creationId xmlns:a16="http://schemas.microsoft.com/office/drawing/2014/main" id="{5247B730-8890-42BC-8F61-73F0BEE003F8}"/>
              </a:ext>
            </a:extLst>
          </p:cNvPr>
          <p:cNvSpPr>
            <a:spLocks noGrp="1"/>
          </p:cNvSpPr>
          <p:nvPr>
            <p:ph type="subTitle" idx="1"/>
          </p:nvPr>
        </p:nvSpPr>
        <p:spPr/>
        <p:txBody>
          <a:bodyPr/>
          <a:lstStyle/>
          <a:p>
            <a:r>
              <a:rPr lang="en-US" altLang="zh-CN">
                <a:ea typeface="宋体" panose="02010600030101010101" pitchFamily="2" charset="-122"/>
              </a:rPr>
              <a:t>----</a:t>
            </a:r>
            <a:r>
              <a:rPr lang="zh-CN" altLang="en-US">
                <a:ea typeface="宋体" panose="02010600030101010101" pitchFamily="2" charset="-122"/>
              </a:rPr>
              <a:t>一种具有分支层次关系的数据结构</a:t>
            </a:r>
            <a:endParaRPr lang="en-US" altLang="zh-CN">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9AF7E89-610B-49FE-A38C-788C23543ADF}"/>
              </a:ext>
            </a:extLst>
          </p:cNvPr>
          <p:cNvSpPr>
            <a:spLocks noGrp="1" noChangeArrowheads="1"/>
          </p:cNvSpPr>
          <p:nvPr>
            <p:ph type="title"/>
          </p:nvPr>
        </p:nvSpPr>
        <p:spPr/>
        <p:txBody>
          <a:bodyPr/>
          <a:lstStyle/>
          <a:p>
            <a:pPr eaLnBrk="1" hangingPunct="1"/>
            <a:r>
              <a:rPr lang="zh-CN" altLang="en-US"/>
              <a:t>数据结构“树”</a:t>
            </a:r>
          </a:p>
        </p:txBody>
      </p:sp>
      <p:sp>
        <p:nvSpPr>
          <p:cNvPr id="37891" name="Rectangle 3">
            <a:extLst>
              <a:ext uri="{FF2B5EF4-FFF2-40B4-BE49-F238E27FC236}">
                <a16:creationId xmlns:a16="http://schemas.microsoft.com/office/drawing/2014/main" id="{1CC661DE-E701-4945-B34E-D8434A04D3A4}"/>
              </a:ext>
            </a:extLst>
          </p:cNvPr>
          <p:cNvSpPr>
            <a:spLocks noGrp="1" noChangeArrowheads="1"/>
          </p:cNvSpPr>
          <p:nvPr>
            <p:ph type="body" idx="1"/>
          </p:nvPr>
        </p:nvSpPr>
        <p:spPr>
          <a:xfrm>
            <a:off x="1182688" y="1371600"/>
            <a:ext cx="7772400" cy="5105400"/>
          </a:xfrm>
        </p:spPr>
        <p:txBody>
          <a:bodyPr/>
          <a:lstStyle/>
          <a:p>
            <a:pPr eaLnBrk="1" hangingPunct="1"/>
            <a:r>
              <a:rPr lang="zh-CN" altLang="en-US">
                <a:solidFill>
                  <a:schemeClr val="accent2"/>
                </a:solidFill>
              </a:rPr>
              <a:t>定义</a:t>
            </a:r>
            <a:r>
              <a:rPr lang="zh-CN" altLang="en-US"/>
              <a:t>：</a:t>
            </a:r>
            <a:br>
              <a:rPr lang="zh-CN" altLang="en-US"/>
            </a:br>
            <a:r>
              <a:rPr lang="zh-CN" altLang="en-US">
                <a:solidFill>
                  <a:schemeClr val="accent2"/>
                </a:solidFill>
              </a:rPr>
              <a:t>树</a:t>
            </a:r>
            <a:r>
              <a:rPr lang="zh-CN" altLang="en-US"/>
              <a:t>（</a:t>
            </a:r>
            <a:r>
              <a:rPr lang="en-US" altLang="zh-CN">
                <a:solidFill>
                  <a:schemeClr val="hlink"/>
                </a:solidFill>
              </a:rPr>
              <a:t>tree</a:t>
            </a:r>
            <a:r>
              <a:rPr lang="zh-CN" altLang="en-US"/>
              <a:t>）</a:t>
            </a:r>
            <a:r>
              <a:rPr lang="en-US" altLang="zh-CN"/>
              <a:t>t</a:t>
            </a:r>
            <a:r>
              <a:rPr lang="zh-CN" altLang="en-US"/>
              <a:t>是一个非空的有限元素的集合，</a:t>
            </a:r>
            <a:br>
              <a:rPr lang="zh-CN" altLang="en-US"/>
            </a:br>
            <a:r>
              <a:rPr lang="zh-CN" altLang="en-US"/>
              <a:t>一个特殊的元素称为</a:t>
            </a:r>
            <a:r>
              <a:rPr lang="zh-CN" altLang="en-US">
                <a:solidFill>
                  <a:schemeClr val="accent2"/>
                </a:solidFill>
              </a:rPr>
              <a:t>根</a:t>
            </a:r>
            <a:r>
              <a:rPr lang="zh-CN" altLang="en-US"/>
              <a:t>（</a:t>
            </a:r>
            <a:r>
              <a:rPr lang="en-US" altLang="zh-CN">
                <a:solidFill>
                  <a:schemeClr val="hlink"/>
                </a:solidFill>
              </a:rPr>
              <a:t>root</a:t>
            </a:r>
            <a:r>
              <a:rPr lang="zh-CN" altLang="en-US"/>
              <a:t>），</a:t>
            </a:r>
            <a:br>
              <a:rPr lang="zh-CN" altLang="en-US"/>
            </a:br>
            <a:r>
              <a:rPr lang="zh-CN" altLang="en-US"/>
              <a:t>余下的元素（如果有的话）组成</a:t>
            </a:r>
            <a:r>
              <a:rPr lang="en-US" altLang="zh-CN"/>
              <a:t>t</a:t>
            </a:r>
            <a:r>
              <a:rPr lang="zh-CN" altLang="en-US"/>
              <a:t>的若干</a:t>
            </a:r>
            <a:r>
              <a:rPr lang="zh-CN" altLang="en-US">
                <a:solidFill>
                  <a:schemeClr val="accent2"/>
                </a:solidFill>
              </a:rPr>
              <a:t>子树</a:t>
            </a:r>
            <a:r>
              <a:rPr lang="zh-CN" altLang="en-US"/>
              <a:t>（</a:t>
            </a:r>
            <a:r>
              <a:rPr lang="en-US" altLang="zh-CN">
                <a:solidFill>
                  <a:schemeClr val="hlink"/>
                </a:solidFill>
              </a:rPr>
              <a:t>subtree</a:t>
            </a:r>
            <a:r>
              <a:rPr lang="zh-CN" altLang="en-US"/>
              <a:t>）</a:t>
            </a:r>
          </a:p>
          <a:p>
            <a:pPr eaLnBrk="1" hangingPunct="1"/>
            <a:r>
              <a:rPr lang="zh-CN" altLang="en-US"/>
              <a:t>递归！</a:t>
            </a:r>
          </a:p>
        </p:txBody>
      </p:sp>
      <p:sp>
        <p:nvSpPr>
          <p:cNvPr id="37892" name="灯片编号占位符 3">
            <a:extLst>
              <a:ext uri="{FF2B5EF4-FFF2-40B4-BE49-F238E27FC236}">
                <a16:creationId xmlns:a16="http://schemas.microsoft.com/office/drawing/2014/main" id="{09438455-70E6-4553-AA9C-004C93A6B0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E66687-ED4B-414C-8449-11F5BB89E2A2}" type="slidenum">
              <a:rPr lang="en-US" altLang="en-US">
                <a:solidFill>
                  <a:srgbClr val="4B4B4B"/>
                </a:solidFill>
              </a:rPr>
              <a:pPr eaLnBrk="1" hangingPunct="1"/>
              <a:t>10</a:t>
            </a:fld>
            <a:endParaRPr lang="en-US" altLang="en-US">
              <a:solidFill>
                <a:srgbClr val="4B4B4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19C4781-160B-4DBC-9FF8-1F5A80E637AE}"/>
              </a:ext>
            </a:extLst>
          </p:cNvPr>
          <p:cNvSpPr>
            <a:spLocks noGrp="1" noChangeArrowheads="1"/>
          </p:cNvSpPr>
          <p:nvPr>
            <p:ph type="title"/>
          </p:nvPr>
        </p:nvSpPr>
        <p:spPr/>
        <p:txBody>
          <a:bodyPr/>
          <a:lstStyle/>
          <a:p>
            <a:pPr eaLnBrk="1" hangingPunct="1"/>
            <a:r>
              <a:rPr lang="zh-CN" altLang="en-US"/>
              <a:t>例</a:t>
            </a:r>
            <a:r>
              <a:rPr lang="en-US" altLang="zh-CN"/>
              <a:t>11-5 </a:t>
            </a:r>
            <a:r>
              <a:rPr lang="zh-CN" altLang="en-US"/>
              <a:t>家庭关系例树的描述</a:t>
            </a:r>
          </a:p>
        </p:txBody>
      </p:sp>
      <p:sp>
        <p:nvSpPr>
          <p:cNvPr id="38915" name="Rectangle 3">
            <a:extLst>
              <a:ext uri="{FF2B5EF4-FFF2-40B4-BE49-F238E27FC236}">
                <a16:creationId xmlns:a16="http://schemas.microsoft.com/office/drawing/2014/main" id="{09019B12-6BF6-4B8A-8FFE-AE39A69D9F9E}"/>
              </a:ext>
            </a:extLst>
          </p:cNvPr>
          <p:cNvSpPr>
            <a:spLocks noGrp="1" noChangeArrowheads="1"/>
          </p:cNvSpPr>
          <p:nvPr>
            <p:ph type="body" idx="1"/>
          </p:nvPr>
        </p:nvSpPr>
        <p:spPr>
          <a:xfrm>
            <a:off x="1182688" y="1371600"/>
            <a:ext cx="7772400" cy="4876800"/>
          </a:xfrm>
        </p:spPr>
        <p:txBody>
          <a:bodyPr/>
          <a:lstStyle/>
          <a:p>
            <a:pPr eaLnBrk="1" hangingPunct="1"/>
            <a:r>
              <a:rPr lang="zh-CN" altLang="en-US"/>
              <a:t>数据集合</a:t>
            </a:r>
            <a:br>
              <a:rPr lang="zh-CN" altLang="en-US"/>
            </a:br>
            <a:r>
              <a:rPr lang="en-US" altLang="zh-CN"/>
              <a:t>{Joe</a:t>
            </a:r>
            <a:r>
              <a:rPr lang="zh-CN" altLang="en-US"/>
              <a:t>，</a:t>
            </a:r>
            <a:r>
              <a:rPr lang="en-US" altLang="zh-CN"/>
              <a:t>Ann</a:t>
            </a:r>
            <a:r>
              <a:rPr lang="zh-CN" altLang="en-US"/>
              <a:t>，</a:t>
            </a:r>
            <a:r>
              <a:rPr lang="en-US" altLang="zh-CN"/>
              <a:t>Mary</a:t>
            </a:r>
            <a:r>
              <a:rPr lang="zh-CN" altLang="en-US"/>
              <a:t>，</a:t>
            </a:r>
            <a:r>
              <a:rPr lang="en-US" altLang="zh-CN"/>
              <a:t>Mark</a:t>
            </a:r>
            <a:r>
              <a:rPr lang="zh-CN" altLang="en-US"/>
              <a:t>，</a:t>
            </a:r>
            <a:r>
              <a:rPr lang="en-US" altLang="zh-CN"/>
              <a:t>Sue</a:t>
            </a:r>
            <a:r>
              <a:rPr lang="zh-CN" altLang="en-US"/>
              <a:t>，</a:t>
            </a:r>
            <a:r>
              <a:rPr lang="en-US" altLang="zh-CN"/>
              <a:t>John</a:t>
            </a:r>
            <a:r>
              <a:rPr lang="zh-CN" altLang="en-US"/>
              <a:t>，</a:t>
            </a:r>
            <a:r>
              <a:rPr lang="en-US" altLang="zh-CN"/>
              <a:t>Chris}</a:t>
            </a:r>
          </a:p>
          <a:p>
            <a:pPr eaLnBrk="1" hangingPunct="1"/>
            <a:r>
              <a:rPr lang="en-US" altLang="zh-CN"/>
              <a:t>n=7</a:t>
            </a:r>
            <a:r>
              <a:rPr lang="zh-CN" altLang="en-US"/>
              <a:t>，根为</a:t>
            </a:r>
            <a:r>
              <a:rPr lang="en-US" altLang="zh-CN"/>
              <a:t>Joe</a:t>
            </a:r>
          </a:p>
        </p:txBody>
      </p:sp>
      <p:pic>
        <p:nvPicPr>
          <p:cNvPr id="38916" name="Picture 4" descr="family">
            <a:extLst>
              <a:ext uri="{FF2B5EF4-FFF2-40B4-BE49-F238E27FC236}">
                <a16:creationId xmlns:a16="http://schemas.microsoft.com/office/drawing/2014/main" id="{8C0A73F4-B66E-454D-B3B5-011B4F17D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789363"/>
            <a:ext cx="7223125"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a:extLst>
              <a:ext uri="{FF2B5EF4-FFF2-40B4-BE49-F238E27FC236}">
                <a16:creationId xmlns:a16="http://schemas.microsoft.com/office/drawing/2014/main" id="{F7F6ACB0-E9A6-40AB-9095-BE7B591590EF}"/>
              </a:ext>
            </a:extLst>
          </p:cNvPr>
          <p:cNvSpPr>
            <a:spLocks noChangeArrowheads="1"/>
          </p:cNvSpPr>
          <p:nvPr/>
        </p:nvSpPr>
        <p:spPr bwMode="ltGray">
          <a:xfrm>
            <a:off x="4356100" y="3789363"/>
            <a:ext cx="647700" cy="360362"/>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8" name="Rectangle 7">
            <a:extLst>
              <a:ext uri="{FF2B5EF4-FFF2-40B4-BE49-F238E27FC236}">
                <a16:creationId xmlns:a16="http://schemas.microsoft.com/office/drawing/2014/main" id="{5345ADE6-5CDE-430E-A1C6-6E583AF4B215}"/>
              </a:ext>
            </a:extLst>
          </p:cNvPr>
          <p:cNvSpPr>
            <a:spLocks noChangeArrowheads="1"/>
          </p:cNvSpPr>
          <p:nvPr/>
        </p:nvSpPr>
        <p:spPr bwMode="ltGray">
          <a:xfrm>
            <a:off x="1116013" y="4292600"/>
            <a:ext cx="7272337" cy="2089150"/>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9" name="灯片编号占位符 3">
            <a:extLst>
              <a:ext uri="{FF2B5EF4-FFF2-40B4-BE49-F238E27FC236}">
                <a16:creationId xmlns:a16="http://schemas.microsoft.com/office/drawing/2014/main" id="{5080372B-6AA4-4262-8387-0C38F1FEF3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045BB4-F62D-4AF3-88BA-D1B7627577B7}" type="slidenum">
              <a:rPr lang="en-US" altLang="en-US">
                <a:solidFill>
                  <a:srgbClr val="4B4B4B"/>
                </a:solidFill>
              </a:rPr>
              <a:pPr eaLnBrk="1" hangingPunct="1"/>
              <a:t>11</a:t>
            </a:fld>
            <a:endParaRPr lang="en-US" altLang="en-US">
              <a:solidFill>
                <a:srgbClr val="4B4B4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C119942-2937-4216-B376-FE1E2332EEA3}"/>
              </a:ext>
            </a:extLst>
          </p:cNvPr>
          <p:cNvSpPr>
            <a:spLocks noGrp="1" noChangeArrowheads="1"/>
          </p:cNvSpPr>
          <p:nvPr>
            <p:ph type="title"/>
          </p:nvPr>
        </p:nvSpPr>
        <p:spPr/>
        <p:txBody>
          <a:bodyPr/>
          <a:lstStyle/>
          <a:p>
            <a:pPr eaLnBrk="1" hangingPunct="1"/>
            <a:r>
              <a:rPr lang="zh-CN" altLang="en-US"/>
              <a:t>家庭关系例树的描述（续）</a:t>
            </a:r>
          </a:p>
        </p:txBody>
      </p:sp>
      <p:sp>
        <p:nvSpPr>
          <p:cNvPr id="39939" name="Rectangle 3">
            <a:extLst>
              <a:ext uri="{FF2B5EF4-FFF2-40B4-BE49-F238E27FC236}">
                <a16:creationId xmlns:a16="http://schemas.microsoft.com/office/drawing/2014/main" id="{DE61E40F-B835-422F-8FF4-1628E4F1C0CC}"/>
              </a:ext>
            </a:extLst>
          </p:cNvPr>
          <p:cNvSpPr>
            <a:spLocks noGrp="1" noChangeArrowheads="1"/>
          </p:cNvSpPr>
          <p:nvPr>
            <p:ph type="body" idx="1"/>
          </p:nvPr>
        </p:nvSpPr>
        <p:spPr>
          <a:xfrm>
            <a:off x="1182688" y="1371600"/>
            <a:ext cx="7772400" cy="5029200"/>
          </a:xfrm>
        </p:spPr>
        <p:txBody>
          <a:bodyPr/>
          <a:lstStyle/>
          <a:p>
            <a:pPr eaLnBrk="1" hangingPunct="1"/>
            <a:r>
              <a:rPr lang="zh-CN" altLang="en-US"/>
              <a:t>余下的元素</a:t>
            </a:r>
          </a:p>
          <a:p>
            <a:pPr lvl="1" eaLnBrk="1" hangingPunct="1"/>
            <a:r>
              <a:rPr lang="en-US" altLang="zh-CN"/>
              <a:t>{Ann}——</a:t>
            </a:r>
            <a:r>
              <a:rPr lang="zh-CN" altLang="en-US"/>
              <a:t>单一元素子树</a:t>
            </a:r>
          </a:p>
          <a:p>
            <a:pPr lvl="1" eaLnBrk="1" hangingPunct="1"/>
            <a:r>
              <a:rPr lang="en-US" altLang="zh-CN"/>
              <a:t>{Mary</a:t>
            </a:r>
            <a:r>
              <a:rPr lang="zh-CN" altLang="en-US"/>
              <a:t>，</a:t>
            </a:r>
            <a:r>
              <a:rPr lang="en-US" altLang="zh-CN"/>
              <a:t>Mark</a:t>
            </a:r>
            <a:r>
              <a:rPr lang="zh-CN" altLang="en-US"/>
              <a:t>，</a:t>
            </a:r>
            <a:r>
              <a:rPr lang="en-US" altLang="zh-CN"/>
              <a:t>Sue}</a:t>
            </a:r>
            <a:r>
              <a:rPr lang="zh-CN" altLang="en-US"/>
              <a:t>，根为</a:t>
            </a:r>
            <a:r>
              <a:rPr lang="en-US" altLang="zh-CN"/>
              <a:t>Mary</a:t>
            </a:r>
            <a:r>
              <a:rPr lang="zh-CN" altLang="en-US"/>
              <a:t>的子树</a:t>
            </a:r>
          </a:p>
          <a:p>
            <a:pPr lvl="2" eaLnBrk="1" hangingPunct="1"/>
            <a:r>
              <a:rPr lang="en-US" altLang="zh-CN"/>
              <a:t>{Mark}</a:t>
            </a:r>
            <a:r>
              <a:rPr lang="zh-CN" altLang="en-US"/>
              <a:t>和</a:t>
            </a:r>
            <a:r>
              <a:rPr lang="en-US" altLang="zh-CN"/>
              <a:t>{Sue}</a:t>
            </a:r>
            <a:r>
              <a:rPr lang="zh-CN" altLang="en-US"/>
              <a:t>，均为单元素的子树</a:t>
            </a:r>
          </a:p>
          <a:p>
            <a:pPr lvl="1" eaLnBrk="1" hangingPunct="1"/>
            <a:r>
              <a:rPr lang="en-US" altLang="zh-CN"/>
              <a:t>{John</a:t>
            </a:r>
            <a:r>
              <a:rPr lang="zh-CN" altLang="en-US"/>
              <a:t>，</a:t>
            </a:r>
            <a:r>
              <a:rPr lang="en-US" altLang="zh-CN"/>
              <a:t>Chris}</a:t>
            </a:r>
            <a:r>
              <a:rPr lang="zh-CN" altLang="en-US"/>
              <a:t>，根为</a:t>
            </a:r>
            <a:r>
              <a:rPr lang="en-US" altLang="zh-CN"/>
              <a:t>John</a:t>
            </a:r>
            <a:r>
              <a:rPr lang="zh-CN" altLang="en-US"/>
              <a:t>的子树</a:t>
            </a:r>
          </a:p>
          <a:p>
            <a:pPr lvl="2" eaLnBrk="1" hangingPunct="1"/>
            <a:r>
              <a:rPr lang="en-US" altLang="zh-CN"/>
              <a:t>{Chris } </a:t>
            </a:r>
            <a:r>
              <a:rPr lang="zh-CN" altLang="en-US"/>
              <a:t>也为单元素子树</a:t>
            </a:r>
          </a:p>
        </p:txBody>
      </p:sp>
      <p:pic>
        <p:nvPicPr>
          <p:cNvPr id="39940" name="Picture 4" descr="family">
            <a:extLst>
              <a:ext uri="{FF2B5EF4-FFF2-40B4-BE49-F238E27FC236}">
                <a16:creationId xmlns:a16="http://schemas.microsoft.com/office/drawing/2014/main" id="{EE9B2EA4-F76C-4C3E-8DF7-94D4EC2CA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437063"/>
            <a:ext cx="602138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a:extLst>
              <a:ext uri="{FF2B5EF4-FFF2-40B4-BE49-F238E27FC236}">
                <a16:creationId xmlns:a16="http://schemas.microsoft.com/office/drawing/2014/main" id="{B1737909-A5C3-40CF-AC6E-2DB5D5563E9C}"/>
              </a:ext>
            </a:extLst>
          </p:cNvPr>
          <p:cNvSpPr>
            <a:spLocks noChangeArrowheads="1"/>
          </p:cNvSpPr>
          <p:nvPr/>
        </p:nvSpPr>
        <p:spPr bwMode="ltGray">
          <a:xfrm>
            <a:off x="3995738" y="5300663"/>
            <a:ext cx="647700" cy="360362"/>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2" name="Rectangle 7">
            <a:extLst>
              <a:ext uri="{FF2B5EF4-FFF2-40B4-BE49-F238E27FC236}">
                <a16:creationId xmlns:a16="http://schemas.microsoft.com/office/drawing/2014/main" id="{2EE88789-65B2-40A6-A87D-40FE236C2AC9}"/>
              </a:ext>
            </a:extLst>
          </p:cNvPr>
          <p:cNvSpPr>
            <a:spLocks noChangeArrowheads="1"/>
          </p:cNvSpPr>
          <p:nvPr/>
        </p:nvSpPr>
        <p:spPr bwMode="ltGray">
          <a:xfrm>
            <a:off x="3059113" y="5813425"/>
            <a:ext cx="2376487" cy="855663"/>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3" name="Rectangle 8">
            <a:extLst>
              <a:ext uri="{FF2B5EF4-FFF2-40B4-BE49-F238E27FC236}">
                <a16:creationId xmlns:a16="http://schemas.microsoft.com/office/drawing/2014/main" id="{DF7F5DC9-89B3-43A7-9DDC-E3493DA50BAA}"/>
              </a:ext>
            </a:extLst>
          </p:cNvPr>
          <p:cNvSpPr>
            <a:spLocks noChangeArrowheads="1"/>
          </p:cNvSpPr>
          <p:nvPr/>
        </p:nvSpPr>
        <p:spPr bwMode="ltGray">
          <a:xfrm>
            <a:off x="6732588" y="5292725"/>
            <a:ext cx="647700" cy="360363"/>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4" name="Rectangle 9">
            <a:extLst>
              <a:ext uri="{FF2B5EF4-FFF2-40B4-BE49-F238E27FC236}">
                <a16:creationId xmlns:a16="http://schemas.microsoft.com/office/drawing/2014/main" id="{013F6969-81C5-467E-8AAF-F818148B3F29}"/>
              </a:ext>
            </a:extLst>
          </p:cNvPr>
          <p:cNvSpPr>
            <a:spLocks noChangeArrowheads="1"/>
          </p:cNvSpPr>
          <p:nvPr/>
        </p:nvSpPr>
        <p:spPr bwMode="ltGray">
          <a:xfrm>
            <a:off x="6443663" y="5805488"/>
            <a:ext cx="1081087" cy="855662"/>
          </a:xfrm>
          <a:prstGeom prst="rect">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5" name="灯片编号占位符 3">
            <a:extLst>
              <a:ext uri="{FF2B5EF4-FFF2-40B4-BE49-F238E27FC236}">
                <a16:creationId xmlns:a16="http://schemas.microsoft.com/office/drawing/2014/main" id="{5561B177-CA85-4205-B84C-9443E05E2D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7C7682-64E7-4DB9-8F3C-EA08B66F81FA}" type="slidenum">
              <a:rPr lang="en-US" altLang="en-US">
                <a:solidFill>
                  <a:srgbClr val="4B4B4B"/>
                </a:solidFill>
              </a:rPr>
              <a:pPr eaLnBrk="1" hangingPunct="1"/>
              <a:t>12</a:t>
            </a:fld>
            <a:endParaRPr lang="en-US" altLang="en-US">
              <a:solidFill>
                <a:srgbClr val="4B4B4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F8385B5-F6A9-45D1-A14F-7400A1507096}"/>
              </a:ext>
            </a:extLst>
          </p:cNvPr>
          <p:cNvSpPr>
            <a:spLocks noGrp="1" noChangeArrowheads="1"/>
          </p:cNvSpPr>
          <p:nvPr>
            <p:ph type="title"/>
          </p:nvPr>
        </p:nvSpPr>
        <p:spPr/>
        <p:txBody>
          <a:bodyPr/>
          <a:lstStyle/>
          <a:p>
            <a:pPr eaLnBrk="1" hangingPunct="1"/>
            <a:r>
              <a:rPr lang="zh-CN" altLang="en-US"/>
              <a:t>相关术语</a:t>
            </a:r>
          </a:p>
        </p:txBody>
      </p:sp>
      <p:sp>
        <p:nvSpPr>
          <p:cNvPr id="40963" name="Rectangle 3">
            <a:extLst>
              <a:ext uri="{FF2B5EF4-FFF2-40B4-BE49-F238E27FC236}">
                <a16:creationId xmlns:a16="http://schemas.microsoft.com/office/drawing/2014/main" id="{486449F1-14B4-4B14-82D6-79437C648663}"/>
              </a:ext>
            </a:extLst>
          </p:cNvPr>
          <p:cNvSpPr>
            <a:spLocks noGrp="1" noChangeArrowheads="1"/>
          </p:cNvSpPr>
          <p:nvPr>
            <p:ph type="body" idx="1"/>
          </p:nvPr>
        </p:nvSpPr>
        <p:spPr>
          <a:xfrm>
            <a:off x="1182688" y="3352800"/>
            <a:ext cx="7772400" cy="3048000"/>
          </a:xfrm>
        </p:spPr>
        <p:txBody>
          <a:bodyPr/>
          <a:lstStyle/>
          <a:p>
            <a:pPr eaLnBrk="1" hangingPunct="1"/>
            <a:r>
              <a:rPr lang="zh-CN" altLang="en-US"/>
              <a:t>元素</a:t>
            </a:r>
            <a:r>
              <a:rPr lang="en-US" altLang="zh-CN"/>
              <a:t>——</a:t>
            </a:r>
            <a:r>
              <a:rPr lang="zh-CN" altLang="en-US">
                <a:solidFill>
                  <a:srgbClr val="3333CC"/>
                </a:solidFill>
              </a:rPr>
              <a:t>节点</a:t>
            </a:r>
          </a:p>
          <a:p>
            <a:pPr eaLnBrk="1" hangingPunct="1"/>
            <a:r>
              <a:rPr lang="zh-CN" altLang="en-US"/>
              <a:t>根节点与子树的根节点的关系</a:t>
            </a:r>
            <a:r>
              <a:rPr lang="en-US" altLang="zh-CN"/>
              <a:t>——</a:t>
            </a:r>
            <a:r>
              <a:rPr lang="zh-CN" altLang="en-US">
                <a:solidFill>
                  <a:srgbClr val="3333CC"/>
                </a:solidFill>
              </a:rPr>
              <a:t>边</a:t>
            </a:r>
          </a:p>
          <a:p>
            <a:pPr eaLnBrk="1" hangingPunct="1"/>
            <a:r>
              <a:rPr lang="zh-CN" altLang="en-US"/>
              <a:t>边的两端</a:t>
            </a:r>
            <a:r>
              <a:rPr lang="en-US" altLang="zh-CN"/>
              <a:t>——</a:t>
            </a:r>
            <a:r>
              <a:rPr lang="zh-CN" altLang="en-US">
                <a:solidFill>
                  <a:srgbClr val="3333CC"/>
                </a:solidFill>
              </a:rPr>
              <a:t>父母</a:t>
            </a:r>
            <a:r>
              <a:rPr lang="zh-CN" altLang="en-US"/>
              <a:t>（</a:t>
            </a:r>
            <a:r>
              <a:rPr lang="en-US" altLang="zh-CN">
                <a:solidFill>
                  <a:schemeClr val="hlink"/>
                </a:solidFill>
              </a:rPr>
              <a:t>parent</a:t>
            </a:r>
            <a:r>
              <a:rPr lang="zh-CN" altLang="en-US"/>
              <a:t>）和</a:t>
            </a:r>
            <a:r>
              <a:rPr lang="zh-CN" altLang="en-US">
                <a:solidFill>
                  <a:srgbClr val="3333CC"/>
                </a:solidFill>
              </a:rPr>
              <a:t>孩子</a:t>
            </a:r>
            <a:r>
              <a:rPr lang="zh-CN" altLang="en-US"/>
              <a:t>（</a:t>
            </a:r>
            <a:r>
              <a:rPr lang="en-US" altLang="zh-CN">
                <a:solidFill>
                  <a:schemeClr val="hlink"/>
                </a:solidFill>
              </a:rPr>
              <a:t>children</a:t>
            </a:r>
            <a:r>
              <a:rPr lang="zh-CN" altLang="en-US"/>
              <a:t>）</a:t>
            </a:r>
          </a:p>
        </p:txBody>
      </p:sp>
      <p:pic>
        <p:nvPicPr>
          <p:cNvPr id="40964" name="Picture 4" descr="family">
            <a:extLst>
              <a:ext uri="{FF2B5EF4-FFF2-40B4-BE49-F238E27FC236}">
                <a16:creationId xmlns:a16="http://schemas.microsoft.com/office/drawing/2014/main" id="{C0923C86-F429-49B2-8D1D-CF9E71C99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73175"/>
            <a:ext cx="578008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灯片编号占位符 3">
            <a:extLst>
              <a:ext uri="{FF2B5EF4-FFF2-40B4-BE49-F238E27FC236}">
                <a16:creationId xmlns:a16="http://schemas.microsoft.com/office/drawing/2014/main" id="{4C231F51-2954-49B2-B73F-794B9E571EB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6CB1E7-BBD4-42F4-9B29-7812969D4637}" type="slidenum">
              <a:rPr lang="en-US" altLang="en-US">
                <a:solidFill>
                  <a:srgbClr val="4B4B4B"/>
                </a:solidFill>
              </a:rPr>
              <a:pPr eaLnBrk="1" hangingPunct="1"/>
              <a:t>13</a:t>
            </a:fld>
            <a:endParaRPr lang="en-US" altLang="en-US">
              <a:solidFill>
                <a:srgbClr val="4B4B4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2A79F5B-5A5E-4AFE-9B14-59E117C4FC50}"/>
              </a:ext>
            </a:extLst>
          </p:cNvPr>
          <p:cNvSpPr>
            <a:spLocks noGrp="1" noChangeArrowheads="1"/>
          </p:cNvSpPr>
          <p:nvPr>
            <p:ph type="title"/>
          </p:nvPr>
        </p:nvSpPr>
        <p:spPr/>
        <p:txBody>
          <a:bodyPr/>
          <a:lstStyle/>
          <a:p>
            <a:pPr eaLnBrk="1" hangingPunct="1"/>
            <a:r>
              <a:rPr lang="zh-CN" altLang="en-US"/>
              <a:t>相关术语（续）</a:t>
            </a:r>
          </a:p>
        </p:txBody>
      </p:sp>
      <p:sp>
        <p:nvSpPr>
          <p:cNvPr id="41987" name="Rectangle 3">
            <a:extLst>
              <a:ext uri="{FF2B5EF4-FFF2-40B4-BE49-F238E27FC236}">
                <a16:creationId xmlns:a16="http://schemas.microsoft.com/office/drawing/2014/main" id="{2D4DFE95-DEF0-4CD7-94D4-DFE8FF2B1741}"/>
              </a:ext>
            </a:extLst>
          </p:cNvPr>
          <p:cNvSpPr>
            <a:spLocks noGrp="1" noChangeArrowheads="1"/>
          </p:cNvSpPr>
          <p:nvPr>
            <p:ph type="body" idx="1"/>
          </p:nvPr>
        </p:nvSpPr>
        <p:spPr>
          <a:xfrm>
            <a:off x="1182688" y="3352800"/>
            <a:ext cx="7772400" cy="3276600"/>
          </a:xfrm>
        </p:spPr>
        <p:txBody>
          <a:bodyPr/>
          <a:lstStyle/>
          <a:p>
            <a:pPr eaLnBrk="1" hangingPunct="1"/>
            <a:r>
              <a:rPr lang="zh-CN" altLang="en-US"/>
              <a:t>相同父母的节点</a:t>
            </a:r>
            <a:r>
              <a:rPr lang="en-US" altLang="zh-CN"/>
              <a:t>——</a:t>
            </a:r>
            <a:r>
              <a:rPr lang="zh-CN" altLang="en-US">
                <a:solidFill>
                  <a:srgbClr val="3333CC"/>
                </a:solidFill>
              </a:rPr>
              <a:t>兄弟</a:t>
            </a:r>
            <a:r>
              <a:rPr lang="zh-CN" altLang="en-US"/>
              <a:t>（</a:t>
            </a:r>
            <a:r>
              <a:rPr lang="en-US" altLang="zh-CN">
                <a:solidFill>
                  <a:schemeClr val="hlink"/>
                </a:solidFill>
              </a:rPr>
              <a:t>sibling</a:t>
            </a:r>
            <a:r>
              <a:rPr lang="zh-CN" altLang="en-US"/>
              <a:t>）</a:t>
            </a:r>
          </a:p>
          <a:p>
            <a:pPr eaLnBrk="1" hangingPunct="1"/>
            <a:r>
              <a:rPr lang="zh-CN" altLang="en-US">
                <a:solidFill>
                  <a:srgbClr val="3333CC"/>
                </a:solidFill>
              </a:rPr>
              <a:t>祖父</a:t>
            </a:r>
            <a:r>
              <a:rPr lang="en-US" altLang="zh-CN"/>
              <a:t>——</a:t>
            </a:r>
            <a:r>
              <a:rPr lang="zh-CN" altLang="en-US">
                <a:solidFill>
                  <a:srgbClr val="3333CC"/>
                </a:solidFill>
              </a:rPr>
              <a:t>孙子</a:t>
            </a:r>
            <a:r>
              <a:rPr lang="zh-CN" altLang="en-US"/>
              <a:t>，</a:t>
            </a:r>
            <a:r>
              <a:rPr lang="zh-CN" altLang="en-US">
                <a:solidFill>
                  <a:srgbClr val="3333CC"/>
                </a:solidFill>
              </a:rPr>
              <a:t>祖先</a:t>
            </a:r>
            <a:r>
              <a:rPr lang="en-US" altLang="zh-CN"/>
              <a:t>——</a:t>
            </a:r>
            <a:r>
              <a:rPr lang="zh-CN" altLang="en-US">
                <a:solidFill>
                  <a:srgbClr val="3333CC"/>
                </a:solidFill>
              </a:rPr>
              <a:t>后代</a:t>
            </a:r>
          </a:p>
          <a:p>
            <a:pPr eaLnBrk="1" hangingPunct="1"/>
            <a:r>
              <a:rPr lang="zh-CN" altLang="en-US">
                <a:solidFill>
                  <a:srgbClr val="3333CC"/>
                </a:solidFill>
              </a:rPr>
              <a:t>叶</a:t>
            </a:r>
            <a:r>
              <a:rPr lang="zh-CN" altLang="en-US"/>
              <a:t>节点</a:t>
            </a:r>
            <a:r>
              <a:rPr lang="en-US" altLang="zh-CN"/>
              <a:t>——</a:t>
            </a:r>
            <a:r>
              <a:rPr lang="zh-CN" altLang="en-US"/>
              <a:t>没有孩子的节点，非叶节点</a:t>
            </a:r>
            <a:r>
              <a:rPr lang="en-US" altLang="zh-CN"/>
              <a:t>——</a:t>
            </a:r>
            <a:r>
              <a:rPr lang="zh-CN" altLang="en-US">
                <a:solidFill>
                  <a:srgbClr val="3333CC"/>
                </a:solidFill>
              </a:rPr>
              <a:t>非终端节点</a:t>
            </a:r>
          </a:p>
        </p:txBody>
      </p:sp>
      <p:pic>
        <p:nvPicPr>
          <p:cNvPr id="41988" name="Picture 4" descr="family">
            <a:extLst>
              <a:ext uri="{FF2B5EF4-FFF2-40B4-BE49-F238E27FC236}">
                <a16:creationId xmlns:a16="http://schemas.microsoft.com/office/drawing/2014/main" id="{74B16184-C6D7-4522-ADE1-7B0D743B8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73175"/>
            <a:ext cx="578008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灯片编号占位符 3">
            <a:extLst>
              <a:ext uri="{FF2B5EF4-FFF2-40B4-BE49-F238E27FC236}">
                <a16:creationId xmlns:a16="http://schemas.microsoft.com/office/drawing/2014/main" id="{C521847D-CBA6-4C0E-9742-CC6421C944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512C7A-DCDE-431D-B272-1397755C20CC}" type="slidenum">
              <a:rPr lang="en-US" altLang="en-US">
                <a:solidFill>
                  <a:srgbClr val="4B4B4B"/>
                </a:solidFill>
              </a:rPr>
              <a:pPr eaLnBrk="1" hangingPunct="1"/>
              <a:t>14</a:t>
            </a:fld>
            <a:endParaRPr lang="en-US" altLang="en-US">
              <a:solidFill>
                <a:srgbClr val="4B4B4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6D3991B-783E-41FD-919B-59970DCE10D1}"/>
              </a:ext>
            </a:extLst>
          </p:cNvPr>
          <p:cNvSpPr>
            <a:spLocks noGrp="1" noChangeArrowheads="1"/>
          </p:cNvSpPr>
          <p:nvPr>
            <p:ph type="title"/>
          </p:nvPr>
        </p:nvSpPr>
        <p:spPr/>
        <p:txBody>
          <a:bodyPr/>
          <a:lstStyle/>
          <a:p>
            <a:pPr eaLnBrk="1" hangingPunct="1"/>
            <a:r>
              <a:rPr lang="zh-CN" altLang="en-US"/>
              <a:t>相关术语（续）</a:t>
            </a:r>
          </a:p>
        </p:txBody>
      </p:sp>
      <p:sp>
        <p:nvSpPr>
          <p:cNvPr id="43011" name="Rectangle 3">
            <a:extLst>
              <a:ext uri="{FF2B5EF4-FFF2-40B4-BE49-F238E27FC236}">
                <a16:creationId xmlns:a16="http://schemas.microsoft.com/office/drawing/2014/main" id="{D18EA771-0304-482F-994E-7F29D3C0C51A}"/>
              </a:ext>
            </a:extLst>
          </p:cNvPr>
          <p:cNvSpPr>
            <a:spLocks noGrp="1" noChangeArrowheads="1"/>
          </p:cNvSpPr>
          <p:nvPr>
            <p:ph type="body" idx="1"/>
          </p:nvPr>
        </p:nvSpPr>
        <p:spPr>
          <a:xfrm>
            <a:off x="1182688" y="3352800"/>
            <a:ext cx="7772400" cy="3276600"/>
          </a:xfrm>
        </p:spPr>
        <p:txBody>
          <a:bodyPr/>
          <a:lstStyle/>
          <a:p>
            <a:pPr eaLnBrk="1" hangingPunct="1"/>
            <a:r>
              <a:rPr lang="zh-CN" altLang="en-US"/>
              <a:t>根</a:t>
            </a:r>
            <a:r>
              <a:rPr lang="en-US" altLang="zh-CN"/>
              <a:t>——</a:t>
            </a:r>
            <a:r>
              <a:rPr lang="zh-CN" altLang="en-US"/>
              <a:t>没有父节点的节点</a:t>
            </a:r>
          </a:p>
          <a:p>
            <a:pPr eaLnBrk="1" hangingPunct="1"/>
            <a:r>
              <a:rPr lang="zh-CN" altLang="en-US">
                <a:solidFill>
                  <a:srgbClr val="3333CC"/>
                </a:solidFill>
              </a:rPr>
              <a:t>层</a:t>
            </a:r>
            <a:r>
              <a:rPr lang="zh-CN" altLang="en-US"/>
              <a:t>（</a:t>
            </a:r>
            <a:r>
              <a:rPr lang="en-US" altLang="zh-CN">
                <a:solidFill>
                  <a:schemeClr val="hlink"/>
                </a:solidFill>
              </a:rPr>
              <a:t>level</a:t>
            </a:r>
            <a:r>
              <a:rPr lang="zh-CN" altLang="en-US"/>
              <a:t>）：根</a:t>
            </a:r>
            <a:r>
              <a:rPr lang="en-US" altLang="zh-CN"/>
              <a:t>—1</a:t>
            </a:r>
            <a:r>
              <a:rPr lang="zh-CN" altLang="en-US"/>
              <a:t>，根的孩子</a:t>
            </a:r>
            <a:r>
              <a:rPr lang="en-US" altLang="zh-CN"/>
              <a:t>—2</a:t>
            </a:r>
            <a:r>
              <a:rPr lang="zh-CN" altLang="en-US"/>
              <a:t>，</a:t>
            </a:r>
            <a:r>
              <a:rPr lang="en-US" altLang="zh-CN"/>
              <a:t>...</a:t>
            </a:r>
          </a:p>
          <a:p>
            <a:pPr eaLnBrk="1" hangingPunct="1"/>
            <a:r>
              <a:rPr lang="zh-CN" altLang="en-US"/>
              <a:t>节点的</a:t>
            </a:r>
            <a:r>
              <a:rPr lang="zh-CN" altLang="en-US">
                <a:solidFill>
                  <a:srgbClr val="3333CC"/>
                </a:solidFill>
              </a:rPr>
              <a:t>度</a:t>
            </a:r>
            <a:r>
              <a:rPr lang="zh-CN" altLang="en-US"/>
              <a:t>（</a:t>
            </a:r>
            <a:r>
              <a:rPr lang="en-US" altLang="zh-CN">
                <a:solidFill>
                  <a:schemeClr val="hlink"/>
                </a:solidFill>
              </a:rPr>
              <a:t>degree</a:t>
            </a:r>
            <a:r>
              <a:rPr lang="zh-CN" altLang="en-US"/>
              <a:t>）：孩子数目，叶</a:t>
            </a:r>
            <a:r>
              <a:rPr lang="en-US" altLang="zh-CN"/>
              <a:t>—0</a:t>
            </a:r>
            <a:endParaRPr lang="en-US" altLang="zh-CN" sz="2400"/>
          </a:p>
        </p:txBody>
      </p:sp>
      <p:pic>
        <p:nvPicPr>
          <p:cNvPr id="43012" name="Picture 4" descr="family">
            <a:extLst>
              <a:ext uri="{FF2B5EF4-FFF2-40B4-BE49-F238E27FC236}">
                <a16:creationId xmlns:a16="http://schemas.microsoft.com/office/drawing/2014/main" id="{DA55E690-28A3-4C5A-8FCE-856B743AE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73175"/>
            <a:ext cx="578008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灯片编号占位符 3">
            <a:extLst>
              <a:ext uri="{FF2B5EF4-FFF2-40B4-BE49-F238E27FC236}">
                <a16:creationId xmlns:a16="http://schemas.microsoft.com/office/drawing/2014/main" id="{2918DFF7-13AF-434E-B3AF-6D2A386C19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786D15-DE8E-4665-BD22-A469FAE19BA9}" type="slidenum">
              <a:rPr lang="en-US" altLang="en-US">
                <a:solidFill>
                  <a:srgbClr val="4B4B4B"/>
                </a:solidFill>
              </a:rPr>
              <a:pPr eaLnBrk="1" hangingPunct="1"/>
              <a:t>15</a:t>
            </a:fld>
            <a:endParaRPr lang="en-US" altLang="en-US">
              <a:solidFill>
                <a:srgbClr val="4B4B4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1B764CE-9BA6-4D98-9868-497C1AAF53F0}"/>
              </a:ext>
            </a:extLst>
          </p:cNvPr>
          <p:cNvSpPr>
            <a:spLocks noGrp="1" noChangeArrowheads="1"/>
          </p:cNvSpPr>
          <p:nvPr>
            <p:ph type="title"/>
          </p:nvPr>
        </p:nvSpPr>
        <p:spPr/>
        <p:txBody>
          <a:bodyPr/>
          <a:lstStyle/>
          <a:p>
            <a:pPr eaLnBrk="1" hangingPunct="1"/>
            <a:r>
              <a:rPr lang="zh-CN" altLang="en-US"/>
              <a:t>例</a:t>
            </a:r>
            <a:r>
              <a:rPr lang="en-US" altLang="zh-CN"/>
              <a:t>11-6</a:t>
            </a:r>
          </a:p>
        </p:txBody>
      </p:sp>
      <p:sp>
        <p:nvSpPr>
          <p:cNvPr id="44035" name="Rectangle 3">
            <a:extLst>
              <a:ext uri="{FF2B5EF4-FFF2-40B4-BE49-F238E27FC236}">
                <a16:creationId xmlns:a16="http://schemas.microsoft.com/office/drawing/2014/main" id="{34016B91-9043-4BA7-B23A-8A66384CF055}"/>
              </a:ext>
            </a:extLst>
          </p:cNvPr>
          <p:cNvSpPr>
            <a:spLocks noGrp="1" noChangeArrowheads="1"/>
          </p:cNvSpPr>
          <p:nvPr>
            <p:ph type="body" idx="1"/>
          </p:nvPr>
        </p:nvSpPr>
        <p:spPr>
          <a:xfrm>
            <a:off x="914400" y="1371600"/>
            <a:ext cx="8040688" cy="5486400"/>
          </a:xfrm>
        </p:spPr>
        <p:txBody>
          <a:bodyPr/>
          <a:lstStyle/>
          <a:p>
            <a:pPr eaLnBrk="1" hangingPunct="1"/>
            <a:r>
              <a:rPr lang="zh-CN" altLang="en-US"/>
              <a:t>公司机构例</a:t>
            </a:r>
          </a:p>
          <a:p>
            <a:pPr lvl="1" eaLnBrk="1" hangingPunct="1"/>
            <a:r>
              <a:rPr lang="zh-CN" altLang="en-US"/>
              <a:t>公司雇员</a:t>
            </a:r>
            <a:r>
              <a:rPr lang="en-US" altLang="zh-CN"/>
              <a:t>——</a:t>
            </a:r>
            <a:r>
              <a:rPr lang="zh-CN" altLang="en-US"/>
              <a:t>节点，总裁</a:t>
            </a:r>
            <a:r>
              <a:rPr lang="en-US" altLang="zh-CN"/>
              <a:t>——</a:t>
            </a:r>
            <a:r>
              <a:rPr lang="zh-CN" altLang="en-US"/>
              <a:t>根</a:t>
            </a:r>
          </a:p>
          <a:p>
            <a:pPr lvl="1" eaLnBrk="1" hangingPunct="1"/>
            <a:r>
              <a:rPr lang="zh-CN" altLang="en-US"/>
              <a:t>副总裁</a:t>
            </a:r>
            <a:r>
              <a:rPr lang="en-US" altLang="zh-CN"/>
              <a:t>——</a:t>
            </a:r>
            <a:r>
              <a:rPr lang="zh-CN" altLang="en-US"/>
              <a:t>总裁的子节点，总裁</a:t>
            </a:r>
            <a:r>
              <a:rPr lang="en-US" altLang="zh-CN"/>
              <a:t>——</a:t>
            </a:r>
            <a:r>
              <a:rPr lang="zh-CN" altLang="en-US"/>
              <a:t>副总裁的父节点</a:t>
            </a:r>
          </a:p>
          <a:p>
            <a:pPr lvl="1" eaLnBrk="1" hangingPunct="1"/>
            <a:r>
              <a:rPr lang="zh-CN" altLang="en-US"/>
              <a:t>不同副总裁</a:t>
            </a:r>
            <a:r>
              <a:rPr lang="en-US" altLang="zh-CN"/>
              <a:t>——</a:t>
            </a:r>
            <a:r>
              <a:rPr lang="zh-CN" altLang="en-US"/>
              <a:t>兄弟节点</a:t>
            </a:r>
          </a:p>
        </p:txBody>
      </p:sp>
      <p:pic>
        <p:nvPicPr>
          <p:cNvPr id="44036" name="Picture 4" descr="corporation">
            <a:extLst>
              <a:ext uri="{FF2B5EF4-FFF2-40B4-BE49-F238E27FC236}">
                <a16:creationId xmlns:a16="http://schemas.microsoft.com/office/drawing/2014/main" id="{CAF9951A-9947-46BF-8A0F-A6B3CF810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473450"/>
            <a:ext cx="9129712"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灯片编号占位符 3">
            <a:extLst>
              <a:ext uri="{FF2B5EF4-FFF2-40B4-BE49-F238E27FC236}">
                <a16:creationId xmlns:a16="http://schemas.microsoft.com/office/drawing/2014/main" id="{0D9C9072-2F8F-4776-8811-15BC6109B15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28EF22-CE58-4C81-A315-BF69754D27DC}" type="slidenum">
              <a:rPr lang="en-US" altLang="en-US">
                <a:solidFill>
                  <a:srgbClr val="4B4B4B"/>
                </a:solidFill>
              </a:rPr>
              <a:pPr eaLnBrk="1" hangingPunct="1"/>
              <a:t>16</a:t>
            </a:fld>
            <a:endParaRPr lang="en-US" altLang="en-US">
              <a:solidFill>
                <a:srgbClr val="4B4B4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2197DD3-2409-4374-91D4-F8801BA27753}"/>
              </a:ext>
            </a:extLst>
          </p:cNvPr>
          <p:cNvSpPr>
            <a:spLocks noGrp="1" noChangeArrowheads="1"/>
          </p:cNvSpPr>
          <p:nvPr>
            <p:ph type="title"/>
          </p:nvPr>
        </p:nvSpPr>
        <p:spPr/>
        <p:txBody>
          <a:bodyPr/>
          <a:lstStyle/>
          <a:p>
            <a:pPr eaLnBrk="1" hangingPunct="1"/>
            <a:r>
              <a:rPr lang="zh-CN" altLang="en-US"/>
              <a:t>例</a:t>
            </a:r>
            <a:r>
              <a:rPr lang="en-US" altLang="zh-CN"/>
              <a:t>11-6 </a:t>
            </a:r>
            <a:r>
              <a:rPr lang="zh-CN" altLang="en-US"/>
              <a:t>（续）</a:t>
            </a:r>
          </a:p>
        </p:txBody>
      </p:sp>
      <p:sp>
        <p:nvSpPr>
          <p:cNvPr id="45059" name="Rectangle 3">
            <a:extLst>
              <a:ext uri="{FF2B5EF4-FFF2-40B4-BE49-F238E27FC236}">
                <a16:creationId xmlns:a16="http://schemas.microsoft.com/office/drawing/2014/main" id="{8EB1EB1A-FBAB-49C3-974B-44941CFD0F25}"/>
              </a:ext>
            </a:extLst>
          </p:cNvPr>
          <p:cNvSpPr>
            <a:spLocks noGrp="1" noChangeArrowheads="1"/>
          </p:cNvSpPr>
          <p:nvPr>
            <p:ph type="body" idx="1"/>
          </p:nvPr>
        </p:nvSpPr>
        <p:spPr>
          <a:xfrm>
            <a:off x="914400" y="1371600"/>
            <a:ext cx="8040688" cy="5029200"/>
          </a:xfrm>
        </p:spPr>
        <p:txBody>
          <a:bodyPr/>
          <a:lstStyle/>
          <a:p>
            <a:pPr eaLnBrk="1" hangingPunct="1"/>
            <a:r>
              <a:rPr lang="zh-CN" altLang="en-US"/>
              <a:t>政府机构例</a:t>
            </a:r>
          </a:p>
          <a:p>
            <a:pPr lvl="1" eaLnBrk="1" hangingPunct="1"/>
            <a:r>
              <a:rPr lang="zh-CN" altLang="en-US"/>
              <a:t>联邦政府</a:t>
            </a:r>
            <a:r>
              <a:rPr lang="en-US" altLang="zh-CN"/>
              <a:t>——</a:t>
            </a:r>
            <a:r>
              <a:rPr lang="zh-CN" altLang="en-US"/>
              <a:t>国防部，教育部，</a:t>
            </a:r>
            <a:r>
              <a:rPr lang="en-US" altLang="zh-CN"/>
              <a:t>...</a:t>
            </a:r>
            <a:r>
              <a:rPr lang="zh-CN" altLang="en-US"/>
              <a:t>，税务部的父节点</a:t>
            </a:r>
          </a:p>
          <a:p>
            <a:pPr lvl="1" eaLnBrk="1" hangingPunct="1"/>
            <a:r>
              <a:rPr lang="zh-CN" altLang="en-US"/>
              <a:t>国防部的子节点</a:t>
            </a:r>
            <a:r>
              <a:rPr lang="en-US" altLang="zh-CN"/>
              <a:t>——</a:t>
            </a:r>
            <a:r>
              <a:rPr lang="zh-CN" altLang="en-US"/>
              <a:t>陆军、海军、空军、海军陆战队</a:t>
            </a:r>
            <a:r>
              <a:rPr lang="en-US" altLang="zh-CN"/>
              <a:t>——</a:t>
            </a:r>
            <a:r>
              <a:rPr lang="zh-CN" altLang="en-US"/>
              <a:t>兄弟节点，叶节点</a:t>
            </a:r>
          </a:p>
        </p:txBody>
      </p:sp>
      <p:pic>
        <p:nvPicPr>
          <p:cNvPr id="45060" name="Picture 4" descr="gov">
            <a:extLst>
              <a:ext uri="{FF2B5EF4-FFF2-40B4-BE49-F238E27FC236}">
                <a16:creationId xmlns:a16="http://schemas.microsoft.com/office/drawing/2014/main" id="{8EF1F830-B50B-44C8-8035-FAB741836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3429000"/>
            <a:ext cx="874236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灯片编号占位符 3">
            <a:extLst>
              <a:ext uri="{FF2B5EF4-FFF2-40B4-BE49-F238E27FC236}">
                <a16:creationId xmlns:a16="http://schemas.microsoft.com/office/drawing/2014/main" id="{56487042-B0AE-4399-9FAF-038C7AAC1A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D6003B-44FB-405A-8C92-EDC0DA21CFA5}" type="slidenum">
              <a:rPr lang="en-US" altLang="en-US">
                <a:solidFill>
                  <a:srgbClr val="4B4B4B"/>
                </a:solidFill>
              </a:rPr>
              <a:pPr eaLnBrk="1" hangingPunct="1"/>
              <a:t>17</a:t>
            </a:fld>
            <a:endParaRPr lang="en-US" altLang="en-US">
              <a:solidFill>
                <a:srgbClr val="4B4B4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32C82783-61E0-445E-92AF-64D0C15A0684}"/>
              </a:ext>
            </a:extLst>
          </p:cNvPr>
          <p:cNvSpPr>
            <a:spLocks noGrp="1"/>
          </p:cNvSpPr>
          <p:nvPr>
            <p:ph type="title"/>
          </p:nvPr>
        </p:nvSpPr>
        <p:spPr/>
        <p:txBody>
          <a:bodyPr/>
          <a:lstStyle/>
          <a:p>
            <a:r>
              <a:rPr lang="zh-CN" altLang="en-US"/>
              <a:t>树的相关概念</a:t>
            </a:r>
          </a:p>
        </p:txBody>
      </p:sp>
      <p:sp>
        <p:nvSpPr>
          <p:cNvPr id="46083" name="内容占位符 2">
            <a:extLst>
              <a:ext uri="{FF2B5EF4-FFF2-40B4-BE49-F238E27FC236}">
                <a16:creationId xmlns:a16="http://schemas.microsoft.com/office/drawing/2014/main" id="{45403DA7-6D46-4175-8A32-1A8178D50268}"/>
              </a:ext>
            </a:extLst>
          </p:cNvPr>
          <p:cNvSpPr>
            <a:spLocks noGrp="1"/>
          </p:cNvSpPr>
          <p:nvPr>
            <p:ph idx="1"/>
          </p:nvPr>
        </p:nvSpPr>
        <p:spPr/>
        <p:txBody>
          <a:bodyPr/>
          <a:lstStyle/>
          <a:p>
            <a:r>
              <a:rPr lang="zh-CN" altLang="en-US"/>
              <a:t>树、子树</a:t>
            </a:r>
            <a:endParaRPr lang="en-US" altLang="zh-CN"/>
          </a:p>
          <a:p>
            <a:r>
              <a:rPr lang="zh-CN" altLang="en-US"/>
              <a:t>根、分支节点、叶子节点</a:t>
            </a:r>
            <a:endParaRPr lang="en-US" altLang="zh-CN"/>
          </a:p>
          <a:p>
            <a:r>
              <a:rPr lang="zh-CN" altLang="en-US"/>
              <a:t>父节点、孩子节点、兄弟节点</a:t>
            </a:r>
            <a:endParaRPr lang="en-US" altLang="zh-CN"/>
          </a:p>
          <a:p>
            <a:r>
              <a:rPr lang="zh-CN" altLang="en-US"/>
              <a:t>祖父、孙子、祖先、后代</a:t>
            </a:r>
            <a:endParaRPr lang="en-US" altLang="zh-CN"/>
          </a:p>
          <a:p>
            <a:r>
              <a:rPr lang="zh-CN" altLang="en-US"/>
              <a:t>边</a:t>
            </a:r>
            <a:endParaRPr lang="en-US" altLang="zh-CN"/>
          </a:p>
          <a:p>
            <a:r>
              <a:rPr lang="zh-CN" altLang="en-US"/>
              <a:t>级、深度、高度</a:t>
            </a:r>
            <a:endParaRPr lang="en-US" altLang="zh-CN"/>
          </a:p>
          <a:p>
            <a:r>
              <a:rPr lang="zh-CN" altLang="en-US"/>
              <a:t>度</a:t>
            </a:r>
            <a:endParaRPr lang="en-US" altLang="zh-CN"/>
          </a:p>
          <a:p>
            <a:endParaRPr lang="zh-CN" altLang="en-US"/>
          </a:p>
        </p:txBody>
      </p:sp>
      <p:sp>
        <p:nvSpPr>
          <p:cNvPr id="46084" name="灯片编号占位符 3">
            <a:extLst>
              <a:ext uri="{FF2B5EF4-FFF2-40B4-BE49-F238E27FC236}">
                <a16:creationId xmlns:a16="http://schemas.microsoft.com/office/drawing/2014/main" id="{8C78D578-017A-49CF-AEEA-F1B970BF8F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7E2E39-6D4A-4F1B-B2DD-5E179D0B5BD5}" type="slidenum">
              <a:rPr lang="en-US" altLang="en-US">
                <a:solidFill>
                  <a:srgbClr val="4B4B4B"/>
                </a:solidFill>
              </a:rPr>
              <a:pPr eaLnBrk="1" hangingPunct="1"/>
              <a:t>18</a:t>
            </a:fld>
            <a:endParaRPr lang="en-US" altLang="en-US">
              <a:solidFill>
                <a:srgbClr val="4B4B4B"/>
              </a:solidFill>
            </a:endParaRPr>
          </a:p>
        </p:txBody>
      </p:sp>
      <p:sp>
        <p:nvSpPr>
          <p:cNvPr id="46085" name="椭圆 4">
            <a:extLst>
              <a:ext uri="{FF2B5EF4-FFF2-40B4-BE49-F238E27FC236}">
                <a16:creationId xmlns:a16="http://schemas.microsoft.com/office/drawing/2014/main" id="{07215AA8-0A84-450A-8042-D3370CC3C7C5}"/>
              </a:ext>
            </a:extLst>
          </p:cNvPr>
          <p:cNvSpPr>
            <a:spLocks noChangeArrowheads="1"/>
          </p:cNvSpPr>
          <p:nvPr/>
        </p:nvSpPr>
        <p:spPr bwMode="auto">
          <a:xfrm>
            <a:off x="6545263" y="360838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6" name="椭圆 5">
            <a:extLst>
              <a:ext uri="{FF2B5EF4-FFF2-40B4-BE49-F238E27FC236}">
                <a16:creationId xmlns:a16="http://schemas.microsoft.com/office/drawing/2014/main" id="{5C6B61C6-C760-432F-97BC-CACE12471D7A}"/>
              </a:ext>
            </a:extLst>
          </p:cNvPr>
          <p:cNvSpPr>
            <a:spLocks noChangeArrowheads="1"/>
          </p:cNvSpPr>
          <p:nvPr/>
        </p:nvSpPr>
        <p:spPr bwMode="auto">
          <a:xfrm>
            <a:off x="6545263" y="432593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7" name="椭圆 6">
            <a:extLst>
              <a:ext uri="{FF2B5EF4-FFF2-40B4-BE49-F238E27FC236}">
                <a16:creationId xmlns:a16="http://schemas.microsoft.com/office/drawing/2014/main" id="{0BE9D84C-59D0-40C0-B836-3DA8F31F84C3}"/>
              </a:ext>
            </a:extLst>
          </p:cNvPr>
          <p:cNvSpPr>
            <a:spLocks noChangeArrowheads="1"/>
          </p:cNvSpPr>
          <p:nvPr/>
        </p:nvSpPr>
        <p:spPr bwMode="auto">
          <a:xfrm>
            <a:off x="7262813" y="432593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8" name="椭圆 7">
            <a:extLst>
              <a:ext uri="{FF2B5EF4-FFF2-40B4-BE49-F238E27FC236}">
                <a16:creationId xmlns:a16="http://schemas.microsoft.com/office/drawing/2014/main" id="{E56671A9-C003-481B-B368-04E82672D98D}"/>
              </a:ext>
            </a:extLst>
          </p:cNvPr>
          <p:cNvSpPr>
            <a:spLocks noChangeArrowheads="1"/>
          </p:cNvSpPr>
          <p:nvPr/>
        </p:nvSpPr>
        <p:spPr bwMode="auto">
          <a:xfrm>
            <a:off x="5827713" y="4325938"/>
            <a:ext cx="358775" cy="358775"/>
          </a:xfrm>
          <a:prstGeom prst="ellipse">
            <a:avLst/>
          </a:prstGeom>
          <a:solidFill>
            <a:srgbClr val="008000"/>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9" name="椭圆 9">
            <a:extLst>
              <a:ext uri="{FF2B5EF4-FFF2-40B4-BE49-F238E27FC236}">
                <a16:creationId xmlns:a16="http://schemas.microsoft.com/office/drawing/2014/main" id="{192CAE96-3278-46C0-B501-2FE733D0EE24}"/>
              </a:ext>
            </a:extLst>
          </p:cNvPr>
          <p:cNvSpPr>
            <a:spLocks noChangeArrowheads="1"/>
          </p:cNvSpPr>
          <p:nvPr/>
        </p:nvSpPr>
        <p:spPr bwMode="auto">
          <a:xfrm>
            <a:off x="5468938" y="504348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0" name="椭圆 10">
            <a:extLst>
              <a:ext uri="{FF2B5EF4-FFF2-40B4-BE49-F238E27FC236}">
                <a16:creationId xmlns:a16="http://schemas.microsoft.com/office/drawing/2014/main" id="{1E82750E-A2AF-4F08-8034-9F1987E7CD71}"/>
              </a:ext>
            </a:extLst>
          </p:cNvPr>
          <p:cNvSpPr>
            <a:spLocks noChangeArrowheads="1"/>
          </p:cNvSpPr>
          <p:nvPr/>
        </p:nvSpPr>
        <p:spPr bwMode="auto">
          <a:xfrm>
            <a:off x="6186488" y="504348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1" name="椭圆 11">
            <a:extLst>
              <a:ext uri="{FF2B5EF4-FFF2-40B4-BE49-F238E27FC236}">
                <a16:creationId xmlns:a16="http://schemas.microsoft.com/office/drawing/2014/main" id="{3E7C434F-9487-46C8-BD55-1D1E2164CFA4}"/>
              </a:ext>
            </a:extLst>
          </p:cNvPr>
          <p:cNvSpPr>
            <a:spLocks noChangeArrowheads="1"/>
          </p:cNvSpPr>
          <p:nvPr/>
        </p:nvSpPr>
        <p:spPr bwMode="auto">
          <a:xfrm>
            <a:off x="4751388" y="504348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2" name="椭圆 12">
            <a:extLst>
              <a:ext uri="{FF2B5EF4-FFF2-40B4-BE49-F238E27FC236}">
                <a16:creationId xmlns:a16="http://schemas.microsoft.com/office/drawing/2014/main" id="{BB2860D2-7099-4EBF-90A1-B11D62149AB8}"/>
              </a:ext>
            </a:extLst>
          </p:cNvPr>
          <p:cNvSpPr>
            <a:spLocks noChangeArrowheads="1"/>
          </p:cNvSpPr>
          <p:nvPr/>
        </p:nvSpPr>
        <p:spPr bwMode="auto">
          <a:xfrm>
            <a:off x="5468938" y="576103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3" name="椭圆 13">
            <a:extLst>
              <a:ext uri="{FF2B5EF4-FFF2-40B4-BE49-F238E27FC236}">
                <a16:creationId xmlns:a16="http://schemas.microsoft.com/office/drawing/2014/main" id="{B85E364B-02E0-44C9-9E2E-3C7DBDE66800}"/>
              </a:ext>
            </a:extLst>
          </p:cNvPr>
          <p:cNvSpPr>
            <a:spLocks noChangeArrowheads="1"/>
          </p:cNvSpPr>
          <p:nvPr/>
        </p:nvSpPr>
        <p:spPr bwMode="auto">
          <a:xfrm>
            <a:off x="7262813" y="5043488"/>
            <a:ext cx="358775" cy="358775"/>
          </a:xfrm>
          <a:prstGeom prst="ellipse">
            <a:avLst/>
          </a:prstGeom>
          <a:solidFill>
            <a:schemeClr val="accent2"/>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094" name="直接连接符 15">
            <a:extLst>
              <a:ext uri="{FF2B5EF4-FFF2-40B4-BE49-F238E27FC236}">
                <a16:creationId xmlns:a16="http://schemas.microsoft.com/office/drawing/2014/main" id="{79462AB7-1C3D-4FBD-9937-14EC13645A5B}"/>
              </a:ext>
            </a:extLst>
          </p:cNvPr>
          <p:cNvCxnSpPr>
            <a:cxnSpLocks noChangeShapeType="1"/>
            <a:stCxn id="46085" idx="4"/>
            <a:endCxn id="46086" idx="0"/>
          </p:cNvCxnSpPr>
          <p:nvPr/>
        </p:nvCxnSpPr>
        <p:spPr bwMode="auto">
          <a:xfrm rot="5400000">
            <a:off x="6546056" y="4147344"/>
            <a:ext cx="358775" cy="15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095" name="直接连接符 17">
            <a:extLst>
              <a:ext uri="{FF2B5EF4-FFF2-40B4-BE49-F238E27FC236}">
                <a16:creationId xmlns:a16="http://schemas.microsoft.com/office/drawing/2014/main" id="{3177F55B-55D6-43F2-A36F-6AD60560DFA9}"/>
              </a:ext>
            </a:extLst>
          </p:cNvPr>
          <p:cNvCxnSpPr>
            <a:cxnSpLocks noChangeShapeType="1"/>
            <a:stCxn id="46085" idx="4"/>
            <a:endCxn id="46087" idx="1"/>
          </p:cNvCxnSpPr>
          <p:nvPr/>
        </p:nvCxnSpPr>
        <p:spPr bwMode="auto">
          <a:xfrm rot="16200000" flipH="1">
            <a:off x="6814344" y="3877469"/>
            <a:ext cx="411162" cy="590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096" name="直接连接符 20">
            <a:extLst>
              <a:ext uri="{FF2B5EF4-FFF2-40B4-BE49-F238E27FC236}">
                <a16:creationId xmlns:a16="http://schemas.microsoft.com/office/drawing/2014/main" id="{18A84A1C-FA2E-4668-992F-041805C9E3A6}"/>
              </a:ext>
            </a:extLst>
          </p:cNvPr>
          <p:cNvCxnSpPr>
            <a:cxnSpLocks noChangeShapeType="1"/>
            <a:stCxn id="46085" idx="4"/>
            <a:endCxn id="46088" idx="7"/>
          </p:cNvCxnSpPr>
          <p:nvPr/>
        </p:nvCxnSpPr>
        <p:spPr bwMode="auto">
          <a:xfrm rot="5400000">
            <a:off x="6223794" y="3877469"/>
            <a:ext cx="411162" cy="590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097" name="直接连接符 24">
            <a:extLst>
              <a:ext uri="{FF2B5EF4-FFF2-40B4-BE49-F238E27FC236}">
                <a16:creationId xmlns:a16="http://schemas.microsoft.com/office/drawing/2014/main" id="{FACA6FA4-F856-4806-B45B-1A700C822C68}"/>
              </a:ext>
            </a:extLst>
          </p:cNvPr>
          <p:cNvCxnSpPr>
            <a:cxnSpLocks noChangeShapeType="1"/>
          </p:cNvCxnSpPr>
          <p:nvPr/>
        </p:nvCxnSpPr>
        <p:spPr bwMode="auto">
          <a:xfrm rot="5400000">
            <a:off x="7263606" y="4863307"/>
            <a:ext cx="358775" cy="15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098" name="直接连接符 25">
            <a:extLst>
              <a:ext uri="{FF2B5EF4-FFF2-40B4-BE49-F238E27FC236}">
                <a16:creationId xmlns:a16="http://schemas.microsoft.com/office/drawing/2014/main" id="{5AAD802C-D4BC-4C61-BC56-ABB727421C8A}"/>
              </a:ext>
            </a:extLst>
          </p:cNvPr>
          <p:cNvCxnSpPr>
            <a:cxnSpLocks noChangeShapeType="1"/>
            <a:stCxn id="46088" idx="4"/>
            <a:endCxn id="46090" idx="0"/>
          </p:cNvCxnSpPr>
          <p:nvPr/>
        </p:nvCxnSpPr>
        <p:spPr bwMode="auto">
          <a:xfrm rot="16200000" flipH="1">
            <a:off x="6007100" y="468471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099" name="直接连接符 28">
            <a:extLst>
              <a:ext uri="{FF2B5EF4-FFF2-40B4-BE49-F238E27FC236}">
                <a16:creationId xmlns:a16="http://schemas.microsoft.com/office/drawing/2014/main" id="{A5DE894F-967A-4BE5-8EAA-DAAB6C43B9B6}"/>
              </a:ext>
            </a:extLst>
          </p:cNvPr>
          <p:cNvCxnSpPr>
            <a:cxnSpLocks noChangeShapeType="1"/>
            <a:stCxn id="46088" idx="4"/>
            <a:endCxn id="46089" idx="0"/>
          </p:cNvCxnSpPr>
          <p:nvPr/>
        </p:nvCxnSpPr>
        <p:spPr bwMode="auto">
          <a:xfrm rot="5400000">
            <a:off x="5648325" y="468471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100" name="直接连接符 31">
            <a:extLst>
              <a:ext uri="{FF2B5EF4-FFF2-40B4-BE49-F238E27FC236}">
                <a16:creationId xmlns:a16="http://schemas.microsoft.com/office/drawing/2014/main" id="{774F9E80-5D10-46F0-A998-81BE7C033995}"/>
              </a:ext>
            </a:extLst>
          </p:cNvPr>
          <p:cNvCxnSpPr>
            <a:cxnSpLocks noChangeShapeType="1"/>
            <a:stCxn id="46088" idx="4"/>
            <a:endCxn id="46091" idx="0"/>
          </p:cNvCxnSpPr>
          <p:nvPr/>
        </p:nvCxnSpPr>
        <p:spPr bwMode="auto">
          <a:xfrm rot="5400000">
            <a:off x="5289550" y="4325938"/>
            <a:ext cx="358775" cy="10763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101" name="直接连接符 35">
            <a:extLst>
              <a:ext uri="{FF2B5EF4-FFF2-40B4-BE49-F238E27FC236}">
                <a16:creationId xmlns:a16="http://schemas.microsoft.com/office/drawing/2014/main" id="{041637DB-C0F6-4061-A2EB-57FF750CA32D}"/>
              </a:ext>
            </a:extLst>
          </p:cNvPr>
          <p:cNvCxnSpPr>
            <a:cxnSpLocks noChangeShapeType="1"/>
          </p:cNvCxnSpPr>
          <p:nvPr/>
        </p:nvCxnSpPr>
        <p:spPr bwMode="auto">
          <a:xfrm rot="5400000">
            <a:off x="5469731" y="5580857"/>
            <a:ext cx="358775" cy="15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98456FF-BEE3-4C0F-9791-26A3207F2C2C}"/>
              </a:ext>
            </a:extLst>
          </p:cNvPr>
          <p:cNvSpPr>
            <a:spLocks noGrp="1" noChangeArrowheads="1"/>
          </p:cNvSpPr>
          <p:nvPr>
            <p:ph type="title"/>
          </p:nvPr>
        </p:nvSpPr>
        <p:spPr/>
        <p:txBody>
          <a:bodyPr/>
          <a:lstStyle/>
          <a:p>
            <a:pPr eaLnBrk="1" hangingPunct="1"/>
            <a:r>
              <a:rPr lang="zh-CN" altLang="en-US"/>
              <a:t>自由树</a:t>
            </a:r>
          </a:p>
        </p:txBody>
      </p:sp>
      <p:pic>
        <p:nvPicPr>
          <p:cNvPr id="47107" name="Picture 5" descr="freetree">
            <a:extLst>
              <a:ext uri="{FF2B5EF4-FFF2-40B4-BE49-F238E27FC236}">
                <a16:creationId xmlns:a16="http://schemas.microsoft.com/office/drawing/2014/main" id="{A272CA0B-7C12-4250-9BE0-DCC391363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8382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灯片编号占位符 3">
            <a:extLst>
              <a:ext uri="{FF2B5EF4-FFF2-40B4-BE49-F238E27FC236}">
                <a16:creationId xmlns:a16="http://schemas.microsoft.com/office/drawing/2014/main" id="{BC0F24AF-A73D-4C12-AFAD-DFA7D35A9C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141C23-2B50-4119-8D68-944946D92580}" type="slidenum">
              <a:rPr lang="en-US" altLang="en-US">
                <a:solidFill>
                  <a:srgbClr val="4B4B4B"/>
                </a:solidFill>
              </a:rPr>
              <a:pPr eaLnBrk="1" hangingPunct="1"/>
              <a:t>19</a:t>
            </a:fld>
            <a:endParaRPr lang="en-US" altLang="en-US">
              <a:solidFill>
                <a:srgbClr val="4B4B4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8454AEA-0B5F-400A-AD8E-34D5BCD723C6}"/>
              </a:ext>
            </a:extLst>
          </p:cNvPr>
          <p:cNvSpPr>
            <a:spLocks noGrp="1"/>
          </p:cNvSpPr>
          <p:nvPr>
            <p:ph type="title"/>
          </p:nvPr>
        </p:nvSpPr>
        <p:spPr/>
        <p:txBody>
          <a:bodyPr/>
          <a:lstStyle/>
          <a:p>
            <a:r>
              <a:rPr lang="zh-CN" altLang="en-US"/>
              <a:t>主要内容</a:t>
            </a:r>
          </a:p>
        </p:txBody>
      </p:sp>
      <p:sp>
        <p:nvSpPr>
          <p:cNvPr id="29699" name="内容占位符 2">
            <a:extLst>
              <a:ext uri="{FF2B5EF4-FFF2-40B4-BE49-F238E27FC236}">
                <a16:creationId xmlns:a16="http://schemas.microsoft.com/office/drawing/2014/main" id="{1CFEB76F-0BD8-4A8B-B8F9-4466ED8BE941}"/>
              </a:ext>
            </a:extLst>
          </p:cNvPr>
          <p:cNvSpPr>
            <a:spLocks noGrp="1"/>
          </p:cNvSpPr>
          <p:nvPr>
            <p:ph idx="1"/>
          </p:nvPr>
        </p:nvSpPr>
        <p:spPr/>
        <p:txBody>
          <a:bodyPr/>
          <a:lstStyle/>
          <a:p>
            <a:r>
              <a:rPr lang="zh-CN" altLang="en-US">
                <a:solidFill>
                  <a:srgbClr val="FF0000"/>
                </a:solidFill>
              </a:rPr>
              <a:t>树的一般定义</a:t>
            </a:r>
            <a:endParaRPr lang="en-US" altLang="zh-CN">
              <a:solidFill>
                <a:srgbClr val="FF0000"/>
              </a:solidFill>
            </a:endParaRPr>
          </a:p>
          <a:p>
            <a:r>
              <a:rPr lang="zh-CN" altLang="en-US"/>
              <a:t>二叉树的定义和操作</a:t>
            </a:r>
            <a:endParaRPr lang="en-US" altLang="zh-CN"/>
          </a:p>
          <a:p>
            <a:r>
              <a:rPr lang="zh-CN" altLang="en-US"/>
              <a:t>二叉树的遍历</a:t>
            </a:r>
            <a:endParaRPr lang="en-US" altLang="zh-CN"/>
          </a:p>
          <a:p>
            <a:endParaRPr lang="zh-CN" altLang="en-US"/>
          </a:p>
        </p:txBody>
      </p:sp>
      <p:sp>
        <p:nvSpPr>
          <p:cNvPr id="29700" name="灯片编号占位符 3">
            <a:extLst>
              <a:ext uri="{FF2B5EF4-FFF2-40B4-BE49-F238E27FC236}">
                <a16:creationId xmlns:a16="http://schemas.microsoft.com/office/drawing/2014/main" id="{BFF54B5B-77B7-42DC-A01C-C5E07BB82F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257C9B-9133-49B4-B4CB-C4459EB93D76}" type="slidenum">
              <a:rPr lang="en-US" altLang="en-US">
                <a:solidFill>
                  <a:srgbClr val="4B4B4B"/>
                </a:solidFill>
              </a:rPr>
              <a:pPr eaLnBrk="1" hangingPunct="1"/>
              <a:t>2</a:t>
            </a:fld>
            <a:endParaRPr lang="en-US" altLang="en-US">
              <a:solidFill>
                <a:srgbClr val="4B4B4B"/>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0A43719-B18B-47B9-9905-3E1F088365A8}"/>
              </a:ext>
            </a:extLst>
          </p:cNvPr>
          <p:cNvSpPr>
            <a:spLocks noGrp="1" noChangeArrowheads="1"/>
          </p:cNvSpPr>
          <p:nvPr>
            <p:ph type="title"/>
          </p:nvPr>
        </p:nvSpPr>
        <p:spPr/>
        <p:txBody>
          <a:bodyPr/>
          <a:lstStyle/>
          <a:p>
            <a:pPr eaLnBrk="1" hangingPunct="1"/>
            <a:r>
              <a:rPr lang="zh-CN" altLang="en-US"/>
              <a:t>有根树</a:t>
            </a:r>
          </a:p>
        </p:txBody>
      </p:sp>
      <p:pic>
        <p:nvPicPr>
          <p:cNvPr id="48131" name="Picture 4" descr="rootedtree">
            <a:extLst>
              <a:ext uri="{FF2B5EF4-FFF2-40B4-BE49-F238E27FC236}">
                <a16:creationId xmlns:a16="http://schemas.microsoft.com/office/drawing/2014/main" id="{369EC2FE-D387-4B3A-8966-48463E04B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89154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灯片编号占位符 3">
            <a:extLst>
              <a:ext uri="{FF2B5EF4-FFF2-40B4-BE49-F238E27FC236}">
                <a16:creationId xmlns:a16="http://schemas.microsoft.com/office/drawing/2014/main" id="{4672F6F5-EFCE-43DC-9181-4CEBE3A09E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369556-AB2A-4F55-86C1-0C87066C1327}" type="slidenum">
              <a:rPr lang="en-US" altLang="en-US">
                <a:solidFill>
                  <a:srgbClr val="4B4B4B"/>
                </a:solidFill>
              </a:rPr>
              <a:pPr eaLnBrk="1" hangingPunct="1"/>
              <a:t>20</a:t>
            </a:fld>
            <a:endParaRPr lang="en-US" altLang="en-US">
              <a:solidFill>
                <a:srgbClr val="4B4B4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435AB3D-D464-41EB-B9B1-0606BA027EC4}"/>
              </a:ext>
            </a:extLst>
          </p:cNvPr>
          <p:cNvSpPr>
            <a:spLocks noGrp="1" noChangeArrowheads="1"/>
          </p:cNvSpPr>
          <p:nvPr>
            <p:ph type="title"/>
          </p:nvPr>
        </p:nvSpPr>
        <p:spPr/>
        <p:txBody>
          <a:bodyPr/>
          <a:lstStyle/>
          <a:p>
            <a:pPr eaLnBrk="1" hangingPunct="1"/>
            <a:r>
              <a:rPr lang="zh-CN" altLang="en-US"/>
              <a:t>有序树</a:t>
            </a:r>
          </a:p>
        </p:txBody>
      </p:sp>
      <p:pic>
        <p:nvPicPr>
          <p:cNvPr id="49155" name="Picture 4" descr="orderedtree">
            <a:extLst>
              <a:ext uri="{FF2B5EF4-FFF2-40B4-BE49-F238E27FC236}">
                <a16:creationId xmlns:a16="http://schemas.microsoft.com/office/drawing/2014/main" id="{BF2153C7-EE25-4D2A-A475-31AFF968F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87575"/>
            <a:ext cx="89154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灯片编号占位符 3">
            <a:extLst>
              <a:ext uri="{FF2B5EF4-FFF2-40B4-BE49-F238E27FC236}">
                <a16:creationId xmlns:a16="http://schemas.microsoft.com/office/drawing/2014/main" id="{60F7DF37-AFA9-40AD-8E94-CC8A71D925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2EC999-A328-498E-8808-4523E402E256}" type="slidenum">
              <a:rPr lang="en-US" altLang="en-US">
                <a:solidFill>
                  <a:srgbClr val="4B4B4B"/>
                </a:solidFill>
              </a:rPr>
              <a:pPr eaLnBrk="1" hangingPunct="1"/>
              <a:t>21</a:t>
            </a:fld>
            <a:endParaRPr lang="en-US" altLang="en-US">
              <a:solidFill>
                <a:srgbClr val="4B4B4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CF2EFAF-67D8-45A0-994C-29C27EEB7580}"/>
              </a:ext>
            </a:extLst>
          </p:cNvPr>
          <p:cNvSpPr>
            <a:spLocks noGrp="1" noChangeArrowheads="1"/>
          </p:cNvSpPr>
          <p:nvPr>
            <p:ph type="title"/>
          </p:nvPr>
        </p:nvSpPr>
        <p:spPr/>
        <p:txBody>
          <a:bodyPr/>
          <a:lstStyle/>
          <a:p>
            <a:pPr eaLnBrk="1" hangingPunct="1"/>
            <a:r>
              <a:rPr lang="zh-CN" altLang="en-US"/>
              <a:t>森林和有序森林</a:t>
            </a:r>
          </a:p>
        </p:txBody>
      </p:sp>
      <p:sp>
        <p:nvSpPr>
          <p:cNvPr id="50179" name="Rectangle 3">
            <a:extLst>
              <a:ext uri="{FF2B5EF4-FFF2-40B4-BE49-F238E27FC236}">
                <a16:creationId xmlns:a16="http://schemas.microsoft.com/office/drawing/2014/main" id="{A9EEE10E-00A2-4E6C-A7A3-67D86C2C316D}"/>
              </a:ext>
            </a:extLst>
          </p:cNvPr>
          <p:cNvSpPr>
            <a:spLocks noGrp="1" noChangeArrowheads="1"/>
          </p:cNvSpPr>
          <p:nvPr>
            <p:ph type="body" idx="1"/>
          </p:nvPr>
        </p:nvSpPr>
        <p:spPr/>
        <p:txBody>
          <a:bodyPr/>
          <a:lstStyle/>
          <a:p>
            <a:pPr eaLnBrk="1" hangingPunct="1"/>
            <a:r>
              <a:rPr lang="zh-CN" altLang="en-US">
                <a:solidFill>
                  <a:schemeClr val="accent2"/>
                </a:solidFill>
              </a:rPr>
              <a:t>森林</a:t>
            </a:r>
            <a:r>
              <a:rPr lang="zh-CN" altLang="en-US" i="1"/>
              <a:t>（</a:t>
            </a:r>
            <a:r>
              <a:rPr lang="en-US" altLang="zh-CN" i="1">
                <a:solidFill>
                  <a:schemeClr val="hlink"/>
                </a:solidFill>
              </a:rPr>
              <a:t>forest</a:t>
            </a:r>
            <a:r>
              <a:rPr lang="zh-CN" altLang="en-US" i="1"/>
              <a:t>）：</a:t>
            </a:r>
            <a:r>
              <a:rPr lang="zh-CN" altLang="en-US"/>
              <a:t>树的集合，通常认为是有根树的集合</a:t>
            </a:r>
          </a:p>
          <a:p>
            <a:pPr eaLnBrk="1" hangingPunct="1"/>
            <a:r>
              <a:rPr lang="zh-CN" altLang="en-US">
                <a:solidFill>
                  <a:schemeClr val="accent2"/>
                </a:solidFill>
              </a:rPr>
              <a:t>有序森林</a:t>
            </a:r>
            <a:r>
              <a:rPr lang="zh-CN" altLang="en-US" i="1"/>
              <a:t>（</a:t>
            </a:r>
            <a:r>
              <a:rPr lang="en-US" altLang="zh-CN" i="1">
                <a:solidFill>
                  <a:schemeClr val="hlink"/>
                </a:solidFill>
              </a:rPr>
              <a:t>orchard</a:t>
            </a:r>
            <a:r>
              <a:rPr lang="zh-CN" altLang="en-US" i="1">
                <a:solidFill>
                  <a:schemeClr val="hlink"/>
                </a:solidFill>
              </a:rPr>
              <a:t>，</a:t>
            </a:r>
            <a:r>
              <a:rPr lang="en-US" altLang="zh-CN" i="1">
                <a:solidFill>
                  <a:schemeClr val="hlink"/>
                </a:solidFill>
              </a:rPr>
              <a:t>ordered forest</a:t>
            </a:r>
            <a:r>
              <a:rPr lang="zh-CN" altLang="en-US" i="1"/>
              <a:t>）：</a:t>
            </a:r>
            <a:r>
              <a:rPr lang="zh-CN" altLang="en-US"/>
              <a:t>有序树的有序集合</a:t>
            </a:r>
          </a:p>
          <a:p>
            <a:pPr eaLnBrk="1" hangingPunct="1"/>
            <a:r>
              <a:rPr lang="zh-CN" altLang="en-US"/>
              <a:t>有根（有序）树去掉根节点</a:t>
            </a:r>
            <a:r>
              <a:rPr lang="zh-CN" altLang="en-US">
                <a:sym typeface="Wingdings" panose="05000000000000000000" pitchFamily="2" charset="2"/>
              </a:rPr>
              <a:t>（有序）森林</a:t>
            </a:r>
          </a:p>
          <a:p>
            <a:pPr eaLnBrk="1" hangingPunct="1"/>
            <a:r>
              <a:rPr lang="zh-CN" altLang="en-US">
                <a:sym typeface="Wingdings" panose="05000000000000000000" pitchFamily="2" charset="2"/>
              </a:rPr>
              <a:t>（有序）森林添加父节点有根（有序）树 </a:t>
            </a:r>
            <a:endParaRPr lang="zh-CN" altLang="en-US"/>
          </a:p>
        </p:txBody>
      </p:sp>
      <p:sp>
        <p:nvSpPr>
          <p:cNvPr id="50180" name="灯片编号占位符 3">
            <a:extLst>
              <a:ext uri="{FF2B5EF4-FFF2-40B4-BE49-F238E27FC236}">
                <a16:creationId xmlns:a16="http://schemas.microsoft.com/office/drawing/2014/main" id="{DDA76EBA-4898-4B08-9C94-2922958645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0F8469-77C4-4EDC-9FB9-D1DA4810E66A}" type="slidenum">
              <a:rPr lang="en-US" altLang="en-US">
                <a:solidFill>
                  <a:srgbClr val="4B4B4B"/>
                </a:solidFill>
              </a:rPr>
              <a:pPr eaLnBrk="1" hangingPunct="1"/>
              <a:t>22</a:t>
            </a:fld>
            <a:endParaRPr lang="en-US" altLang="en-US">
              <a:solidFill>
                <a:srgbClr val="4B4B4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0497EE6-0671-4899-85D0-2ADEC0E23149}"/>
              </a:ext>
            </a:extLst>
          </p:cNvPr>
          <p:cNvSpPr>
            <a:spLocks noGrp="1" noChangeArrowheads="1"/>
          </p:cNvSpPr>
          <p:nvPr>
            <p:ph type="title"/>
          </p:nvPr>
        </p:nvSpPr>
        <p:spPr/>
        <p:txBody>
          <a:bodyPr/>
          <a:lstStyle/>
          <a:p>
            <a:pPr eaLnBrk="1" hangingPunct="1"/>
            <a:r>
              <a:rPr lang="zh-CN" altLang="en-US"/>
              <a:t>森林和有序森林（续）</a:t>
            </a:r>
          </a:p>
        </p:txBody>
      </p:sp>
      <p:pic>
        <p:nvPicPr>
          <p:cNvPr id="51203" name="Picture 5" descr="115">
            <a:extLst>
              <a:ext uri="{FF2B5EF4-FFF2-40B4-BE49-F238E27FC236}">
                <a16:creationId xmlns:a16="http://schemas.microsoft.com/office/drawing/2014/main" id="{6873AE09-AE32-45B5-A25A-4A74935FC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770938"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灯片编号占位符 3">
            <a:extLst>
              <a:ext uri="{FF2B5EF4-FFF2-40B4-BE49-F238E27FC236}">
                <a16:creationId xmlns:a16="http://schemas.microsoft.com/office/drawing/2014/main" id="{A33784DC-D18F-46F2-B22D-475E8F178D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937BF1-C4D7-4F2B-8150-53D4A8E441DA}" type="slidenum">
              <a:rPr lang="en-US" altLang="en-US">
                <a:solidFill>
                  <a:srgbClr val="4B4B4B"/>
                </a:solidFill>
              </a:rPr>
              <a:pPr eaLnBrk="1" hangingPunct="1"/>
              <a:t>23</a:t>
            </a:fld>
            <a:endParaRPr lang="en-US" altLang="en-US">
              <a:solidFill>
                <a:srgbClr val="4B4B4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9E045DE-A553-499D-B730-FA0A841A436C}"/>
              </a:ext>
            </a:extLst>
          </p:cNvPr>
          <p:cNvSpPr>
            <a:spLocks noGrp="1" noChangeArrowheads="1"/>
          </p:cNvSpPr>
          <p:nvPr>
            <p:ph type="title"/>
          </p:nvPr>
        </p:nvSpPr>
        <p:spPr/>
        <p:txBody>
          <a:bodyPr/>
          <a:lstStyle/>
          <a:p>
            <a:pPr eaLnBrk="1" hangingPunct="1"/>
            <a:r>
              <a:rPr lang="zh-CN" altLang="en-US"/>
              <a:t>有根树的递归定义</a:t>
            </a:r>
          </a:p>
        </p:txBody>
      </p:sp>
      <p:sp>
        <p:nvSpPr>
          <p:cNvPr id="52227" name="Rectangle 3">
            <a:extLst>
              <a:ext uri="{FF2B5EF4-FFF2-40B4-BE49-F238E27FC236}">
                <a16:creationId xmlns:a16="http://schemas.microsoft.com/office/drawing/2014/main" id="{AD9F0E87-6D67-4EB0-A0D3-E54594304759}"/>
              </a:ext>
            </a:extLst>
          </p:cNvPr>
          <p:cNvSpPr>
            <a:spLocks noGrp="1" noChangeArrowheads="1"/>
          </p:cNvSpPr>
          <p:nvPr>
            <p:ph type="body" idx="1"/>
          </p:nvPr>
        </p:nvSpPr>
        <p:spPr>
          <a:xfrm>
            <a:off x="1182688" y="1371600"/>
            <a:ext cx="7772400" cy="4648200"/>
          </a:xfrm>
        </p:spPr>
        <p:txBody>
          <a:bodyPr/>
          <a:lstStyle/>
          <a:p>
            <a:pPr eaLnBrk="1" hangingPunct="1"/>
            <a:r>
              <a:rPr lang="zh-CN" altLang="en-US">
                <a:solidFill>
                  <a:schemeClr val="accent2"/>
                </a:solidFill>
              </a:rPr>
              <a:t>有根树</a:t>
            </a:r>
            <a:r>
              <a:rPr lang="zh-CN" altLang="en-US"/>
              <a:t>：</a:t>
            </a:r>
            <a:br>
              <a:rPr lang="zh-CN" altLang="en-US"/>
            </a:br>
            <a:r>
              <a:rPr lang="zh-CN" altLang="en-US"/>
              <a:t>包含单一顶点</a:t>
            </a:r>
            <a:r>
              <a:rPr lang="en-US" altLang="zh-CN"/>
              <a:t>v</a:t>
            </a:r>
            <a:r>
              <a:rPr lang="zh-CN" altLang="en-US"/>
              <a:t>，称为树的</a:t>
            </a:r>
            <a:r>
              <a:rPr lang="zh-CN" altLang="en-US">
                <a:solidFill>
                  <a:schemeClr val="accent2"/>
                </a:solidFill>
              </a:rPr>
              <a:t>根</a:t>
            </a:r>
            <a:r>
              <a:rPr lang="zh-CN" altLang="en-US"/>
              <a:t>，</a:t>
            </a:r>
            <a:br>
              <a:rPr lang="zh-CN" altLang="en-US"/>
            </a:br>
            <a:r>
              <a:rPr lang="zh-CN" altLang="en-US"/>
              <a:t>和一个森林</a:t>
            </a:r>
            <a:r>
              <a:rPr lang="en-US" altLang="zh-CN"/>
              <a:t>F</a:t>
            </a:r>
            <a:r>
              <a:rPr lang="zh-CN" altLang="en-US"/>
              <a:t>，</a:t>
            </a:r>
            <a:r>
              <a:rPr lang="en-US" altLang="zh-CN"/>
              <a:t>F</a:t>
            </a:r>
            <a:r>
              <a:rPr lang="zh-CN" altLang="en-US"/>
              <a:t>的树称为</a:t>
            </a:r>
            <a:r>
              <a:rPr lang="zh-CN" altLang="en-US">
                <a:solidFill>
                  <a:schemeClr val="accent2"/>
                </a:solidFill>
              </a:rPr>
              <a:t>根的子树</a:t>
            </a:r>
            <a:br>
              <a:rPr lang="zh-CN" altLang="en-US"/>
            </a:br>
            <a:r>
              <a:rPr lang="zh-CN" altLang="en-US"/>
              <a:t>而</a:t>
            </a:r>
            <a:r>
              <a:rPr lang="zh-CN" altLang="en-US">
                <a:solidFill>
                  <a:schemeClr val="accent2"/>
                </a:solidFill>
              </a:rPr>
              <a:t>森林</a:t>
            </a:r>
            <a:r>
              <a:rPr lang="en-US" altLang="zh-CN"/>
              <a:t>F</a:t>
            </a:r>
            <a:r>
              <a:rPr lang="zh-CN" altLang="en-US"/>
              <a:t>（可为空）是一个有根树的集合</a:t>
            </a:r>
          </a:p>
        </p:txBody>
      </p:sp>
      <p:sp>
        <p:nvSpPr>
          <p:cNvPr id="52228" name="灯片编号占位符 3">
            <a:extLst>
              <a:ext uri="{FF2B5EF4-FFF2-40B4-BE49-F238E27FC236}">
                <a16:creationId xmlns:a16="http://schemas.microsoft.com/office/drawing/2014/main" id="{9BECF3F9-BC7E-448B-AB21-184FE5A2BA4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40D9E3-277E-4FBD-9F73-28DAB8267A82}" type="slidenum">
              <a:rPr lang="en-US" altLang="en-US">
                <a:solidFill>
                  <a:srgbClr val="4B4B4B"/>
                </a:solidFill>
              </a:rPr>
              <a:pPr eaLnBrk="1" hangingPunct="1"/>
              <a:t>24</a:t>
            </a:fld>
            <a:endParaRPr lang="en-US" altLang="en-US">
              <a:solidFill>
                <a:srgbClr val="4B4B4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6956F23-94E1-4065-A159-963F207E25EB}"/>
              </a:ext>
            </a:extLst>
          </p:cNvPr>
          <p:cNvSpPr>
            <a:spLocks noGrp="1" noChangeArrowheads="1"/>
          </p:cNvSpPr>
          <p:nvPr>
            <p:ph type="title"/>
          </p:nvPr>
        </p:nvSpPr>
        <p:spPr/>
        <p:txBody>
          <a:bodyPr/>
          <a:lstStyle/>
          <a:p>
            <a:pPr eaLnBrk="1" hangingPunct="1"/>
            <a:r>
              <a:rPr lang="zh-CN" altLang="en-US"/>
              <a:t>有序树的定义</a:t>
            </a:r>
          </a:p>
        </p:txBody>
      </p:sp>
      <p:sp>
        <p:nvSpPr>
          <p:cNvPr id="53251" name="Rectangle 3">
            <a:extLst>
              <a:ext uri="{FF2B5EF4-FFF2-40B4-BE49-F238E27FC236}">
                <a16:creationId xmlns:a16="http://schemas.microsoft.com/office/drawing/2014/main" id="{1AE6EC55-ABF3-4BEF-97CB-C541D6AE6BA0}"/>
              </a:ext>
            </a:extLst>
          </p:cNvPr>
          <p:cNvSpPr>
            <a:spLocks noGrp="1" noChangeArrowheads="1"/>
          </p:cNvSpPr>
          <p:nvPr>
            <p:ph type="body" idx="1"/>
          </p:nvPr>
        </p:nvSpPr>
        <p:spPr>
          <a:xfrm>
            <a:off x="1182688" y="1371600"/>
            <a:ext cx="7772400" cy="4953000"/>
          </a:xfrm>
        </p:spPr>
        <p:txBody>
          <a:bodyPr/>
          <a:lstStyle/>
          <a:p>
            <a:pPr eaLnBrk="1" hangingPunct="1"/>
            <a:r>
              <a:rPr lang="zh-CN" altLang="en-US"/>
              <a:t>一个</a:t>
            </a:r>
            <a:r>
              <a:rPr lang="zh-CN" altLang="en-US">
                <a:solidFill>
                  <a:schemeClr val="accent2"/>
                </a:solidFill>
              </a:rPr>
              <a:t>有序树</a:t>
            </a:r>
            <a:r>
              <a:rPr lang="en-US" altLang="zh-CN"/>
              <a:t>T</a:t>
            </a:r>
            <a:r>
              <a:rPr lang="zh-CN" altLang="en-US"/>
              <a:t>：</a:t>
            </a:r>
            <a:br>
              <a:rPr lang="zh-CN" altLang="en-US"/>
            </a:br>
            <a:r>
              <a:rPr lang="zh-CN" altLang="en-US"/>
              <a:t>包含一个单一节点</a:t>
            </a:r>
            <a:r>
              <a:rPr lang="en-US" altLang="zh-CN"/>
              <a:t>v</a:t>
            </a:r>
            <a:r>
              <a:rPr lang="zh-CN" altLang="en-US"/>
              <a:t>，称为树的</a:t>
            </a:r>
            <a:r>
              <a:rPr lang="zh-CN" altLang="en-US">
                <a:solidFill>
                  <a:schemeClr val="accent2"/>
                </a:solidFill>
              </a:rPr>
              <a:t>根</a:t>
            </a:r>
            <a:r>
              <a:rPr lang="zh-CN" altLang="en-US"/>
              <a:t>，</a:t>
            </a:r>
            <a:br>
              <a:rPr lang="zh-CN" altLang="en-US"/>
            </a:br>
            <a:r>
              <a:rPr lang="zh-CN" altLang="en-US"/>
              <a:t>和一个</a:t>
            </a:r>
            <a:r>
              <a:rPr lang="zh-CN" altLang="en-US">
                <a:solidFill>
                  <a:schemeClr val="accent2"/>
                </a:solidFill>
              </a:rPr>
              <a:t>有序森林</a:t>
            </a:r>
            <a:r>
              <a:rPr lang="en-US" altLang="zh-CN"/>
              <a:t>O</a:t>
            </a:r>
            <a:r>
              <a:rPr lang="zh-CN" altLang="en-US"/>
              <a:t>，</a:t>
            </a:r>
            <a:r>
              <a:rPr lang="en-US" altLang="zh-CN"/>
              <a:t>O</a:t>
            </a:r>
            <a:r>
              <a:rPr lang="zh-CN" altLang="en-US"/>
              <a:t>的树称为</a:t>
            </a:r>
            <a:r>
              <a:rPr lang="en-US" altLang="zh-CN"/>
              <a:t>v</a:t>
            </a:r>
            <a:r>
              <a:rPr lang="zh-CN" altLang="en-US"/>
              <a:t>的子树，表示为</a:t>
            </a:r>
            <a:r>
              <a:rPr lang="en-US" altLang="zh-CN"/>
              <a:t>T={v, O}</a:t>
            </a:r>
          </a:p>
        </p:txBody>
      </p:sp>
      <p:sp>
        <p:nvSpPr>
          <p:cNvPr id="53252" name="灯片编号占位符 3">
            <a:extLst>
              <a:ext uri="{FF2B5EF4-FFF2-40B4-BE49-F238E27FC236}">
                <a16:creationId xmlns:a16="http://schemas.microsoft.com/office/drawing/2014/main" id="{CA50BECE-5838-4F57-A72D-6812585CCC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6CE754-13C9-4486-B4C1-12D5C53D0DB2}" type="slidenum">
              <a:rPr lang="en-US" altLang="en-US">
                <a:solidFill>
                  <a:srgbClr val="4B4B4B"/>
                </a:solidFill>
              </a:rPr>
              <a:pPr eaLnBrk="1" hangingPunct="1"/>
              <a:t>25</a:t>
            </a:fld>
            <a:endParaRPr lang="en-US" altLang="en-US">
              <a:solidFill>
                <a:srgbClr val="4B4B4B"/>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CD42B93-718F-4016-B3E1-94F6A3650BDE}"/>
              </a:ext>
            </a:extLst>
          </p:cNvPr>
          <p:cNvSpPr>
            <a:spLocks noGrp="1" noChangeArrowheads="1"/>
          </p:cNvSpPr>
          <p:nvPr>
            <p:ph type="title"/>
          </p:nvPr>
        </p:nvSpPr>
        <p:spPr/>
        <p:txBody>
          <a:bodyPr/>
          <a:lstStyle/>
          <a:p>
            <a:pPr eaLnBrk="1" hangingPunct="1"/>
            <a:r>
              <a:rPr lang="zh-CN" altLang="en-US"/>
              <a:t>有序森林的定义</a:t>
            </a:r>
          </a:p>
        </p:txBody>
      </p:sp>
      <p:sp>
        <p:nvSpPr>
          <p:cNvPr id="54275" name="Rectangle 3">
            <a:extLst>
              <a:ext uri="{FF2B5EF4-FFF2-40B4-BE49-F238E27FC236}">
                <a16:creationId xmlns:a16="http://schemas.microsoft.com/office/drawing/2014/main" id="{698E852B-650A-4464-97F6-DEE34C289CAA}"/>
              </a:ext>
            </a:extLst>
          </p:cNvPr>
          <p:cNvSpPr>
            <a:spLocks noGrp="1" noChangeArrowheads="1"/>
          </p:cNvSpPr>
          <p:nvPr>
            <p:ph type="body" idx="1"/>
          </p:nvPr>
        </p:nvSpPr>
        <p:spPr>
          <a:xfrm>
            <a:off x="1182688" y="1371600"/>
            <a:ext cx="7772400" cy="5029200"/>
          </a:xfrm>
        </p:spPr>
        <p:txBody>
          <a:bodyPr/>
          <a:lstStyle/>
          <a:p>
            <a:pPr eaLnBrk="1" hangingPunct="1"/>
            <a:r>
              <a:rPr lang="zh-CN" altLang="en-US"/>
              <a:t>一个</a:t>
            </a:r>
            <a:r>
              <a:rPr lang="zh-CN" altLang="en-US">
                <a:solidFill>
                  <a:schemeClr val="accent2"/>
                </a:solidFill>
              </a:rPr>
              <a:t>有序森林</a:t>
            </a:r>
            <a:r>
              <a:rPr lang="en-US" altLang="zh-CN"/>
              <a:t>O</a:t>
            </a:r>
            <a:r>
              <a:rPr lang="zh-CN" altLang="en-US"/>
              <a:t>：</a:t>
            </a:r>
            <a:br>
              <a:rPr lang="zh-CN" altLang="en-US"/>
            </a:br>
            <a:r>
              <a:rPr lang="zh-CN" altLang="en-US"/>
              <a:t>或者为空集</a:t>
            </a:r>
            <a:r>
              <a:rPr lang="en-US" altLang="zh-CN">
                <a:latin typeface="宋体" panose="02010600030101010101" pitchFamily="2" charset="-122"/>
              </a:rPr>
              <a:t>Φ</a:t>
            </a:r>
            <a:r>
              <a:rPr lang="zh-CN" altLang="en-US"/>
              <a:t>，</a:t>
            </a:r>
            <a:br>
              <a:rPr lang="zh-CN" altLang="en-US"/>
            </a:br>
            <a:r>
              <a:rPr lang="zh-CN" altLang="en-US"/>
              <a:t>或包含一个有序树</a:t>
            </a:r>
            <a:r>
              <a:rPr lang="en-US" altLang="zh-CN"/>
              <a:t>T</a:t>
            </a:r>
            <a:r>
              <a:rPr lang="zh-CN" altLang="en-US"/>
              <a:t>，称为有序森林的</a:t>
            </a:r>
            <a:r>
              <a:rPr lang="zh-CN" altLang="en-US">
                <a:solidFill>
                  <a:schemeClr val="accent2"/>
                </a:solidFill>
              </a:rPr>
              <a:t>第一树</a:t>
            </a:r>
            <a:r>
              <a:rPr lang="zh-CN" altLang="en-US"/>
              <a:t>，</a:t>
            </a:r>
            <a:br>
              <a:rPr lang="zh-CN" altLang="en-US"/>
            </a:br>
            <a:r>
              <a:rPr lang="zh-CN" altLang="en-US"/>
              <a:t>和另一个有序森林</a:t>
            </a:r>
            <a:r>
              <a:rPr lang="en-US" altLang="zh-CN"/>
              <a:t>O’</a:t>
            </a:r>
            <a:r>
              <a:rPr lang="zh-CN" altLang="en-US"/>
              <a:t>（包含有序森林的其它树），可表示为</a:t>
            </a:r>
            <a:r>
              <a:rPr lang="en-US" altLang="zh-CN"/>
              <a:t>O={T, O’}</a:t>
            </a:r>
          </a:p>
          <a:p>
            <a:pPr eaLnBrk="1" hangingPunct="1"/>
            <a:r>
              <a:rPr lang="zh-CN" altLang="en-US"/>
              <a:t>有序树－有序森林：间接递归定义</a:t>
            </a:r>
          </a:p>
        </p:txBody>
      </p:sp>
      <p:sp>
        <p:nvSpPr>
          <p:cNvPr id="54276" name="灯片编号占位符 3">
            <a:extLst>
              <a:ext uri="{FF2B5EF4-FFF2-40B4-BE49-F238E27FC236}">
                <a16:creationId xmlns:a16="http://schemas.microsoft.com/office/drawing/2014/main" id="{0799F38F-7372-4738-82D4-29A15A07E1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EA6356-E9C5-4CFF-A3ED-FF53E789D146}" type="slidenum">
              <a:rPr lang="en-US" altLang="en-US">
                <a:solidFill>
                  <a:srgbClr val="4B4B4B"/>
                </a:solidFill>
              </a:rPr>
              <a:pPr eaLnBrk="1" hangingPunct="1"/>
              <a:t>26</a:t>
            </a:fld>
            <a:endParaRPr lang="en-US" altLang="en-US">
              <a:solidFill>
                <a:srgbClr val="4B4B4B"/>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CE55D46-EA4B-4E56-AEA4-78D3D8FCF40F}"/>
              </a:ext>
            </a:extLst>
          </p:cNvPr>
          <p:cNvSpPr>
            <a:spLocks noGrp="1" noChangeArrowheads="1"/>
          </p:cNvSpPr>
          <p:nvPr>
            <p:ph type="title"/>
          </p:nvPr>
        </p:nvSpPr>
        <p:spPr/>
        <p:txBody>
          <a:bodyPr/>
          <a:lstStyle/>
          <a:p>
            <a:pPr eaLnBrk="1" hangingPunct="1"/>
            <a:r>
              <a:rPr lang="zh-CN" altLang="en-US"/>
              <a:t>有序森林</a:t>
            </a:r>
          </a:p>
        </p:txBody>
      </p:sp>
      <p:pic>
        <p:nvPicPr>
          <p:cNvPr id="55299" name="Picture 4" descr="114">
            <a:extLst>
              <a:ext uri="{FF2B5EF4-FFF2-40B4-BE49-F238E27FC236}">
                <a16:creationId xmlns:a16="http://schemas.microsoft.com/office/drawing/2014/main" id="{898F26E8-5458-42EA-BBAE-7ACC5C43E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86979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灯片编号占位符 3">
            <a:extLst>
              <a:ext uri="{FF2B5EF4-FFF2-40B4-BE49-F238E27FC236}">
                <a16:creationId xmlns:a16="http://schemas.microsoft.com/office/drawing/2014/main" id="{DD3EA5F1-8A84-486A-B75E-D9077D8209E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219BC1-A1C4-4277-B606-0FFDD68B7CE7}" type="slidenum">
              <a:rPr lang="en-US" altLang="en-US">
                <a:solidFill>
                  <a:srgbClr val="4B4B4B"/>
                </a:solidFill>
              </a:rPr>
              <a:pPr eaLnBrk="1" hangingPunct="1"/>
              <a:t>27</a:t>
            </a:fld>
            <a:endParaRPr lang="en-US" altLang="en-US">
              <a:solidFill>
                <a:srgbClr val="4B4B4B"/>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53A9013-CD9B-4D76-81E5-3E1EA9EFA3D2}"/>
              </a:ext>
            </a:extLst>
          </p:cNvPr>
          <p:cNvSpPr>
            <a:spLocks noGrp="1"/>
          </p:cNvSpPr>
          <p:nvPr>
            <p:ph type="title"/>
          </p:nvPr>
        </p:nvSpPr>
        <p:spPr/>
        <p:txBody>
          <a:bodyPr/>
          <a:lstStyle/>
          <a:p>
            <a:r>
              <a:rPr lang="zh-CN" altLang="en-US"/>
              <a:t>课堂练习</a:t>
            </a:r>
          </a:p>
        </p:txBody>
      </p:sp>
      <p:sp>
        <p:nvSpPr>
          <p:cNvPr id="56323" name="内容占位符 2">
            <a:extLst>
              <a:ext uri="{FF2B5EF4-FFF2-40B4-BE49-F238E27FC236}">
                <a16:creationId xmlns:a16="http://schemas.microsoft.com/office/drawing/2014/main" id="{1F45783C-FFA9-49B8-9C80-331F4ED1E2CB}"/>
              </a:ext>
            </a:extLst>
          </p:cNvPr>
          <p:cNvSpPr>
            <a:spLocks noGrp="1"/>
          </p:cNvSpPr>
          <p:nvPr>
            <p:ph idx="1"/>
          </p:nvPr>
        </p:nvSpPr>
        <p:spPr/>
        <p:txBody>
          <a:bodyPr/>
          <a:lstStyle/>
          <a:p>
            <a:r>
              <a:rPr lang="zh-CN" altLang="en-US"/>
              <a:t>一棵有</a:t>
            </a:r>
            <a:r>
              <a:rPr lang="en-US" altLang="zh-CN"/>
              <a:t>n</a:t>
            </a:r>
            <a:r>
              <a:rPr lang="zh-CN" altLang="en-US"/>
              <a:t>个结点的树的所有结点的度数之和是多少？</a:t>
            </a:r>
            <a:endParaRPr lang="en-US" altLang="zh-CN"/>
          </a:p>
          <a:p>
            <a:endParaRPr lang="en-US" altLang="zh-CN"/>
          </a:p>
        </p:txBody>
      </p:sp>
      <p:sp>
        <p:nvSpPr>
          <p:cNvPr id="56324" name="灯片编号占位符 3">
            <a:extLst>
              <a:ext uri="{FF2B5EF4-FFF2-40B4-BE49-F238E27FC236}">
                <a16:creationId xmlns:a16="http://schemas.microsoft.com/office/drawing/2014/main" id="{630159C9-2DC4-41C5-8007-6200298D4A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4906B2-501A-4CC1-8726-1DD556540972}" type="slidenum">
              <a:rPr lang="en-US" altLang="en-US">
                <a:solidFill>
                  <a:srgbClr val="4B4B4B"/>
                </a:solidFill>
              </a:rPr>
              <a:pPr eaLnBrk="1" hangingPunct="1"/>
              <a:t>28</a:t>
            </a:fld>
            <a:endParaRPr lang="en-US" altLang="en-US">
              <a:solidFill>
                <a:srgbClr val="4B4B4B"/>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a:extLst>
              <a:ext uri="{FF2B5EF4-FFF2-40B4-BE49-F238E27FC236}">
                <a16:creationId xmlns:a16="http://schemas.microsoft.com/office/drawing/2014/main" id="{849C533B-559A-4E0F-A2C9-911D9BBD2D0A}"/>
              </a:ext>
            </a:extLst>
          </p:cNvPr>
          <p:cNvSpPr>
            <a:spLocks noGrp="1"/>
          </p:cNvSpPr>
          <p:nvPr>
            <p:ph type="title"/>
          </p:nvPr>
        </p:nvSpPr>
        <p:spPr/>
        <p:txBody>
          <a:bodyPr/>
          <a:lstStyle/>
          <a:p>
            <a:r>
              <a:rPr lang="zh-CN" altLang="en-US"/>
              <a:t>课堂练习</a:t>
            </a:r>
          </a:p>
        </p:txBody>
      </p:sp>
      <p:sp>
        <p:nvSpPr>
          <p:cNvPr id="1028" name="内容占位符 2">
            <a:extLst>
              <a:ext uri="{FF2B5EF4-FFF2-40B4-BE49-F238E27FC236}">
                <a16:creationId xmlns:a16="http://schemas.microsoft.com/office/drawing/2014/main" id="{7CAA43BA-76C2-4C2E-B48A-1DB5DE7127E6}"/>
              </a:ext>
            </a:extLst>
          </p:cNvPr>
          <p:cNvSpPr>
            <a:spLocks noGrp="1"/>
          </p:cNvSpPr>
          <p:nvPr>
            <p:ph idx="1"/>
          </p:nvPr>
        </p:nvSpPr>
        <p:spPr/>
        <p:txBody>
          <a:bodyPr/>
          <a:lstStyle/>
          <a:p>
            <a:r>
              <a:rPr lang="zh-CN" altLang="en-US"/>
              <a:t>如果一棵树有</a:t>
            </a:r>
            <a:r>
              <a:rPr lang="en-US" altLang="zh-CN"/>
              <a:t>n</a:t>
            </a:r>
            <a:r>
              <a:rPr lang="en-US" altLang="zh-CN" baseline="-25000"/>
              <a:t>1</a:t>
            </a:r>
            <a:r>
              <a:rPr lang="zh-CN" altLang="en-US"/>
              <a:t>个度为</a:t>
            </a:r>
            <a:r>
              <a:rPr lang="en-US" altLang="zh-CN"/>
              <a:t>1</a:t>
            </a:r>
            <a:r>
              <a:rPr lang="zh-CN" altLang="en-US"/>
              <a:t>的节点，有</a:t>
            </a:r>
            <a:r>
              <a:rPr lang="en-US" altLang="zh-CN"/>
              <a:t>n</a:t>
            </a:r>
            <a:r>
              <a:rPr lang="en-US" altLang="zh-CN" baseline="-25000"/>
              <a:t>2</a:t>
            </a:r>
            <a:r>
              <a:rPr lang="zh-CN" altLang="en-US"/>
              <a:t>个度为</a:t>
            </a:r>
            <a:r>
              <a:rPr lang="en-US" altLang="zh-CN"/>
              <a:t>2</a:t>
            </a:r>
            <a:r>
              <a:rPr lang="zh-CN" altLang="en-US"/>
              <a:t>的节点，</a:t>
            </a:r>
            <a:r>
              <a:rPr lang="en-US" altLang="zh-CN"/>
              <a:t>……</a:t>
            </a:r>
            <a:r>
              <a:rPr lang="zh-CN" altLang="en-US"/>
              <a:t>，</a:t>
            </a:r>
            <a:r>
              <a:rPr lang="en-US" altLang="zh-CN"/>
              <a:t>n</a:t>
            </a:r>
            <a:r>
              <a:rPr lang="en-US" altLang="zh-CN" baseline="-25000"/>
              <a:t>m</a:t>
            </a:r>
            <a:r>
              <a:rPr lang="zh-CN" altLang="en-US"/>
              <a:t>个度为</a:t>
            </a:r>
            <a:r>
              <a:rPr lang="en-US" altLang="zh-CN"/>
              <a:t>m</a:t>
            </a:r>
            <a:r>
              <a:rPr lang="zh-CN" altLang="en-US"/>
              <a:t>的节点，试问有多少个度为</a:t>
            </a:r>
            <a:r>
              <a:rPr lang="en-US" altLang="zh-CN"/>
              <a:t>0</a:t>
            </a:r>
            <a:r>
              <a:rPr lang="zh-CN" altLang="en-US"/>
              <a:t>的节点？</a:t>
            </a:r>
          </a:p>
        </p:txBody>
      </p:sp>
      <p:sp>
        <p:nvSpPr>
          <p:cNvPr id="1029" name="灯片编号占位符 3">
            <a:extLst>
              <a:ext uri="{FF2B5EF4-FFF2-40B4-BE49-F238E27FC236}">
                <a16:creationId xmlns:a16="http://schemas.microsoft.com/office/drawing/2014/main" id="{842D10CA-4EF2-4E5F-BFC0-719CE7104B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82EF9F-A397-4D39-915A-3166905EFC63}" type="slidenum">
              <a:rPr lang="en-US" altLang="en-US">
                <a:solidFill>
                  <a:srgbClr val="4B4B4B"/>
                </a:solidFill>
              </a:rPr>
              <a:pPr eaLnBrk="1" hangingPunct="1"/>
              <a:t>29</a:t>
            </a:fld>
            <a:endParaRPr lang="en-US" altLang="en-US">
              <a:solidFill>
                <a:srgbClr val="4B4B4B"/>
              </a:solidFill>
            </a:endParaRPr>
          </a:p>
        </p:txBody>
      </p:sp>
      <p:graphicFrame>
        <p:nvGraphicFramePr>
          <p:cNvPr id="1026" name="Object 2">
            <a:extLst>
              <a:ext uri="{FF2B5EF4-FFF2-40B4-BE49-F238E27FC236}">
                <a16:creationId xmlns:a16="http://schemas.microsoft.com/office/drawing/2014/main" id="{B8927D44-659E-4F98-AF77-636A0BAC0E0E}"/>
              </a:ext>
            </a:extLst>
          </p:cNvPr>
          <p:cNvGraphicFramePr>
            <a:graphicFrameLocks noChangeAspect="1"/>
          </p:cNvGraphicFramePr>
          <p:nvPr/>
        </p:nvGraphicFramePr>
        <p:xfrm>
          <a:off x="2419350" y="3608388"/>
          <a:ext cx="4529138" cy="1614487"/>
        </p:xfrm>
        <a:graphic>
          <a:graphicData uri="http://schemas.openxmlformats.org/presentationml/2006/ole">
            <mc:AlternateContent xmlns:mc="http://schemas.openxmlformats.org/markup-compatibility/2006">
              <mc:Choice xmlns:v="urn:schemas-microsoft-com:vml" Requires="v">
                <p:oleObj spid="_x0000_s1030" name="Equation" r:id="rId3" imgW="1282680" imgH="457200" progId="Equation.3">
                  <p:embed/>
                </p:oleObj>
              </mc:Choice>
              <mc:Fallback>
                <p:oleObj name="Equation" r:id="rId3" imgW="12826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608388"/>
                        <a:ext cx="4529138" cy="161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733C626-40AD-412E-AF81-BE56885783A3}"/>
              </a:ext>
            </a:extLst>
          </p:cNvPr>
          <p:cNvSpPr>
            <a:spLocks noGrp="1" noChangeArrowheads="1"/>
          </p:cNvSpPr>
          <p:nvPr>
            <p:ph type="title"/>
          </p:nvPr>
        </p:nvSpPr>
        <p:spPr/>
        <p:txBody>
          <a:bodyPr/>
          <a:lstStyle/>
          <a:p>
            <a:pPr eaLnBrk="1" hangingPunct="1"/>
            <a:r>
              <a:rPr lang="zh-CN" altLang="en-US"/>
              <a:t>树</a:t>
            </a:r>
          </a:p>
        </p:txBody>
      </p:sp>
      <p:sp>
        <p:nvSpPr>
          <p:cNvPr id="30723" name="Rectangle 3">
            <a:extLst>
              <a:ext uri="{FF2B5EF4-FFF2-40B4-BE49-F238E27FC236}">
                <a16:creationId xmlns:a16="http://schemas.microsoft.com/office/drawing/2014/main" id="{FFC7F889-7CB2-4D46-B611-C0EA767387E4}"/>
              </a:ext>
            </a:extLst>
          </p:cNvPr>
          <p:cNvSpPr>
            <a:spLocks noGrp="1" noChangeArrowheads="1"/>
          </p:cNvSpPr>
          <p:nvPr>
            <p:ph type="body" idx="1"/>
          </p:nvPr>
        </p:nvSpPr>
        <p:spPr/>
        <p:txBody>
          <a:bodyPr/>
          <a:lstStyle/>
          <a:p>
            <a:pPr eaLnBrk="1" hangingPunct="1"/>
            <a:r>
              <a:rPr lang="zh-CN" altLang="en-US"/>
              <a:t>线性表、表：不适合描述</a:t>
            </a:r>
            <a:r>
              <a:rPr lang="zh-CN" altLang="en-US">
                <a:solidFill>
                  <a:srgbClr val="FF0000"/>
                </a:solidFill>
              </a:rPr>
              <a:t>层次结构</a:t>
            </a:r>
            <a:r>
              <a:rPr lang="zh-CN" altLang="en-US"/>
              <a:t>数据</a:t>
            </a:r>
          </a:p>
          <a:p>
            <a:pPr eaLnBrk="1" hangingPunct="1"/>
            <a:r>
              <a:rPr lang="zh-CN" altLang="en-US"/>
              <a:t>祖先－后代、上级－下属、整体－部分</a:t>
            </a:r>
          </a:p>
        </p:txBody>
      </p:sp>
      <p:sp>
        <p:nvSpPr>
          <p:cNvPr id="4" name="矩形 3">
            <a:extLst>
              <a:ext uri="{FF2B5EF4-FFF2-40B4-BE49-F238E27FC236}">
                <a16:creationId xmlns:a16="http://schemas.microsoft.com/office/drawing/2014/main" id="{D60EF743-22F4-4F98-B7BA-08BBF3C132D1}"/>
              </a:ext>
            </a:extLst>
          </p:cNvPr>
          <p:cNvSpPr/>
          <p:nvPr/>
        </p:nvSpPr>
        <p:spPr>
          <a:xfrm>
            <a:off x="625464" y="3028000"/>
            <a:ext cx="7893072" cy="1477328"/>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很多事物具有非线性特征，如何描述？</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ndParaRPr>
          </a:p>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模仿自然界中的</a:t>
            </a:r>
            <a:r>
              <a:rPr lang="zh-CN" altLang="en-US" sz="5400" b="1" dirty="0">
                <a:ln w="11430"/>
                <a:solidFill>
                  <a:srgbClr val="FF0000"/>
                </a:solidFill>
                <a:effectLst>
                  <a:outerShdw blurRad="50800" dist="39000" dir="5460000" algn="tl">
                    <a:srgbClr val="000000">
                      <a:alpha val="38000"/>
                    </a:srgbClr>
                  </a:outerShdw>
                </a:effectLst>
                <a:latin typeface="Arial" charset="0"/>
              </a:rPr>
              <a:t>树</a:t>
            </a: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a:t>
            </a:r>
          </a:p>
        </p:txBody>
      </p:sp>
      <p:sp>
        <p:nvSpPr>
          <p:cNvPr id="30725" name="灯片编号占位符 3">
            <a:extLst>
              <a:ext uri="{FF2B5EF4-FFF2-40B4-BE49-F238E27FC236}">
                <a16:creationId xmlns:a16="http://schemas.microsoft.com/office/drawing/2014/main" id="{3CEE8004-235D-4950-8CC3-91A2F8A9B1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9CF7CE-92B3-4E2D-8C6D-4E09A366072B}" type="slidenum">
              <a:rPr lang="en-US" altLang="en-US">
                <a:solidFill>
                  <a:srgbClr val="4B4B4B"/>
                </a:solidFill>
              </a:rPr>
              <a:pPr eaLnBrk="1" hangingPunct="1"/>
              <a:t>3</a:t>
            </a:fld>
            <a:endParaRPr lang="en-US" altLang="en-US">
              <a:solidFill>
                <a:srgbClr val="4B4B4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9B11CCCE-A20B-4943-9F7F-246460497395}"/>
              </a:ext>
            </a:extLst>
          </p:cNvPr>
          <p:cNvSpPr>
            <a:spLocks noGrp="1"/>
          </p:cNvSpPr>
          <p:nvPr>
            <p:ph type="title"/>
          </p:nvPr>
        </p:nvSpPr>
        <p:spPr/>
        <p:txBody>
          <a:bodyPr/>
          <a:lstStyle/>
          <a:p>
            <a:r>
              <a:rPr lang="zh-CN" altLang="en-US"/>
              <a:t>主要内容</a:t>
            </a:r>
          </a:p>
        </p:txBody>
      </p:sp>
      <p:sp>
        <p:nvSpPr>
          <p:cNvPr id="57347" name="内容占位符 2">
            <a:extLst>
              <a:ext uri="{FF2B5EF4-FFF2-40B4-BE49-F238E27FC236}">
                <a16:creationId xmlns:a16="http://schemas.microsoft.com/office/drawing/2014/main" id="{F850A6A0-018F-495F-A36D-9422EC5C56A5}"/>
              </a:ext>
            </a:extLst>
          </p:cNvPr>
          <p:cNvSpPr>
            <a:spLocks noGrp="1"/>
          </p:cNvSpPr>
          <p:nvPr>
            <p:ph idx="1"/>
          </p:nvPr>
        </p:nvSpPr>
        <p:spPr/>
        <p:txBody>
          <a:bodyPr/>
          <a:lstStyle/>
          <a:p>
            <a:r>
              <a:rPr lang="zh-CN" altLang="en-US"/>
              <a:t>树的一般定义</a:t>
            </a:r>
            <a:endParaRPr lang="en-US" altLang="zh-CN"/>
          </a:p>
          <a:p>
            <a:r>
              <a:rPr lang="zh-CN" altLang="en-US">
                <a:solidFill>
                  <a:srgbClr val="FF0000"/>
                </a:solidFill>
              </a:rPr>
              <a:t>二叉树的定义和操作</a:t>
            </a:r>
            <a:endParaRPr lang="en-US" altLang="zh-CN">
              <a:solidFill>
                <a:srgbClr val="FF0000"/>
              </a:solidFill>
            </a:endParaRPr>
          </a:p>
          <a:p>
            <a:r>
              <a:rPr lang="zh-CN" altLang="en-US"/>
              <a:t>二叉树的遍历</a:t>
            </a:r>
            <a:endParaRPr lang="en-US" altLang="zh-CN"/>
          </a:p>
          <a:p>
            <a:endParaRPr lang="zh-CN" altLang="en-US"/>
          </a:p>
        </p:txBody>
      </p:sp>
      <p:sp>
        <p:nvSpPr>
          <p:cNvPr id="57348" name="灯片编号占位符 3">
            <a:extLst>
              <a:ext uri="{FF2B5EF4-FFF2-40B4-BE49-F238E27FC236}">
                <a16:creationId xmlns:a16="http://schemas.microsoft.com/office/drawing/2014/main" id="{68B39FE5-173A-4D42-83C6-917D165235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C21ECB-9243-4734-9BF2-7A71F34488C2}" type="slidenum">
              <a:rPr lang="en-US" altLang="en-US">
                <a:solidFill>
                  <a:srgbClr val="4B4B4B"/>
                </a:solidFill>
              </a:rPr>
              <a:pPr eaLnBrk="1" hangingPunct="1"/>
              <a:t>30</a:t>
            </a:fld>
            <a:endParaRPr lang="en-US" altLang="en-US">
              <a:solidFill>
                <a:srgbClr val="4B4B4B"/>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1F97AD4-0D14-4173-8500-17F6C72D1AA5}"/>
              </a:ext>
            </a:extLst>
          </p:cNvPr>
          <p:cNvSpPr>
            <a:spLocks noGrp="1" noChangeArrowheads="1"/>
          </p:cNvSpPr>
          <p:nvPr>
            <p:ph type="title"/>
          </p:nvPr>
        </p:nvSpPr>
        <p:spPr/>
        <p:txBody>
          <a:bodyPr/>
          <a:lstStyle/>
          <a:p>
            <a:pPr eaLnBrk="1" hangingPunct="1"/>
            <a:r>
              <a:rPr lang="zh-CN" altLang="en-US"/>
              <a:t>二叉树</a:t>
            </a:r>
          </a:p>
        </p:txBody>
      </p:sp>
      <p:sp>
        <p:nvSpPr>
          <p:cNvPr id="58371" name="Rectangle 3">
            <a:extLst>
              <a:ext uri="{FF2B5EF4-FFF2-40B4-BE49-F238E27FC236}">
                <a16:creationId xmlns:a16="http://schemas.microsoft.com/office/drawing/2014/main" id="{8F0257E9-73BB-4111-AC8E-F8C42047D1AE}"/>
              </a:ext>
            </a:extLst>
          </p:cNvPr>
          <p:cNvSpPr>
            <a:spLocks noGrp="1" noChangeArrowheads="1"/>
          </p:cNvSpPr>
          <p:nvPr>
            <p:ph type="body" idx="1"/>
          </p:nvPr>
        </p:nvSpPr>
        <p:spPr>
          <a:xfrm>
            <a:off x="1182688" y="1371600"/>
            <a:ext cx="7772400" cy="3886200"/>
          </a:xfrm>
        </p:spPr>
        <p:txBody>
          <a:bodyPr/>
          <a:lstStyle/>
          <a:p>
            <a:pPr eaLnBrk="1" hangingPunct="1"/>
            <a:r>
              <a:rPr lang="zh-CN" altLang="en-US">
                <a:solidFill>
                  <a:schemeClr val="accent2"/>
                </a:solidFill>
              </a:rPr>
              <a:t>定义</a:t>
            </a:r>
            <a:r>
              <a:rPr lang="zh-CN" altLang="en-US"/>
              <a:t>： </a:t>
            </a:r>
            <a:br>
              <a:rPr lang="zh-CN" altLang="en-US"/>
            </a:br>
            <a:r>
              <a:rPr lang="zh-CN" altLang="en-US">
                <a:solidFill>
                  <a:schemeClr val="accent2"/>
                </a:solidFill>
              </a:rPr>
              <a:t>二叉树</a:t>
            </a:r>
            <a:r>
              <a:rPr lang="zh-CN" altLang="en-US"/>
              <a:t>（</a:t>
            </a:r>
            <a:r>
              <a:rPr lang="en-US" altLang="zh-CN">
                <a:solidFill>
                  <a:schemeClr val="hlink"/>
                </a:solidFill>
              </a:rPr>
              <a:t>binary tree</a:t>
            </a:r>
            <a:r>
              <a:rPr lang="zh-CN" altLang="en-US"/>
              <a:t>）</a:t>
            </a:r>
            <a:r>
              <a:rPr lang="en-US" altLang="zh-CN"/>
              <a:t>t</a:t>
            </a:r>
            <a:r>
              <a:rPr lang="zh-CN" altLang="en-US"/>
              <a:t>是有限元素集合：</a:t>
            </a:r>
            <a:br>
              <a:rPr lang="zh-CN" altLang="en-US"/>
            </a:br>
            <a:r>
              <a:rPr lang="zh-CN" altLang="en-US"/>
              <a:t>或者为空；</a:t>
            </a:r>
            <a:br>
              <a:rPr lang="zh-CN" altLang="en-US"/>
            </a:br>
            <a:r>
              <a:rPr lang="zh-CN" altLang="en-US"/>
              <a:t>或者，有一个特殊元素</a:t>
            </a:r>
            <a:r>
              <a:rPr lang="zh-CN" altLang="en-US">
                <a:solidFill>
                  <a:schemeClr val="accent2"/>
                </a:solidFill>
              </a:rPr>
              <a:t>根</a:t>
            </a:r>
            <a:r>
              <a:rPr lang="zh-CN" altLang="en-US"/>
              <a:t>，余下的元素构成</a:t>
            </a:r>
            <a:r>
              <a:rPr lang="en-US" altLang="zh-CN"/>
              <a:t>2</a:t>
            </a:r>
            <a:r>
              <a:rPr lang="zh-CN" altLang="en-US"/>
              <a:t>个二叉树（可以为空）</a:t>
            </a:r>
            <a:r>
              <a:rPr lang="en-US" altLang="zh-CN"/>
              <a:t>——t</a:t>
            </a:r>
            <a:r>
              <a:rPr lang="zh-CN" altLang="en-US"/>
              <a:t>的</a:t>
            </a:r>
            <a:r>
              <a:rPr lang="zh-CN" altLang="en-US">
                <a:solidFill>
                  <a:schemeClr val="accent2"/>
                </a:solidFill>
              </a:rPr>
              <a:t>左子树</a:t>
            </a:r>
            <a:r>
              <a:rPr lang="zh-CN" altLang="en-US"/>
              <a:t>和</a:t>
            </a:r>
            <a:r>
              <a:rPr lang="zh-CN" altLang="en-US">
                <a:solidFill>
                  <a:schemeClr val="accent2"/>
                </a:solidFill>
              </a:rPr>
              <a:t>右子树</a:t>
            </a:r>
          </a:p>
        </p:txBody>
      </p:sp>
      <p:sp>
        <p:nvSpPr>
          <p:cNvPr id="58372" name="灯片编号占位符 3">
            <a:extLst>
              <a:ext uri="{FF2B5EF4-FFF2-40B4-BE49-F238E27FC236}">
                <a16:creationId xmlns:a16="http://schemas.microsoft.com/office/drawing/2014/main" id="{DB4E0C30-C33A-4D03-80F5-5B1235FA332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0A9BF7-C7A4-4384-85B5-D95F16E75E7B}" type="slidenum">
              <a:rPr lang="en-US" altLang="en-US">
                <a:solidFill>
                  <a:srgbClr val="4B4B4B"/>
                </a:solidFill>
              </a:rPr>
              <a:pPr eaLnBrk="1" hangingPunct="1"/>
              <a:t>31</a:t>
            </a:fld>
            <a:endParaRPr lang="en-US" altLang="en-US">
              <a:solidFill>
                <a:srgbClr val="4B4B4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FCC5D2A-45A6-4F19-A8D4-57AC8EDF1186}"/>
              </a:ext>
            </a:extLst>
          </p:cNvPr>
          <p:cNvSpPr>
            <a:spLocks noGrp="1" noChangeArrowheads="1"/>
          </p:cNvSpPr>
          <p:nvPr>
            <p:ph type="title"/>
          </p:nvPr>
        </p:nvSpPr>
        <p:spPr/>
        <p:txBody>
          <a:bodyPr/>
          <a:lstStyle/>
          <a:p>
            <a:pPr eaLnBrk="1" hangingPunct="1"/>
            <a:r>
              <a:rPr lang="zh-CN" altLang="en-US"/>
              <a:t>二叉树和树的根本区别</a:t>
            </a:r>
          </a:p>
        </p:txBody>
      </p:sp>
      <p:sp>
        <p:nvSpPr>
          <p:cNvPr id="59395" name="Rectangle 3">
            <a:extLst>
              <a:ext uri="{FF2B5EF4-FFF2-40B4-BE49-F238E27FC236}">
                <a16:creationId xmlns:a16="http://schemas.microsoft.com/office/drawing/2014/main" id="{0EE8CA3D-88DE-4281-996B-2303C0CC5D61}"/>
              </a:ext>
            </a:extLst>
          </p:cNvPr>
          <p:cNvSpPr>
            <a:spLocks noGrp="1" noChangeArrowheads="1"/>
          </p:cNvSpPr>
          <p:nvPr>
            <p:ph type="body" idx="1"/>
          </p:nvPr>
        </p:nvSpPr>
        <p:spPr>
          <a:xfrm>
            <a:off x="1182688" y="1371600"/>
            <a:ext cx="7772400" cy="5334000"/>
          </a:xfrm>
        </p:spPr>
        <p:txBody>
          <a:bodyPr/>
          <a:lstStyle/>
          <a:p>
            <a:pPr eaLnBrk="1" hangingPunct="1"/>
            <a:r>
              <a:rPr lang="zh-CN" altLang="en-US" dirty="0"/>
              <a:t>二叉树每个节点都恰好有两棵子树（可以为空）</a:t>
            </a:r>
            <a:br>
              <a:rPr lang="zh-CN" altLang="en-US" dirty="0"/>
            </a:br>
            <a:r>
              <a:rPr lang="zh-CN" altLang="en-US" dirty="0"/>
              <a:t>树中每个节点可有若干子树</a:t>
            </a:r>
          </a:p>
          <a:p>
            <a:pPr eaLnBrk="1" hangingPunct="1"/>
            <a:r>
              <a:rPr lang="zh-CN" altLang="en-US" dirty="0"/>
              <a:t>二叉树每个节点的子树是有序的</a:t>
            </a:r>
            <a:r>
              <a:rPr lang="en-US" altLang="zh-CN" dirty="0"/>
              <a:t>——“</a:t>
            </a:r>
            <a:r>
              <a:rPr lang="zh-CN" altLang="en-US" dirty="0"/>
              <a:t>左”、“右”</a:t>
            </a:r>
            <a:br>
              <a:rPr lang="zh-CN" altLang="en-US" dirty="0"/>
            </a:br>
            <a:r>
              <a:rPr lang="zh-CN" altLang="en-US" dirty="0"/>
              <a:t>树的子树间是无序的</a:t>
            </a:r>
          </a:p>
        </p:txBody>
      </p:sp>
      <p:sp>
        <p:nvSpPr>
          <p:cNvPr id="59396" name="灯片编号占位符 3">
            <a:extLst>
              <a:ext uri="{FF2B5EF4-FFF2-40B4-BE49-F238E27FC236}">
                <a16:creationId xmlns:a16="http://schemas.microsoft.com/office/drawing/2014/main" id="{D7FB8ED1-B60D-4681-804E-6511018E3C9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714F77-1A69-421D-BCB9-B17B8819BA99}" type="slidenum">
              <a:rPr lang="en-US" altLang="en-US">
                <a:solidFill>
                  <a:srgbClr val="4B4B4B"/>
                </a:solidFill>
              </a:rPr>
              <a:pPr eaLnBrk="1" hangingPunct="1"/>
              <a:t>32</a:t>
            </a:fld>
            <a:endParaRPr lang="en-US" altLang="en-US">
              <a:solidFill>
                <a:srgbClr val="4B4B4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28FF3FE-F0FF-4A6D-8A1E-2680356A3DA0}"/>
              </a:ext>
            </a:extLst>
          </p:cNvPr>
          <p:cNvSpPr>
            <a:spLocks noGrp="1" noChangeArrowheads="1"/>
          </p:cNvSpPr>
          <p:nvPr>
            <p:ph type="title"/>
          </p:nvPr>
        </p:nvSpPr>
        <p:spPr/>
        <p:txBody>
          <a:bodyPr/>
          <a:lstStyle/>
          <a:p>
            <a:pPr eaLnBrk="1" hangingPunct="1"/>
            <a:r>
              <a:rPr lang="zh-CN" altLang="en-US"/>
              <a:t>二叉树例</a:t>
            </a:r>
            <a:r>
              <a:rPr lang="en-US" altLang="zh-CN"/>
              <a:t>——</a:t>
            </a:r>
            <a:r>
              <a:rPr lang="zh-CN" altLang="en-US"/>
              <a:t>递归构造</a:t>
            </a:r>
          </a:p>
        </p:txBody>
      </p:sp>
      <p:sp>
        <p:nvSpPr>
          <p:cNvPr id="60419" name="Rectangle 3">
            <a:extLst>
              <a:ext uri="{FF2B5EF4-FFF2-40B4-BE49-F238E27FC236}">
                <a16:creationId xmlns:a16="http://schemas.microsoft.com/office/drawing/2014/main" id="{7C816ACA-B7E8-4F2F-8060-CEE032DDB34C}"/>
              </a:ext>
            </a:extLst>
          </p:cNvPr>
          <p:cNvSpPr>
            <a:spLocks noGrp="1" noChangeArrowheads="1"/>
          </p:cNvSpPr>
          <p:nvPr>
            <p:ph type="body" idx="1"/>
          </p:nvPr>
        </p:nvSpPr>
        <p:spPr/>
        <p:txBody>
          <a:bodyPr/>
          <a:lstStyle/>
          <a:p>
            <a:pPr eaLnBrk="1" hangingPunct="1"/>
            <a:r>
              <a:rPr lang="zh-CN" altLang="en-US"/>
              <a:t>空二叉树</a:t>
            </a:r>
            <a:r>
              <a:rPr lang="en-US" altLang="zh-CN"/>
              <a:t>——</a:t>
            </a:r>
            <a:r>
              <a:rPr lang="zh-CN" altLang="en-US"/>
              <a:t>递归的停止</a:t>
            </a:r>
          </a:p>
          <a:p>
            <a:pPr eaLnBrk="1" hangingPunct="1"/>
            <a:r>
              <a:rPr lang="zh-CN" altLang="en-US"/>
              <a:t>单一节点二叉树</a:t>
            </a:r>
          </a:p>
          <a:p>
            <a:pPr eaLnBrk="1" hangingPunct="1"/>
            <a:r>
              <a:rPr lang="zh-CN" altLang="en-US"/>
              <a:t>两个节点：</a:t>
            </a:r>
            <a:br>
              <a:rPr lang="zh-CN" altLang="en-US"/>
            </a:br>
            <a:br>
              <a:rPr lang="zh-CN" altLang="en-US"/>
            </a:br>
            <a:br>
              <a:rPr lang="zh-CN" altLang="en-US"/>
            </a:br>
            <a:r>
              <a:rPr lang="zh-CN" altLang="en-US"/>
              <a:t>不同！不能表示为</a:t>
            </a:r>
          </a:p>
        </p:txBody>
      </p:sp>
      <p:pic>
        <p:nvPicPr>
          <p:cNvPr id="60420" name="Picture 4" descr="100">
            <a:extLst>
              <a:ext uri="{FF2B5EF4-FFF2-40B4-BE49-F238E27FC236}">
                <a16:creationId xmlns:a16="http://schemas.microsoft.com/office/drawing/2014/main" id="{F907A80B-E09B-462B-92CF-6A538161F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625725"/>
            <a:ext cx="8921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5" descr="101">
            <a:extLst>
              <a:ext uri="{FF2B5EF4-FFF2-40B4-BE49-F238E27FC236}">
                <a16:creationId xmlns:a16="http://schemas.microsoft.com/office/drawing/2014/main" id="{F1FF6413-D6B2-4297-B323-70380BEE9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625725"/>
            <a:ext cx="914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6" descr="102">
            <a:extLst>
              <a:ext uri="{FF2B5EF4-FFF2-40B4-BE49-F238E27FC236}">
                <a16:creationId xmlns:a16="http://schemas.microsoft.com/office/drawing/2014/main" id="{3FE63F93-0D48-4379-B509-21D429E5F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114800"/>
            <a:ext cx="3778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灯片编号占位符 3">
            <a:extLst>
              <a:ext uri="{FF2B5EF4-FFF2-40B4-BE49-F238E27FC236}">
                <a16:creationId xmlns:a16="http://schemas.microsoft.com/office/drawing/2014/main" id="{F588859C-0698-4766-AF19-DF0988EFEF4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244FAD-DAC3-4FFB-A6CC-3E9527F93965}" type="slidenum">
              <a:rPr lang="en-US" altLang="en-US">
                <a:solidFill>
                  <a:srgbClr val="4B4B4B"/>
                </a:solidFill>
              </a:rPr>
              <a:pPr eaLnBrk="1" hangingPunct="1"/>
              <a:t>33</a:t>
            </a:fld>
            <a:endParaRPr lang="en-US" altLang="en-US">
              <a:solidFill>
                <a:srgbClr val="4B4B4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5C81769-4CA6-496F-A8C4-08E4876E8626}"/>
              </a:ext>
            </a:extLst>
          </p:cNvPr>
          <p:cNvSpPr>
            <a:spLocks noGrp="1" noChangeArrowheads="1"/>
          </p:cNvSpPr>
          <p:nvPr>
            <p:ph type="title"/>
          </p:nvPr>
        </p:nvSpPr>
        <p:spPr/>
        <p:txBody>
          <a:bodyPr/>
          <a:lstStyle/>
          <a:p>
            <a:pPr eaLnBrk="1" hangingPunct="1"/>
            <a:r>
              <a:rPr lang="zh-CN" altLang="en-US"/>
              <a:t>二叉树例</a:t>
            </a:r>
            <a:r>
              <a:rPr lang="en-US" altLang="zh-CN"/>
              <a:t>——</a:t>
            </a:r>
            <a:r>
              <a:rPr lang="zh-CN" altLang="en-US"/>
              <a:t>递归构造（续）</a:t>
            </a:r>
          </a:p>
        </p:txBody>
      </p:sp>
      <p:sp>
        <p:nvSpPr>
          <p:cNvPr id="61443" name="Rectangle 3">
            <a:extLst>
              <a:ext uri="{FF2B5EF4-FFF2-40B4-BE49-F238E27FC236}">
                <a16:creationId xmlns:a16="http://schemas.microsoft.com/office/drawing/2014/main" id="{C68B4D52-3E43-4813-95CF-C3F1AA53DD83}"/>
              </a:ext>
            </a:extLst>
          </p:cNvPr>
          <p:cNvSpPr>
            <a:spLocks noGrp="1" noChangeArrowheads="1"/>
          </p:cNvSpPr>
          <p:nvPr>
            <p:ph type="body" idx="1"/>
          </p:nvPr>
        </p:nvSpPr>
        <p:spPr/>
        <p:txBody>
          <a:bodyPr/>
          <a:lstStyle/>
          <a:p>
            <a:pPr eaLnBrk="1" hangingPunct="1"/>
            <a:r>
              <a:rPr lang="zh-CN" altLang="en-US"/>
              <a:t>三个节点</a:t>
            </a:r>
          </a:p>
          <a:p>
            <a:pPr lvl="1" eaLnBrk="1" hangingPunct="1"/>
            <a:r>
              <a:rPr lang="zh-CN" altLang="en-US"/>
              <a:t>根＋左子树</a:t>
            </a:r>
            <a:r>
              <a:rPr lang="en-US" altLang="zh-CN"/>
              <a:t>(2)</a:t>
            </a:r>
            <a:r>
              <a:rPr lang="zh-CN" altLang="en-US"/>
              <a:t>＋右子树</a:t>
            </a:r>
            <a:r>
              <a:rPr lang="en-US" altLang="zh-CN"/>
              <a:t>(0)</a:t>
            </a:r>
            <a:r>
              <a:rPr lang="zh-CN" altLang="en-US"/>
              <a:t>、</a:t>
            </a:r>
            <a:r>
              <a:rPr lang="en-US" altLang="zh-CN"/>
              <a:t>1</a:t>
            </a:r>
            <a:r>
              <a:rPr lang="zh-CN" altLang="en-US"/>
              <a:t>＋</a:t>
            </a:r>
            <a:r>
              <a:rPr lang="en-US" altLang="zh-CN"/>
              <a:t>1</a:t>
            </a:r>
            <a:r>
              <a:rPr lang="zh-CN" altLang="en-US"/>
              <a:t>、</a:t>
            </a:r>
            <a:r>
              <a:rPr lang="en-US" altLang="zh-CN"/>
              <a:t>0</a:t>
            </a:r>
            <a:r>
              <a:rPr lang="zh-CN" altLang="en-US"/>
              <a:t>＋</a:t>
            </a:r>
            <a:r>
              <a:rPr lang="en-US" altLang="zh-CN"/>
              <a:t>2</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类似方式，可构造更大的二叉树</a:t>
            </a:r>
          </a:p>
        </p:txBody>
      </p:sp>
      <p:pic>
        <p:nvPicPr>
          <p:cNvPr id="61444" name="Picture 7" descr="103">
            <a:extLst>
              <a:ext uri="{FF2B5EF4-FFF2-40B4-BE49-F238E27FC236}">
                <a16:creationId xmlns:a16="http://schemas.microsoft.com/office/drawing/2014/main" id="{7C8F1C66-A065-4224-89EF-0842DF231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590800"/>
            <a:ext cx="89614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灯片编号占位符 3">
            <a:extLst>
              <a:ext uri="{FF2B5EF4-FFF2-40B4-BE49-F238E27FC236}">
                <a16:creationId xmlns:a16="http://schemas.microsoft.com/office/drawing/2014/main" id="{FBB7FC6E-594D-4CDA-BA1B-D28886A3F6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C7B9E7-4672-4F38-9FF6-608126D0296B}" type="slidenum">
              <a:rPr lang="en-US" altLang="en-US">
                <a:solidFill>
                  <a:srgbClr val="4B4B4B"/>
                </a:solidFill>
              </a:rPr>
              <a:pPr eaLnBrk="1" hangingPunct="1"/>
              <a:t>34</a:t>
            </a:fld>
            <a:endParaRPr lang="en-US" altLang="en-US">
              <a:solidFill>
                <a:srgbClr val="4B4B4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7821E53-EA48-4A63-94B6-EC6B89F09B2A}"/>
              </a:ext>
            </a:extLst>
          </p:cNvPr>
          <p:cNvSpPr>
            <a:spLocks noGrp="1" noChangeArrowheads="1"/>
          </p:cNvSpPr>
          <p:nvPr>
            <p:ph type="title"/>
          </p:nvPr>
        </p:nvSpPr>
        <p:spPr/>
        <p:txBody>
          <a:bodyPr/>
          <a:lstStyle/>
          <a:p>
            <a:pPr eaLnBrk="1" hangingPunct="1"/>
            <a:r>
              <a:rPr lang="zh-CN" altLang="en-US"/>
              <a:t>二叉树例：表达式树</a:t>
            </a:r>
          </a:p>
        </p:txBody>
      </p:sp>
      <p:sp>
        <p:nvSpPr>
          <p:cNvPr id="62467" name="Rectangle 3">
            <a:extLst>
              <a:ext uri="{FF2B5EF4-FFF2-40B4-BE49-F238E27FC236}">
                <a16:creationId xmlns:a16="http://schemas.microsoft.com/office/drawing/2014/main" id="{05A38936-895B-4EFE-BE64-A034C8EB34BB}"/>
              </a:ext>
            </a:extLst>
          </p:cNvPr>
          <p:cNvSpPr>
            <a:spLocks noGrp="1" noChangeArrowheads="1"/>
          </p:cNvSpPr>
          <p:nvPr>
            <p:ph type="body" idx="1"/>
          </p:nvPr>
        </p:nvSpPr>
        <p:spPr>
          <a:xfrm>
            <a:off x="5468938" y="1371600"/>
            <a:ext cx="3486150" cy="4724400"/>
          </a:xfrm>
        </p:spPr>
        <p:txBody>
          <a:bodyPr/>
          <a:lstStyle/>
          <a:p>
            <a:pPr marL="198438" indent="-198438" eaLnBrk="1" hangingPunct="1">
              <a:buFont typeface="Wingdings" panose="05000000000000000000" pitchFamily="2" charset="2"/>
              <a:buAutoNum type="alphaLcParenR"/>
            </a:pPr>
            <a:r>
              <a:rPr lang="en-US" altLang="zh-CN" sz="2200">
                <a:solidFill>
                  <a:srgbClr val="0000FF"/>
                </a:solidFill>
              </a:rPr>
              <a:t>a*b + c/d</a:t>
            </a:r>
          </a:p>
          <a:p>
            <a:pPr marL="198438" indent="-198438" eaLnBrk="1" hangingPunct="1">
              <a:buFont typeface="Wingdings" panose="05000000000000000000" pitchFamily="2" charset="2"/>
              <a:buAutoNum type="alphaLcParenR"/>
            </a:pPr>
            <a:r>
              <a:rPr lang="en-US" altLang="zh-CN" sz="2200">
                <a:solidFill>
                  <a:srgbClr val="0000FF"/>
                </a:solidFill>
              </a:rPr>
              <a:t>a+b+c+d</a:t>
            </a:r>
          </a:p>
          <a:p>
            <a:pPr marL="198438" indent="-198438" eaLnBrk="1" hangingPunct="1">
              <a:buFont typeface="Wingdings" panose="05000000000000000000" pitchFamily="2" charset="2"/>
              <a:buAutoNum type="alphaLcParenR"/>
            </a:pPr>
            <a:r>
              <a:rPr lang="en-US" altLang="zh-CN" sz="2200">
                <a:solidFill>
                  <a:srgbClr val="0000FF"/>
                </a:solidFill>
              </a:rPr>
              <a:t>(-a+(x+y))/(+b*(c*a))</a:t>
            </a:r>
          </a:p>
        </p:txBody>
      </p:sp>
      <p:pic>
        <p:nvPicPr>
          <p:cNvPr id="62468" name="Picture 4" descr="exprtree">
            <a:extLst>
              <a:ext uri="{FF2B5EF4-FFF2-40B4-BE49-F238E27FC236}">
                <a16:creationId xmlns:a16="http://schemas.microsoft.com/office/drawing/2014/main" id="{4B01C5DE-263B-4586-81CF-51B8138E1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5349875"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灯片编号占位符 3">
            <a:extLst>
              <a:ext uri="{FF2B5EF4-FFF2-40B4-BE49-F238E27FC236}">
                <a16:creationId xmlns:a16="http://schemas.microsoft.com/office/drawing/2014/main" id="{AC3E21E8-B5BA-44F9-AC1A-8FD1D8CC6E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B85A37-F63D-4E2A-9AD7-A1144788BA19}" type="slidenum">
              <a:rPr lang="en-US" altLang="en-US">
                <a:solidFill>
                  <a:srgbClr val="4B4B4B"/>
                </a:solidFill>
              </a:rPr>
              <a:pPr eaLnBrk="1" hangingPunct="1"/>
              <a:t>35</a:t>
            </a:fld>
            <a:endParaRPr lang="en-US" altLang="en-US">
              <a:solidFill>
                <a:srgbClr val="4B4B4B"/>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EE76E26-ED5E-4824-A301-5A4CCF1B7511}"/>
              </a:ext>
            </a:extLst>
          </p:cNvPr>
          <p:cNvSpPr>
            <a:spLocks noGrp="1" noChangeArrowheads="1"/>
          </p:cNvSpPr>
          <p:nvPr>
            <p:ph type="title"/>
          </p:nvPr>
        </p:nvSpPr>
        <p:spPr/>
        <p:txBody>
          <a:bodyPr/>
          <a:lstStyle/>
          <a:p>
            <a:pPr eaLnBrk="1" hangingPunct="1"/>
            <a:r>
              <a:rPr lang="zh-CN" altLang="en-US"/>
              <a:t>二叉树的特性</a:t>
            </a:r>
          </a:p>
        </p:txBody>
      </p:sp>
      <p:sp>
        <p:nvSpPr>
          <p:cNvPr id="63491" name="Rectangle 3">
            <a:extLst>
              <a:ext uri="{FF2B5EF4-FFF2-40B4-BE49-F238E27FC236}">
                <a16:creationId xmlns:a16="http://schemas.microsoft.com/office/drawing/2014/main" id="{89666650-CF6E-4699-9F7C-765DCBEA4A03}"/>
              </a:ext>
            </a:extLst>
          </p:cNvPr>
          <p:cNvSpPr>
            <a:spLocks noGrp="1" noChangeArrowheads="1"/>
          </p:cNvSpPr>
          <p:nvPr>
            <p:ph type="body" idx="1"/>
          </p:nvPr>
        </p:nvSpPr>
        <p:spPr/>
        <p:txBody>
          <a:bodyPr/>
          <a:lstStyle/>
          <a:p>
            <a:pPr eaLnBrk="1" hangingPunct="1"/>
            <a:r>
              <a:rPr lang="zh-CN" altLang="en-US">
                <a:solidFill>
                  <a:schemeClr val="accent2"/>
                </a:solidFill>
              </a:rPr>
              <a:t>特性</a:t>
            </a:r>
            <a:r>
              <a:rPr lang="en-US" altLang="zh-CN">
                <a:solidFill>
                  <a:schemeClr val="accent2"/>
                </a:solidFill>
              </a:rPr>
              <a:t>1</a:t>
            </a:r>
            <a:r>
              <a:rPr lang="en-US" altLang="zh-CN"/>
              <a:t> </a:t>
            </a:r>
            <a:r>
              <a:rPr lang="zh-CN" altLang="en-US"/>
              <a:t>包含</a:t>
            </a:r>
            <a:r>
              <a:rPr lang="en-US" altLang="zh-CN" i="1"/>
              <a:t>n </a:t>
            </a:r>
            <a:r>
              <a:rPr lang="en-US" altLang="zh-CN"/>
              <a:t>(</a:t>
            </a:r>
            <a:r>
              <a:rPr lang="en-US" altLang="zh-CN" i="1"/>
              <a:t>n</a:t>
            </a:r>
            <a:r>
              <a:rPr lang="en-US" altLang="zh-CN"/>
              <a:t>&gt;0)</a:t>
            </a:r>
            <a:r>
              <a:rPr lang="zh-CN" altLang="en-US"/>
              <a:t>个节点的二叉树边数为</a:t>
            </a:r>
            <a:r>
              <a:rPr lang="en-US" altLang="zh-CN" i="1"/>
              <a:t>n</a:t>
            </a:r>
            <a:r>
              <a:rPr lang="en-US" altLang="zh-CN"/>
              <a:t>-1</a:t>
            </a:r>
          </a:p>
          <a:p>
            <a:pPr eaLnBrk="1" hangingPunct="1">
              <a:buFont typeface="Wingdings" panose="05000000000000000000" pitchFamily="2" charset="2"/>
              <a:buNone/>
            </a:pPr>
            <a:r>
              <a:rPr lang="zh-CN" altLang="en-US"/>
              <a:t>证明</a:t>
            </a:r>
            <a:br>
              <a:rPr lang="zh-CN" altLang="en-US"/>
            </a:br>
            <a:r>
              <a:rPr lang="zh-CN" altLang="en-US"/>
              <a:t>二叉树中每个节点（除根节点，共</a:t>
            </a:r>
            <a:r>
              <a:rPr lang="en-US" altLang="zh-CN"/>
              <a:t>n-1</a:t>
            </a:r>
            <a:r>
              <a:rPr lang="zh-CN" altLang="en-US"/>
              <a:t>个节点） 有且只有一个父节点</a:t>
            </a:r>
            <a:br>
              <a:rPr lang="zh-CN" altLang="en-US"/>
            </a:br>
            <a:r>
              <a:rPr lang="zh-CN" altLang="en-US"/>
              <a:t>每个子节点与父节点间有且只有一条边</a:t>
            </a:r>
            <a:br>
              <a:rPr lang="zh-CN" altLang="en-US"/>
            </a:br>
            <a:r>
              <a:rPr lang="zh-CN" altLang="en-US">
                <a:sym typeface="Wingdings" panose="05000000000000000000" pitchFamily="2" charset="2"/>
              </a:rPr>
              <a:t></a:t>
            </a:r>
            <a:r>
              <a:rPr lang="zh-CN" altLang="en-US"/>
              <a:t>边数为</a:t>
            </a:r>
            <a:r>
              <a:rPr lang="en-US" altLang="zh-CN" i="1"/>
              <a:t>n</a:t>
            </a:r>
            <a:r>
              <a:rPr lang="en-US" altLang="zh-CN"/>
              <a:t>-1</a:t>
            </a:r>
          </a:p>
        </p:txBody>
      </p:sp>
      <p:sp>
        <p:nvSpPr>
          <p:cNvPr id="63492" name="灯片编号占位符 3">
            <a:extLst>
              <a:ext uri="{FF2B5EF4-FFF2-40B4-BE49-F238E27FC236}">
                <a16:creationId xmlns:a16="http://schemas.microsoft.com/office/drawing/2014/main" id="{71412E4E-A5C6-4013-82C1-10117F6DED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C0FF6B-3AFD-41E6-BC0D-594BF551D5CA}" type="slidenum">
              <a:rPr lang="en-US" altLang="en-US">
                <a:solidFill>
                  <a:srgbClr val="4B4B4B"/>
                </a:solidFill>
              </a:rPr>
              <a:pPr eaLnBrk="1" hangingPunct="1"/>
              <a:t>36</a:t>
            </a:fld>
            <a:endParaRPr lang="en-US" altLang="en-US">
              <a:solidFill>
                <a:srgbClr val="4B4B4B"/>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95F9798-9166-457C-AE17-4F2AC6D61846}"/>
              </a:ext>
            </a:extLst>
          </p:cNvPr>
          <p:cNvSpPr>
            <a:spLocks noGrp="1" noChangeArrowheads="1"/>
          </p:cNvSpPr>
          <p:nvPr>
            <p:ph type="title"/>
          </p:nvPr>
        </p:nvSpPr>
        <p:spPr/>
        <p:txBody>
          <a:bodyPr/>
          <a:lstStyle/>
          <a:p>
            <a:pPr eaLnBrk="1" hangingPunct="1"/>
            <a:r>
              <a:rPr lang="zh-CN" altLang="en-US"/>
              <a:t>特性</a:t>
            </a:r>
            <a:r>
              <a:rPr lang="en-US" altLang="zh-CN"/>
              <a:t>2</a:t>
            </a:r>
          </a:p>
        </p:txBody>
      </p:sp>
      <p:sp>
        <p:nvSpPr>
          <p:cNvPr id="64515" name="Rectangle 3">
            <a:extLst>
              <a:ext uri="{FF2B5EF4-FFF2-40B4-BE49-F238E27FC236}">
                <a16:creationId xmlns:a16="http://schemas.microsoft.com/office/drawing/2014/main" id="{36B329FC-8AFE-4904-95A5-685C29268764}"/>
              </a:ext>
            </a:extLst>
          </p:cNvPr>
          <p:cNvSpPr>
            <a:spLocks noGrp="1" noChangeArrowheads="1"/>
          </p:cNvSpPr>
          <p:nvPr>
            <p:ph type="body" idx="1"/>
          </p:nvPr>
        </p:nvSpPr>
        <p:spPr/>
        <p:txBody>
          <a:bodyPr/>
          <a:lstStyle/>
          <a:p>
            <a:pPr eaLnBrk="1" hangingPunct="1"/>
            <a:r>
              <a:rPr lang="zh-CN" altLang="en-US"/>
              <a:t>二叉树的</a:t>
            </a:r>
            <a:r>
              <a:rPr lang="zh-CN" altLang="en-US">
                <a:solidFill>
                  <a:schemeClr val="accent2"/>
                </a:solidFill>
              </a:rPr>
              <a:t>高度</a:t>
            </a:r>
            <a:r>
              <a:rPr lang="zh-CN" altLang="en-US"/>
              <a:t>（</a:t>
            </a:r>
            <a:r>
              <a:rPr lang="en-US" altLang="zh-CN">
                <a:solidFill>
                  <a:schemeClr val="hlink"/>
                </a:solidFill>
              </a:rPr>
              <a:t>height</a:t>
            </a:r>
            <a:r>
              <a:rPr lang="zh-CN" altLang="en-US"/>
              <a:t>）（</a:t>
            </a:r>
            <a:r>
              <a:rPr lang="zh-CN" altLang="en-US">
                <a:solidFill>
                  <a:schemeClr val="accent2"/>
                </a:solidFill>
              </a:rPr>
              <a:t>深度</a:t>
            </a:r>
            <a:r>
              <a:rPr lang="zh-CN" altLang="en-US"/>
              <a:t>，</a:t>
            </a:r>
            <a:r>
              <a:rPr lang="en-US" altLang="zh-CN">
                <a:solidFill>
                  <a:schemeClr val="hlink"/>
                </a:solidFill>
              </a:rPr>
              <a:t>depth</a:t>
            </a:r>
            <a:r>
              <a:rPr lang="zh-CN" altLang="en-US"/>
              <a:t>）：二叉树的层数</a:t>
            </a:r>
          </a:p>
          <a:p>
            <a:pPr eaLnBrk="1" hangingPunct="1"/>
            <a:r>
              <a:rPr lang="zh-CN" altLang="en-US">
                <a:solidFill>
                  <a:schemeClr val="accent2"/>
                </a:solidFill>
              </a:rPr>
              <a:t>特性</a:t>
            </a:r>
            <a:r>
              <a:rPr lang="en-US" altLang="zh-CN">
                <a:solidFill>
                  <a:schemeClr val="accent2"/>
                </a:solidFill>
              </a:rPr>
              <a:t>2</a:t>
            </a:r>
            <a:r>
              <a:rPr lang="en-US" altLang="zh-CN"/>
              <a:t>  </a:t>
            </a:r>
            <a:r>
              <a:rPr lang="zh-CN" altLang="en-US"/>
              <a:t>若二叉树的高度为</a:t>
            </a:r>
            <a:r>
              <a:rPr lang="en-US" altLang="zh-CN" i="1"/>
              <a:t>h</a:t>
            </a:r>
            <a:r>
              <a:rPr lang="zh-CN" altLang="en-US"/>
              <a:t>，</a:t>
            </a:r>
            <a:r>
              <a:rPr lang="en-US" altLang="zh-CN" i="1"/>
              <a:t>h</a:t>
            </a:r>
            <a:r>
              <a:rPr lang="en-US" altLang="zh-CN"/>
              <a:t>≥0</a:t>
            </a:r>
            <a:r>
              <a:rPr lang="zh-CN" altLang="en-US"/>
              <a:t>，则它最少有</a:t>
            </a:r>
            <a:r>
              <a:rPr lang="en-US" altLang="zh-CN" i="1"/>
              <a:t>h</a:t>
            </a:r>
            <a:r>
              <a:rPr lang="zh-CN" altLang="en-US"/>
              <a:t>个节点，最多有</a:t>
            </a:r>
            <a:r>
              <a:rPr lang="en-US" altLang="zh-CN"/>
              <a:t>2</a:t>
            </a:r>
            <a:r>
              <a:rPr lang="en-US" altLang="zh-CN" i="1" baseline="30000"/>
              <a:t>h</a:t>
            </a:r>
            <a:r>
              <a:rPr lang="en-US" altLang="zh-CN"/>
              <a:t>-1</a:t>
            </a:r>
            <a:r>
              <a:rPr lang="zh-CN" altLang="en-US"/>
              <a:t>个节点</a:t>
            </a:r>
          </a:p>
        </p:txBody>
      </p:sp>
      <p:sp>
        <p:nvSpPr>
          <p:cNvPr id="64516" name="灯片编号占位符 3">
            <a:extLst>
              <a:ext uri="{FF2B5EF4-FFF2-40B4-BE49-F238E27FC236}">
                <a16:creationId xmlns:a16="http://schemas.microsoft.com/office/drawing/2014/main" id="{23512982-0953-448C-A998-F800F5F147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B7E03-5C26-4691-A68B-6630BA27CF33}" type="slidenum">
              <a:rPr lang="en-US" altLang="en-US">
                <a:solidFill>
                  <a:srgbClr val="4B4B4B"/>
                </a:solidFill>
              </a:rPr>
              <a:pPr eaLnBrk="1" hangingPunct="1"/>
              <a:t>37</a:t>
            </a:fld>
            <a:endParaRPr lang="en-US" altLang="en-US">
              <a:solidFill>
                <a:srgbClr val="4B4B4B"/>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DBFEBBE8-E753-49AB-8E15-BAC3289AA233}"/>
              </a:ext>
            </a:extLst>
          </p:cNvPr>
          <p:cNvSpPr>
            <a:spLocks noGrp="1" noChangeArrowheads="1"/>
          </p:cNvSpPr>
          <p:nvPr>
            <p:ph type="title"/>
          </p:nvPr>
        </p:nvSpPr>
        <p:spPr/>
        <p:txBody>
          <a:bodyPr/>
          <a:lstStyle/>
          <a:p>
            <a:pPr eaLnBrk="1" hangingPunct="1"/>
            <a:r>
              <a:rPr lang="zh-CN" altLang="en-US"/>
              <a:t>特性</a:t>
            </a:r>
            <a:r>
              <a:rPr lang="en-US" altLang="zh-CN"/>
              <a:t>2</a:t>
            </a:r>
            <a:r>
              <a:rPr lang="zh-CN" altLang="en-US"/>
              <a:t>的证明</a:t>
            </a:r>
          </a:p>
        </p:txBody>
      </p:sp>
      <p:sp>
        <p:nvSpPr>
          <p:cNvPr id="2052" name="Rectangle 3">
            <a:extLst>
              <a:ext uri="{FF2B5EF4-FFF2-40B4-BE49-F238E27FC236}">
                <a16:creationId xmlns:a16="http://schemas.microsoft.com/office/drawing/2014/main" id="{4AE84F6E-D52F-46AE-902C-FB17E91EEC7D}"/>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a:t>证明</a:t>
            </a:r>
            <a:br>
              <a:rPr lang="zh-CN" altLang="en-US"/>
            </a:br>
            <a:r>
              <a:rPr lang="zh-CN" altLang="en-US"/>
              <a:t>每层最少要有</a:t>
            </a:r>
            <a:r>
              <a:rPr lang="en-US" altLang="zh-CN"/>
              <a:t>1</a:t>
            </a:r>
            <a:r>
              <a:rPr lang="zh-CN" altLang="en-US"/>
              <a:t>个节点</a:t>
            </a:r>
            <a:r>
              <a:rPr lang="zh-CN" altLang="en-US">
                <a:sym typeface="Wingdings" panose="05000000000000000000" pitchFamily="2" charset="2"/>
              </a:rPr>
              <a:t></a:t>
            </a:r>
            <a:r>
              <a:rPr lang="zh-CN" altLang="en-US"/>
              <a:t>节点数最少为</a:t>
            </a:r>
            <a:r>
              <a:rPr lang="en-US" altLang="zh-CN" i="1"/>
              <a:t>h</a:t>
            </a:r>
            <a:br>
              <a:rPr lang="en-US" altLang="zh-CN"/>
            </a:br>
            <a:r>
              <a:rPr lang="zh-CN" altLang="en-US"/>
              <a:t>每个节点最多有</a:t>
            </a:r>
            <a:r>
              <a:rPr lang="en-US" altLang="zh-CN"/>
              <a:t>2</a:t>
            </a:r>
            <a:r>
              <a:rPr lang="zh-CN" altLang="en-US"/>
              <a:t>个子节点</a:t>
            </a:r>
            <a:r>
              <a:rPr lang="zh-CN" altLang="en-US">
                <a:sym typeface="Wingdings" panose="05000000000000000000" pitchFamily="2" charset="2"/>
              </a:rPr>
              <a:t></a:t>
            </a:r>
            <a:r>
              <a:rPr lang="zh-CN" altLang="en-US"/>
              <a:t>则第</a:t>
            </a:r>
            <a:r>
              <a:rPr lang="en-US" altLang="zh-CN" i="1"/>
              <a:t>i</a:t>
            </a:r>
            <a:r>
              <a:rPr lang="zh-CN" altLang="en-US"/>
              <a:t>层节点最多为</a:t>
            </a:r>
            <a:r>
              <a:rPr lang="en-US" altLang="zh-CN"/>
              <a:t>2</a:t>
            </a:r>
            <a:r>
              <a:rPr lang="en-US" altLang="zh-CN" i="1" baseline="30000"/>
              <a:t>i</a:t>
            </a:r>
            <a:r>
              <a:rPr lang="en-US" altLang="zh-CN" baseline="30000"/>
              <a:t>-1</a:t>
            </a:r>
            <a:r>
              <a:rPr lang="zh-CN" altLang="en-US"/>
              <a:t>个，</a:t>
            </a:r>
            <a:r>
              <a:rPr lang="en-US" altLang="zh-CN" i="1"/>
              <a:t>i</a:t>
            </a:r>
            <a:r>
              <a:rPr lang="en-US" altLang="zh-CN"/>
              <a:t>≥1</a:t>
            </a:r>
            <a:br>
              <a:rPr lang="en-US" altLang="zh-CN"/>
            </a:br>
            <a:r>
              <a:rPr lang="en-US" altLang="zh-CN">
                <a:sym typeface="Wingdings" panose="05000000000000000000" pitchFamily="2" charset="2"/>
              </a:rPr>
              <a:t></a:t>
            </a:r>
            <a:r>
              <a:rPr lang="zh-CN" altLang="en-US"/>
              <a:t>节点的总数不会超过</a:t>
            </a:r>
          </a:p>
        </p:txBody>
      </p:sp>
      <p:graphicFrame>
        <p:nvGraphicFramePr>
          <p:cNvPr id="2050" name="Object 4">
            <a:extLst>
              <a:ext uri="{FF2B5EF4-FFF2-40B4-BE49-F238E27FC236}">
                <a16:creationId xmlns:a16="http://schemas.microsoft.com/office/drawing/2014/main" id="{7C0FA36E-1B34-4387-B90E-CE57E8A3AB29}"/>
              </a:ext>
            </a:extLst>
          </p:cNvPr>
          <p:cNvGraphicFramePr>
            <a:graphicFrameLocks noChangeAspect="1"/>
          </p:cNvGraphicFramePr>
          <p:nvPr/>
        </p:nvGraphicFramePr>
        <p:xfrm>
          <a:off x="1343025" y="4146550"/>
          <a:ext cx="6253163" cy="1281113"/>
        </p:xfrm>
        <a:graphic>
          <a:graphicData uri="http://schemas.openxmlformats.org/presentationml/2006/ole">
            <mc:AlternateContent xmlns:mc="http://schemas.openxmlformats.org/markup-compatibility/2006">
              <mc:Choice xmlns:v="urn:schemas-microsoft-com:vml" Requires="v">
                <p:oleObj spid="_x0000_s2054" name="Equation" r:id="rId3" imgW="2108160" imgH="431640" progId="Equation.3">
                  <p:embed/>
                </p:oleObj>
              </mc:Choice>
              <mc:Fallback>
                <p:oleObj name="Equation" r:id="rId3" imgW="21081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4146550"/>
                        <a:ext cx="6253163"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灯片编号占位符 3">
            <a:extLst>
              <a:ext uri="{FF2B5EF4-FFF2-40B4-BE49-F238E27FC236}">
                <a16:creationId xmlns:a16="http://schemas.microsoft.com/office/drawing/2014/main" id="{950CEB34-9ADA-4213-B6A8-1D08931194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C686BC-4E73-4009-AB96-74AD2D0B4D3B}" type="slidenum">
              <a:rPr lang="en-US" altLang="en-US">
                <a:solidFill>
                  <a:srgbClr val="4B4B4B"/>
                </a:solidFill>
              </a:rPr>
              <a:pPr eaLnBrk="1" hangingPunct="1"/>
              <a:t>38</a:t>
            </a:fld>
            <a:endParaRPr lang="en-US" altLang="en-US">
              <a:solidFill>
                <a:srgbClr val="4B4B4B"/>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D534E276-534B-4CD1-8E3B-CA348527D6DA}"/>
              </a:ext>
            </a:extLst>
          </p:cNvPr>
          <p:cNvSpPr>
            <a:spLocks noGrp="1"/>
          </p:cNvSpPr>
          <p:nvPr>
            <p:ph type="title"/>
          </p:nvPr>
        </p:nvSpPr>
        <p:spPr/>
        <p:txBody>
          <a:bodyPr/>
          <a:lstStyle/>
          <a:p>
            <a:r>
              <a:rPr lang="zh-CN" altLang="en-US"/>
              <a:t>特性</a:t>
            </a:r>
            <a:r>
              <a:rPr lang="en-US" altLang="zh-CN"/>
              <a:t>2</a:t>
            </a:r>
            <a:r>
              <a:rPr lang="zh-CN" altLang="en-US"/>
              <a:t>说明</a:t>
            </a:r>
          </a:p>
        </p:txBody>
      </p:sp>
      <p:graphicFrame>
        <p:nvGraphicFramePr>
          <p:cNvPr id="5" name="内容占位符 4">
            <a:extLst>
              <a:ext uri="{FF2B5EF4-FFF2-40B4-BE49-F238E27FC236}">
                <a16:creationId xmlns:a16="http://schemas.microsoft.com/office/drawing/2014/main" id="{BC250E6A-0EC2-422B-BCAA-ADCED4342B86}"/>
              </a:ext>
            </a:extLst>
          </p:cNvPr>
          <p:cNvGraphicFramePr>
            <a:graphicFrameLocks noGrp="1"/>
          </p:cNvGraphicFramePr>
          <p:nvPr>
            <p:ph idx="1"/>
          </p:nvPr>
        </p:nvGraphicFramePr>
        <p:xfrm>
          <a:off x="917575" y="1525588"/>
          <a:ext cx="7199313" cy="2967040"/>
        </p:xfrm>
        <a:graphic>
          <a:graphicData uri="http://schemas.openxmlformats.org/drawingml/2006/table">
            <a:tbl>
              <a:tblPr firstRow="1" bandRow="1">
                <a:tableStyleId>{5C22544A-7EE6-4342-B048-85BDC9FD1C3A}</a:tableStyleId>
              </a:tblPr>
              <a:tblGrid>
                <a:gridCol w="2159794">
                  <a:extLst>
                    <a:ext uri="{9D8B030D-6E8A-4147-A177-3AD203B41FA5}">
                      <a16:colId xmlns:a16="http://schemas.microsoft.com/office/drawing/2014/main" val="20000"/>
                    </a:ext>
                  </a:extLst>
                </a:gridCol>
                <a:gridCol w="2159794">
                  <a:extLst>
                    <a:ext uri="{9D8B030D-6E8A-4147-A177-3AD203B41FA5}">
                      <a16:colId xmlns:a16="http://schemas.microsoft.com/office/drawing/2014/main" val="20001"/>
                    </a:ext>
                  </a:extLst>
                </a:gridCol>
                <a:gridCol w="2879725">
                  <a:extLst>
                    <a:ext uri="{9D8B030D-6E8A-4147-A177-3AD203B41FA5}">
                      <a16:colId xmlns:a16="http://schemas.microsoft.com/office/drawing/2014/main" val="20002"/>
                    </a:ext>
                  </a:extLst>
                </a:gridCol>
              </a:tblGrid>
              <a:tr h="370880">
                <a:tc>
                  <a:txBody>
                    <a:bodyPr/>
                    <a:lstStyle/>
                    <a:p>
                      <a:pPr algn="ctr"/>
                      <a:r>
                        <a:rPr lang="zh-CN" altLang="en-US" sz="1800" dirty="0"/>
                        <a:t>深度</a:t>
                      </a:r>
                    </a:p>
                  </a:txBody>
                  <a:tcPr marL="91431" marR="91431" marT="45725" marB="45725" anchor="ctr"/>
                </a:tc>
                <a:tc>
                  <a:txBody>
                    <a:bodyPr/>
                    <a:lstStyle/>
                    <a:p>
                      <a:pPr algn="ctr"/>
                      <a:r>
                        <a:rPr lang="zh-CN" altLang="en-US" sz="1800" dirty="0"/>
                        <a:t>该层最多节点数</a:t>
                      </a:r>
                    </a:p>
                  </a:txBody>
                  <a:tcPr marL="91431" marR="91431" marT="45725" marB="45725" anchor="ctr"/>
                </a:tc>
                <a:tc>
                  <a:txBody>
                    <a:bodyPr/>
                    <a:lstStyle/>
                    <a:p>
                      <a:pPr algn="ctr"/>
                      <a:r>
                        <a:rPr lang="zh-CN" altLang="en-US" sz="1800" dirty="0"/>
                        <a:t>二叉树的最多节点总数</a:t>
                      </a:r>
                    </a:p>
                  </a:txBody>
                  <a:tcPr marL="91431" marR="91431" marT="45725" marB="45725" anchor="ctr"/>
                </a:tc>
                <a:extLst>
                  <a:ext uri="{0D108BD9-81ED-4DB2-BD59-A6C34878D82A}">
                    <a16:rowId xmlns:a16="http://schemas.microsoft.com/office/drawing/2014/main" val="10000"/>
                  </a:ext>
                </a:extLst>
              </a:tr>
              <a:tr h="370880">
                <a:tc>
                  <a:txBody>
                    <a:bodyPr/>
                    <a:lstStyle/>
                    <a:p>
                      <a:pPr algn="ctr"/>
                      <a:r>
                        <a:rPr lang="en-US" altLang="zh-CN" sz="1800" dirty="0"/>
                        <a:t>1</a:t>
                      </a:r>
                      <a:endParaRPr lang="zh-CN" altLang="en-US" sz="1800" dirty="0"/>
                    </a:p>
                  </a:txBody>
                  <a:tcPr marL="91431" marR="91431" marT="45725" marB="45725" anchor="ctr"/>
                </a:tc>
                <a:tc>
                  <a:txBody>
                    <a:bodyPr/>
                    <a:lstStyle/>
                    <a:p>
                      <a:pPr algn="ctr"/>
                      <a:r>
                        <a:rPr lang="en-US" altLang="zh-CN" sz="1800" dirty="0"/>
                        <a:t>2</a:t>
                      </a:r>
                      <a:r>
                        <a:rPr lang="en-US" altLang="zh-CN" sz="1800" baseline="30000" dirty="0"/>
                        <a:t>0</a:t>
                      </a:r>
                      <a:r>
                        <a:rPr lang="en-US" altLang="zh-CN" sz="1800" dirty="0"/>
                        <a:t>=1</a:t>
                      </a:r>
                      <a:endParaRPr lang="zh-CN" altLang="en-US" sz="1800" dirty="0"/>
                    </a:p>
                  </a:txBody>
                  <a:tcPr marL="91431" marR="91431" marT="45725" marB="45725" anchor="ctr"/>
                </a:tc>
                <a:tc>
                  <a:txBody>
                    <a:bodyPr/>
                    <a:lstStyle/>
                    <a:p>
                      <a:pPr algn="ctr"/>
                      <a:r>
                        <a:rPr lang="en-US" altLang="zh-CN" sz="1800" dirty="0"/>
                        <a:t>1</a:t>
                      </a:r>
                      <a:endParaRPr lang="zh-CN" altLang="en-US" sz="1800" dirty="0"/>
                    </a:p>
                  </a:txBody>
                  <a:tcPr marL="91431" marR="91431" marT="45725" marB="45725" anchor="ctr"/>
                </a:tc>
                <a:extLst>
                  <a:ext uri="{0D108BD9-81ED-4DB2-BD59-A6C34878D82A}">
                    <a16:rowId xmlns:a16="http://schemas.microsoft.com/office/drawing/2014/main" val="10001"/>
                  </a:ext>
                </a:extLst>
              </a:tr>
              <a:tr h="370880">
                <a:tc>
                  <a:txBody>
                    <a:bodyPr/>
                    <a:lstStyle/>
                    <a:p>
                      <a:pPr algn="ctr"/>
                      <a:r>
                        <a:rPr lang="en-US" altLang="zh-CN" sz="1800" dirty="0"/>
                        <a:t>2</a:t>
                      </a:r>
                      <a:endParaRPr lang="zh-CN" altLang="en-US" sz="1800" dirty="0"/>
                    </a:p>
                  </a:txBody>
                  <a:tcPr marL="91431" marR="91431" marT="45725" marB="45725" anchor="ctr"/>
                </a:tc>
                <a:tc>
                  <a:txBody>
                    <a:bodyPr/>
                    <a:lstStyle/>
                    <a:p>
                      <a:pPr algn="ctr"/>
                      <a:r>
                        <a:rPr lang="en-US" altLang="zh-CN" sz="1800" dirty="0"/>
                        <a:t>2</a:t>
                      </a:r>
                      <a:r>
                        <a:rPr lang="en-US" altLang="zh-CN" sz="1800" baseline="30000" dirty="0"/>
                        <a:t>1</a:t>
                      </a:r>
                      <a:r>
                        <a:rPr lang="en-US" altLang="zh-CN" sz="1800" dirty="0"/>
                        <a:t>=2</a:t>
                      </a:r>
                      <a:endParaRPr lang="zh-CN" altLang="en-US" sz="1800" dirty="0"/>
                    </a:p>
                  </a:txBody>
                  <a:tcPr marL="91431" marR="91431" marT="45725" marB="45725" anchor="ctr"/>
                </a:tc>
                <a:tc>
                  <a:txBody>
                    <a:bodyPr/>
                    <a:lstStyle/>
                    <a:p>
                      <a:pPr algn="ctr"/>
                      <a:r>
                        <a:rPr lang="en-US" altLang="zh-CN" sz="1800" dirty="0"/>
                        <a:t>3</a:t>
                      </a:r>
                      <a:endParaRPr lang="zh-CN" altLang="en-US" sz="1800" dirty="0"/>
                    </a:p>
                  </a:txBody>
                  <a:tcPr marL="91431" marR="91431" marT="45725" marB="45725" anchor="ctr"/>
                </a:tc>
                <a:extLst>
                  <a:ext uri="{0D108BD9-81ED-4DB2-BD59-A6C34878D82A}">
                    <a16:rowId xmlns:a16="http://schemas.microsoft.com/office/drawing/2014/main" val="10002"/>
                  </a:ext>
                </a:extLst>
              </a:tr>
              <a:tr h="370880">
                <a:tc>
                  <a:txBody>
                    <a:bodyPr/>
                    <a:lstStyle/>
                    <a:p>
                      <a:pPr algn="ctr"/>
                      <a:r>
                        <a:rPr lang="en-US" altLang="zh-CN" sz="1800" dirty="0"/>
                        <a:t>3</a:t>
                      </a:r>
                      <a:endParaRPr lang="zh-CN" altLang="en-US" sz="1800" dirty="0"/>
                    </a:p>
                  </a:txBody>
                  <a:tcPr marL="91431" marR="91431" marT="45725" marB="45725" anchor="ctr"/>
                </a:tc>
                <a:tc>
                  <a:txBody>
                    <a:bodyPr/>
                    <a:lstStyle/>
                    <a:p>
                      <a:pPr algn="ctr"/>
                      <a:r>
                        <a:rPr lang="en-US" altLang="zh-CN" sz="1800" dirty="0"/>
                        <a:t>2</a:t>
                      </a:r>
                      <a:r>
                        <a:rPr lang="en-US" altLang="zh-CN" sz="1800" baseline="30000" dirty="0"/>
                        <a:t>2</a:t>
                      </a:r>
                      <a:r>
                        <a:rPr lang="en-US" altLang="zh-CN" sz="1800" dirty="0"/>
                        <a:t>=4</a:t>
                      </a:r>
                      <a:endParaRPr lang="zh-CN" altLang="en-US" sz="1800" dirty="0"/>
                    </a:p>
                  </a:txBody>
                  <a:tcPr marL="91431" marR="91431" marT="45725" marB="45725" anchor="ctr"/>
                </a:tc>
                <a:tc>
                  <a:txBody>
                    <a:bodyPr/>
                    <a:lstStyle/>
                    <a:p>
                      <a:pPr algn="ctr"/>
                      <a:r>
                        <a:rPr lang="en-US" altLang="zh-CN" sz="1800" dirty="0"/>
                        <a:t>7</a:t>
                      </a:r>
                      <a:endParaRPr lang="zh-CN" altLang="en-US" sz="1800" dirty="0"/>
                    </a:p>
                  </a:txBody>
                  <a:tcPr marL="91431" marR="91431" marT="45725" marB="45725" anchor="ctr"/>
                </a:tc>
                <a:extLst>
                  <a:ext uri="{0D108BD9-81ED-4DB2-BD59-A6C34878D82A}">
                    <a16:rowId xmlns:a16="http://schemas.microsoft.com/office/drawing/2014/main" val="10003"/>
                  </a:ext>
                </a:extLst>
              </a:tr>
              <a:tr h="370880">
                <a:tc>
                  <a:txBody>
                    <a:bodyPr/>
                    <a:lstStyle/>
                    <a:p>
                      <a:pPr algn="ctr"/>
                      <a:r>
                        <a:rPr lang="en-US" altLang="zh-CN" sz="1800" dirty="0"/>
                        <a:t>4</a:t>
                      </a:r>
                      <a:endParaRPr lang="zh-CN" altLang="en-US" sz="1800" dirty="0"/>
                    </a:p>
                  </a:txBody>
                  <a:tcPr marL="91431" marR="91431" marT="45725" marB="45725" anchor="ctr"/>
                </a:tc>
                <a:tc>
                  <a:txBody>
                    <a:bodyPr/>
                    <a:lstStyle/>
                    <a:p>
                      <a:pPr algn="ctr"/>
                      <a:r>
                        <a:rPr lang="en-US" altLang="zh-CN" sz="1800" dirty="0"/>
                        <a:t>2</a:t>
                      </a:r>
                      <a:r>
                        <a:rPr lang="en-US" altLang="zh-CN" sz="1800" baseline="30000" dirty="0"/>
                        <a:t>3</a:t>
                      </a:r>
                      <a:r>
                        <a:rPr lang="en-US" altLang="zh-CN" sz="1800" dirty="0"/>
                        <a:t>=8</a:t>
                      </a:r>
                      <a:endParaRPr lang="zh-CN" altLang="en-US" sz="1800" dirty="0"/>
                    </a:p>
                  </a:txBody>
                  <a:tcPr marL="91431" marR="91431" marT="45725" marB="45725" anchor="ctr"/>
                </a:tc>
                <a:tc>
                  <a:txBody>
                    <a:bodyPr/>
                    <a:lstStyle/>
                    <a:p>
                      <a:pPr algn="ctr"/>
                      <a:r>
                        <a:rPr lang="en-US" altLang="zh-CN" sz="1800" dirty="0"/>
                        <a:t>15</a:t>
                      </a:r>
                      <a:endParaRPr lang="zh-CN" altLang="en-US" sz="1800" dirty="0"/>
                    </a:p>
                  </a:txBody>
                  <a:tcPr marL="91431" marR="91431" marT="45725" marB="45725" anchor="ctr"/>
                </a:tc>
                <a:extLst>
                  <a:ext uri="{0D108BD9-81ED-4DB2-BD59-A6C34878D82A}">
                    <a16:rowId xmlns:a16="http://schemas.microsoft.com/office/drawing/2014/main" val="10004"/>
                  </a:ext>
                </a:extLst>
              </a:tr>
              <a:tr h="370880">
                <a:tc>
                  <a:txBody>
                    <a:bodyPr/>
                    <a:lstStyle/>
                    <a:p>
                      <a:pPr algn="ctr"/>
                      <a:r>
                        <a:rPr lang="en-US" altLang="zh-CN" sz="1800" dirty="0"/>
                        <a:t>5</a:t>
                      </a:r>
                      <a:endParaRPr lang="zh-CN" altLang="en-US" sz="1800" dirty="0"/>
                    </a:p>
                  </a:txBody>
                  <a:tcPr marL="91431" marR="91431" marT="45725" marB="45725" anchor="ctr"/>
                </a:tc>
                <a:tc>
                  <a:txBody>
                    <a:bodyPr/>
                    <a:lstStyle/>
                    <a:p>
                      <a:pPr algn="ctr"/>
                      <a:r>
                        <a:rPr lang="en-US" altLang="zh-CN" sz="1800" dirty="0"/>
                        <a:t>2</a:t>
                      </a:r>
                      <a:r>
                        <a:rPr lang="en-US" altLang="zh-CN" sz="1800" baseline="30000" dirty="0"/>
                        <a:t>4</a:t>
                      </a:r>
                      <a:r>
                        <a:rPr lang="en-US" altLang="zh-CN" sz="1800" dirty="0"/>
                        <a:t>=16</a:t>
                      </a:r>
                      <a:endParaRPr lang="zh-CN" altLang="en-US" sz="1800" dirty="0"/>
                    </a:p>
                  </a:txBody>
                  <a:tcPr marL="91431" marR="91431" marT="45725" marB="45725" anchor="ctr"/>
                </a:tc>
                <a:tc>
                  <a:txBody>
                    <a:bodyPr/>
                    <a:lstStyle/>
                    <a:p>
                      <a:pPr algn="ctr"/>
                      <a:r>
                        <a:rPr lang="en-US" altLang="zh-CN" sz="1800" dirty="0"/>
                        <a:t>31</a:t>
                      </a:r>
                      <a:endParaRPr lang="zh-CN" altLang="en-US" sz="1800" dirty="0"/>
                    </a:p>
                  </a:txBody>
                  <a:tcPr marL="91431" marR="91431" marT="45725" marB="45725" anchor="ctr"/>
                </a:tc>
                <a:extLst>
                  <a:ext uri="{0D108BD9-81ED-4DB2-BD59-A6C34878D82A}">
                    <a16:rowId xmlns:a16="http://schemas.microsoft.com/office/drawing/2014/main" val="10005"/>
                  </a:ext>
                </a:extLst>
              </a:tr>
              <a:tr h="370880">
                <a:tc>
                  <a:txBody>
                    <a:bodyPr/>
                    <a:lstStyle/>
                    <a:p>
                      <a:pPr algn="ctr"/>
                      <a:r>
                        <a:rPr lang="en-US" altLang="zh-CN" sz="1800" dirty="0"/>
                        <a:t>6</a:t>
                      </a:r>
                      <a:endParaRPr lang="zh-CN" altLang="en-US" sz="1800" dirty="0"/>
                    </a:p>
                  </a:txBody>
                  <a:tcPr marL="91431" marR="91431" marT="45725" marB="45725" anchor="ctr"/>
                </a:tc>
                <a:tc>
                  <a:txBody>
                    <a:bodyPr/>
                    <a:lstStyle/>
                    <a:p>
                      <a:pPr algn="ctr"/>
                      <a:r>
                        <a:rPr lang="en-US" altLang="zh-CN" sz="1800" dirty="0"/>
                        <a:t>2</a:t>
                      </a:r>
                      <a:r>
                        <a:rPr lang="en-US" altLang="zh-CN" sz="1800" baseline="30000" dirty="0"/>
                        <a:t>5</a:t>
                      </a:r>
                      <a:r>
                        <a:rPr lang="en-US" altLang="zh-CN" sz="1800" dirty="0"/>
                        <a:t>=32</a:t>
                      </a:r>
                      <a:endParaRPr lang="zh-CN" altLang="en-US" sz="1800" dirty="0"/>
                    </a:p>
                  </a:txBody>
                  <a:tcPr marL="91431" marR="91431" marT="45725" marB="45725" anchor="ctr"/>
                </a:tc>
                <a:tc>
                  <a:txBody>
                    <a:bodyPr/>
                    <a:lstStyle/>
                    <a:p>
                      <a:pPr algn="ctr"/>
                      <a:r>
                        <a:rPr lang="en-US" altLang="zh-CN" sz="1800" dirty="0"/>
                        <a:t>63</a:t>
                      </a:r>
                      <a:endParaRPr lang="zh-CN" altLang="en-US" sz="1800" dirty="0"/>
                    </a:p>
                  </a:txBody>
                  <a:tcPr marL="91431" marR="91431" marT="45725" marB="45725" anchor="ctr"/>
                </a:tc>
                <a:extLst>
                  <a:ext uri="{0D108BD9-81ED-4DB2-BD59-A6C34878D82A}">
                    <a16:rowId xmlns:a16="http://schemas.microsoft.com/office/drawing/2014/main" val="10006"/>
                  </a:ext>
                </a:extLst>
              </a:tr>
              <a:tr h="370880">
                <a:tc>
                  <a:txBody>
                    <a:bodyPr/>
                    <a:lstStyle/>
                    <a:p>
                      <a:pPr algn="ctr"/>
                      <a:r>
                        <a:rPr lang="en-US" altLang="zh-CN" sz="1800" dirty="0"/>
                        <a:t>……</a:t>
                      </a:r>
                      <a:endParaRPr lang="zh-CN" altLang="en-US" sz="1800" dirty="0"/>
                    </a:p>
                  </a:txBody>
                  <a:tcPr marL="91431" marR="91431" marT="45725" marB="45725" anchor="ctr"/>
                </a:tc>
                <a:tc>
                  <a:txBody>
                    <a:bodyPr/>
                    <a:lstStyle/>
                    <a:p>
                      <a:pPr algn="ctr"/>
                      <a:r>
                        <a:rPr lang="en-US" altLang="zh-CN" sz="1800" dirty="0"/>
                        <a:t>……</a:t>
                      </a:r>
                      <a:endParaRPr lang="zh-CN" altLang="en-US" sz="1800" dirty="0"/>
                    </a:p>
                  </a:txBody>
                  <a:tcPr marL="91431" marR="91431" marT="45725" marB="45725" anchor="ctr"/>
                </a:tc>
                <a:tc>
                  <a:txBody>
                    <a:bodyPr/>
                    <a:lstStyle/>
                    <a:p>
                      <a:pPr algn="ctr"/>
                      <a:r>
                        <a:rPr lang="en-US" altLang="zh-CN" sz="1800" dirty="0"/>
                        <a:t>……</a:t>
                      </a:r>
                      <a:endParaRPr lang="zh-CN" altLang="en-US" sz="1800" dirty="0"/>
                    </a:p>
                  </a:txBody>
                  <a:tcPr marL="91431" marR="91431" marT="45725" marB="45725" anchor="ctr"/>
                </a:tc>
                <a:extLst>
                  <a:ext uri="{0D108BD9-81ED-4DB2-BD59-A6C34878D82A}">
                    <a16:rowId xmlns:a16="http://schemas.microsoft.com/office/drawing/2014/main" val="10007"/>
                  </a:ext>
                </a:extLst>
              </a:tr>
            </a:tbl>
          </a:graphicData>
        </a:graphic>
      </p:graphicFrame>
      <p:sp>
        <p:nvSpPr>
          <p:cNvPr id="65577" name="灯片编号占位符 3">
            <a:extLst>
              <a:ext uri="{FF2B5EF4-FFF2-40B4-BE49-F238E27FC236}">
                <a16:creationId xmlns:a16="http://schemas.microsoft.com/office/drawing/2014/main" id="{16BC9379-F32B-47E6-88E1-744FE0C079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641E7A-D31A-42EA-9B69-B5C0DDE5455B}" type="slidenum">
              <a:rPr lang="en-US" altLang="en-US">
                <a:solidFill>
                  <a:srgbClr val="4B4B4B"/>
                </a:solidFill>
              </a:rPr>
              <a:pPr eaLnBrk="1" hangingPunct="1"/>
              <a:t>39</a:t>
            </a:fld>
            <a:endParaRPr lang="en-US" altLang="en-US">
              <a:solidFill>
                <a:srgbClr val="4B4B4B"/>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05708FE-FA4C-4821-B62F-A6C4F9804DE3}"/>
              </a:ext>
            </a:extLst>
          </p:cNvPr>
          <p:cNvSpPr>
            <a:spLocks noGrp="1"/>
          </p:cNvSpPr>
          <p:nvPr>
            <p:ph type="title"/>
          </p:nvPr>
        </p:nvSpPr>
        <p:spPr/>
        <p:txBody>
          <a:bodyPr/>
          <a:lstStyle/>
          <a:p>
            <a:endParaRPr lang="zh-CN" altLang="en-US"/>
          </a:p>
        </p:txBody>
      </p:sp>
      <p:sp>
        <p:nvSpPr>
          <p:cNvPr id="31747" name="内容占位符 2">
            <a:extLst>
              <a:ext uri="{FF2B5EF4-FFF2-40B4-BE49-F238E27FC236}">
                <a16:creationId xmlns:a16="http://schemas.microsoft.com/office/drawing/2014/main" id="{CC9E1460-6A8C-4F7C-9313-95181FCB59FD}"/>
              </a:ext>
            </a:extLst>
          </p:cNvPr>
          <p:cNvSpPr>
            <a:spLocks noGrp="1"/>
          </p:cNvSpPr>
          <p:nvPr>
            <p:ph idx="1"/>
          </p:nvPr>
        </p:nvSpPr>
        <p:spPr/>
        <p:txBody>
          <a:bodyPr/>
          <a:lstStyle/>
          <a:p>
            <a:endParaRPr lang="zh-CN" altLang="en-US"/>
          </a:p>
        </p:txBody>
      </p:sp>
      <p:sp>
        <p:nvSpPr>
          <p:cNvPr id="31748" name="灯片编号占位符 3">
            <a:extLst>
              <a:ext uri="{FF2B5EF4-FFF2-40B4-BE49-F238E27FC236}">
                <a16:creationId xmlns:a16="http://schemas.microsoft.com/office/drawing/2014/main" id="{632E31A9-8130-464C-B1B1-CE036EF6BF6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68D1D7-CCD9-4823-BF4B-F62E62A9B3F3}" type="slidenum">
              <a:rPr lang="en-US" altLang="en-US">
                <a:solidFill>
                  <a:srgbClr val="4B4B4B"/>
                </a:solidFill>
              </a:rPr>
              <a:pPr eaLnBrk="1" hangingPunct="1"/>
              <a:t>4</a:t>
            </a:fld>
            <a:endParaRPr lang="en-US" altLang="en-US">
              <a:solidFill>
                <a:srgbClr val="4B4B4B"/>
              </a:solidFill>
            </a:endParaRPr>
          </a:p>
        </p:txBody>
      </p:sp>
      <p:pic>
        <p:nvPicPr>
          <p:cNvPr id="31749" name="Picture 2" descr="C:\Users\WIN\Desktop\20120415校园\IMG_1547.JPG">
            <a:extLst>
              <a:ext uri="{FF2B5EF4-FFF2-40B4-BE49-F238E27FC236}">
                <a16:creationId xmlns:a16="http://schemas.microsoft.com/office/drawing/2014/main" id="{9B833234-C8CA-4211-8B15-A7602A574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200025"/>
            <a:ext cx="8880475" cy="591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FD15C985-02DB-4D2C-97C3-45AE1851628C}"/>
              </a:ext>
            </a:extLst>
          </p:cNvPr>
          <p:cNvSpPr>
            <a:spLocks noGrp="1" noChangeArrowheads="1"/>
          </p:cNvSpPr>
          <p:nvPr>
            <p:ph type="title"/>
          </p:nvPr>
        </p:nvSpPr>
        <p:spPr/>
        <p:txBody>
          <a:bodyPr/>
          <a:lstStyle/>
          <a:p>
            <a:pPr eaLnBrk="1" hangingPunct="1"/>
            <a:r>
              <a:rPr lang="zh-CN" altLang="en-US"/>
              <a:t>特性</a:t>
            </a:r>
            <a:r>
              <a:rPr lang="en-US" altLang="zh-CN"/>
              <a:t>3</a:t>
            </a:r>
          </a:p>
        </p:txBody>
      </p:sp>
      <p:sp>
        <p:nvSpPr>
          <p:cNvPr id="3077" name="Rectangle 3">
            <a:extLst>
              <a:ext uri="{FF2B5EF4-FFF2-40B4-BE49-F238E27FC236}">
                <a16:creationId xmlns:a16="http://schemas.microsoft.com/office/drawing/2014/main" id="{8926E429-246F-4596-840E-FE245C2EAFBE}"/>
              </a:ext>
            </a:extLst>
          </p:cNvPr>
          <p:cNvSpPr>
            <a:spLocks noGrp="1" noChangeArrowheads="1"/>
          </p:cNvSpPr>
          <p:nvPr>
            <p:ph type="body" idx="1"/>
          </p:nvPr>
        </p:nvSpPr>
        <p:spPr/>
        <p:txBody>
          <a:bodyPr/>
          <a:lstStyle/>
          <a:p>
            <a:pPr eaLnBrk="1" hangingPunct="1"/>
            <a:r>
              <a:rPr lang="zh-CN" altLang="en-US">
                <a:solidFill>
                  <a:schemeClr val="accent2"/>
                </a:solidFill>
              </a:rPr>
              <a:t>特性</a:t>
            </a:r>
            <a:r>
              <a:rPr lang="en-US" altLang="zh-CN">
                <a:solidFill>
                  <a:schemeClr val="accent2"/>
                </a:solidFill>
              </a:rPr>
              <a:t>3</a:t>
            </a:r>
            <a:r>
              <a:rPr lang="en-US" altLang="zh-CN"/>
              <a:t>  </a:t>
            </a:r>
            <a:r>
              <a:rPr lang="zh-CN" altLang="en-US"/>
              <a:t>包含</a:t>
            </a:r>
            <a:r>
              <a:rPr lang="en-US" altLang="zh-CN" i="1"/>
              <a:t>n</a:t>
            </a:r>
            <a:r>
              <a:rPr lang="zh-CN" altLang="en-US"/>
              <a:t>个节点的二叉树的高度最大为</a:t>
            </a:r>
            <a:r>
              <a:rPr lang="en-US" altLang="zh-CN" i="1"/>
              <a:t>n</a:t>
            </a:r>
            <a:r>
              <a:rPr lang="zh-CN" altLang="en-US"/>
              <a:t>，最小为</a:t>
            </a:r>
          </a:p>
          <a:p>
            <a:pPr eaLnBrk="1" hangingPunct="1">
              <a:buFont typeface="Wingdings" panose="05000000000000000000" pitchFamily="2" charset="2"/>
              <a:buNone/>
            </a:pPr>
            <a:r>
              <a:rPr lang="zh-CN" altLang="en-US"/>
              <a:t>证明</a:t>
            </a:r>
            <a:br>
              <a:rPr lang="zh-CN" altLang="en-US"/>
            </a:br>
            <a:r>
              <a:rPr lang="zh-CN" altLang="en-US"/>
              <a:t>每层至少一个元素</a:t>
            </a:r>
            <a:r>
              <a:rPr lang="zh-CN" altLang="en-US">
                <a:sym typeface="Wingdings" panose="05000000000000000000" pitchFamily="2" charset="2"/>
              </a:rPr>
              <a:t></a:t>
            </a:r>
            <a:r>
              <a:rPr lang="zh-CN" altLang="en-US"/>
              <a:t>高度不会超过</a:t>
            </a:r>
            <a:r>
              <a:rPr lang="en-US" altLang="zh-CN" i="1"/>
              <a:t>n</a:t>
            </a:r>
            <a:br>
              <a:rPr lang="en-US" altLang="zh-CN"/>
            </a:br>
            <a:r>
              <a:rPr lang="zh-CN" altLang="en-US"/>
              <a:t>由特性</a:t>
            </a:r>
            <a:r>
              <a:rPr lang="en-US" altLang="zh-CN"/>
              <a:t>2</a:t>
            </a:r>
            <a:r>
              <a:rPr lang="zh-CN" altLang="en-US"/>
              <a:t>，可知高度为</a:t>
            </a:r>
            <a:r>
              <a:rPr lang="en-US" altLang="zh-CN" i="1"/>
              <a:t>h</a:t>
            </a:r>
            <a:r>
              <a:rPr lang="zh-CN" altLang="en-US"/>
              <a:t>，节点最多</a:t>
            </a:r>
            <a:r>
              <a:rPr lang="en-US" altLang="zh-CN"/>
              <a:t>2</a:t>
            </a:r>
            <a:r>
              <a:rPr lang="en-US" altLang="zh-CN" i="1" baseline="30000"/>
              <a:t>h</a:t>
            </a:r>
            <a:r>
              <a:rPr lang="en-US" altLang="zh-CN"/>
              <a:t>-1</a:t>
            </a:r>
            <a:br>
              <a:rPr lang="en-US" altLang="zh-CN"/>
            </a:br>
            <a:r>
              <a:rPr lang="zh-CN" altLang="en-US"/>
              <a:t>即</a:t>
            </a:r>
            <a:r>
              <a:rPr lang="en-US" altLang="zh-CN" i="1"/>
              <a:t>n</a:t>
            </a:r>
            <a:r>
              <a:rPr lang="en-US" altLang="zh-CN"/>
              <a:t>≤2</a:t>
            </a:r>
            <a:r>
              <a:rPr lang="en-US" altLang="zh-CN" i="1" baseline="30000"/>
              <a:t>h</a:t>
            </a:r>
            <a:r>
              <a:rPr lang="en-US" altLang="zh-CN"/>
              <a:t>-1</a:t>
            </a:r>
            <a:r>
              <a:rPr lang="en-US" altLang="zh-CN">
                <a:sym typeface="Wingdings" panose="05000000000000000000" pitchFamily="2" charset="2"/>
              </a:rPr>
              <a:t></a:t>
            </a:r>
            <a:r>
              <a:rPr lang="en-US" altLang="zh-CN" i="1"/>
              <a:t>h</a:t>
            </a:r>
            <a:r>
              <a:rPr lang="en-US" altLang="zh-CN"/>
              <a:t>≥log</a:t>
            </a:r>
            <a:r>
              <a:rPr lang="en-US" altLang="zh-CN" baseline="-25000"/>
              <a:t>2</a:t>
            </a:r>
            <a:r>
              <a:rPr lang="en-US" altLang="zh-CN"/>
              <a:t>(</a:t>
            </a:r>
            <a:r>
              <a:rPr lang="en-US" altLang="zh-CN" i="1"/>
              <a:t>n</a:t>
            </a:r>
            <a:r>
              <a:rPr lang="en-US" altLang="zh-CN"/>
              <a:t>+1)</a:t>
            </a:r>
            <a:br>
              <a:rPr lang="en-US" altLang="zh-CN"/>
            </a:br>
            <a:r>
              <a:rPr lang="zh-CN" altLang="en-US"/>
              <a:t>且</a:t>
            </a:r>
            <a:r>
              <a:rPr lang="en-US" altLang="zh-CN" i="1"/>
              <a:t>h</a:t>
            </a:r>
            <a:r>
              <a:rPr lang="zh-CN" altLang="en-US"/>
              <a:t>是整数</a:t>
            </a:r>
            <a:r>
              <a:rPr lang="zh-CN" altLang="en-US">
                <a:sym typeface="Wingdings" panose="05000000000000000000" pitchFamily="2" charset="2"/>
              </a:rPr>
              <a:t></a:t>
            </a:r>
            <a:endParaRPr lang="zh-CN" altLang="en-US"/>
          </a:p>
          <a:p>
            <a:pPr eaLnBrk="1" hangingPunct="1">
              <a:buFont typeface="Wingdings" panose="05000000000000000000" pitchFamily="2" charset="2"/>
              <a:buNone/>
            </a:pPr>
            <a:endParaRPr lang="en-US" altLang="zh-CN"/>
          </a:p>
        </p:txBody>
      </p:sp>
      <p:graphicFrame>
        <p:nvGraphicFramePr>
          <p:cNvPr id="3074" name="Object 4">
            <a:extLst>
              <a:ext uri="{FF2B5EF4-FFF2-40B4-BE49-F238E27FC236}">
                <a16:creationId xmlns:a16="http://schemas.microsoft.com/office/drawing/2014/main" id="{848E1701-8826-49E9-921B-4A733404AFD6}"/>
              </a:ext>
            </a:extLst>
          </p:cNvPr>
          <p:cNvGraphicFramePr>
            <a:graphicFrameLocks noChangeAspect="1"/>
          </p:cNvGraphicFramePr>
          <p:nvPr/>
        </p:nvGraphicFramePr>
        <p:xfrm>
          <a:off x="2957513" y="1943100"/>
          <a:ext cx="2057400" cy="588963"/>
        </p:xfrm>
        <a:graphic>
          <a:graphicData uri="http://schemas.openxmlformats.org/presentationml/2006/ole">
            <mc:AlternateContent xmlns:mc="http://schemas.openxmlformats.org/markup-compatibility/2006">
              <mc:Choice xmlns:v="urn:schemas-microsoft-com:vml" Requires="v">
                <p:oleObj spid="_x0000_s3079" name="Equation" r:id="rId3" imgW="799920" imgH="228600" progId="Equation.3">
                  <p:embed/>
                </p:oleObj>
              </mc:Choice>
              <mc:Fallback>
                <p:oleObj name="Equation" r:id="rId3" imgW="7999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1943100"/>
                        <a:ext cx="2057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a:extLst>
              <a:ext uri="{FF2B5EF4-FFF2-40B4-BE49-F238E27FC236}">
                <a16:creationId xmlns:a16="http://schemas.microsoft.com/office/drawing/2014/main" id="{A7A40458-A09C-4AD4-9863-0F5844CC87F8}"/>
              </a:ext>
            </a:extLst>
          </p:cNvPr>
          <p:cNvGraphicFramePr>
            <a:graphicFrameLocks noChangeAspect="1"/>
          </p:cNvGraphicFramePr>
          <p:nvPr/>
        </p:nvGraphicFramePr>
        <p:xfrm>
          <a:off x="3830638" y="4419600"/>
          <a:ext cx="2646362" cy="588963"/>
        </p:xfrm>
        <a:graphic>
          <a:graphicData uri="http://schemas.openxmlformats.org/presentationml/2006/ole">
            <mc:AlternateContent xmlns:mc="http://schemas.openxmlformats.org/markup-compatibility/2006">
              <mc:Choice xmlns:v="urn:schemas-microsoft-com:vml" Requires="v">
                <p:oleObj spid="_x0000_s3080" name="Equation" r:id="rId5" imgW="1028520" imgH="228600" progId="Equation.3">
                  <p:embed/>
                </p:oleObj>
              </mc:Choice>
              <mc:Fallback>
                <p:oleObj name="Equation" r:id="rId5" imgW="102852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638" y="4419600"/>
                        <a:ext cx="2646362"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灯片编号占位符 3">
            <a:extLst>
              <a:ext uri="{FF2B5EF4-FFF2-40B4-BE49-F238E27FC236}">
                <a16:creationId xmlns:a16="http://schemas.microsoft.com/office/drawing/2014/main" id="{12C60B05-BFEE-4932-A7B4-161B46AAB8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62C731-668D-458D-BCFA-B5BFBFD8D573}" type="slidenum">
              <a:rPr lang="en-US" altLang="en-US">
                <a:solidFill>
                  <a:srgbClr val="4B4B4B"/>
                </a:solidFill>
              </a:rPr>
              <a:pPr eaLnBrk="1" hangingPunct="1"/>
              <a:t>40</a:t>
            </a:fld>
            <a:endParaRPr lang="en-US" altLang="en-US">
              <a:solidFill>
                <a:srgbClr val="4B4B4B"/>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059618D-DB04-455D-98DB-FA9A94661966}"/>
              </a:ext>
            </a:extLst>
          </p:cNvPr>
          <p:cNvSpPr>
            <a:spLocks noGrp="1" noChangeArrowheads="1"/>
          </p:cNvSpPr>
          <p:nvPr>
            <p:ph type="title"/>
          </p:nvPr>
        </p:nvSpPr>
        <p:spPr/>
        <p:txBody>
          <a:bodyPr/>
          <a:lstStyle/>
          <a:p>
            <a:pPr eaLnBrk="1" hangingPunct="1"/>
            <a:r>
              <a:rPr lang="zh-CN" altLang="en-US"/>
              <a:t>满二叉树（</a:t>
            </a:r>
            <a:r>
              <a:rPr lang="en-US" altLang="zh-CN">
                <a:solidFill>
                  <a:schemeClr val="hlink"/>
                </a:solidFill>
                <a:ea typeface="仿宋_GB2312"/>
                <a:cs typeface="仿宋_GB2312"/>
              </a:rPr>
              <a:t>full binary tree </a:t>
            </a:r>
            <a:r>
              <a:rPr lang="zh-CN" altLang="en-US"/>
              <a:t>）</a:t>
            </a:r>
          </a:p>
        </p:txBody>
      </p:sp>
      <p:sp>
        <p:nvSpPr>
          <p:cNvPr id="66563" name="Rectangle 3">
            <a:extLst>
              <a:ext uri="{FF2B5EF4-FFF2-40B4-BE49-F238E27FC236}">
                <a16:creationId xmlns:a16="http://schemas.microsoft.com/office/drawing/2014/main" id="{1692E3CD-DD64-46B1-A908-1984F7E5D443}"/>
              </a:ext>
            </a:extLst>
          </p:cNvPr>
          <p:cNvSpPr>
            <a:spLocks noGrp="1" noChangeArrowheads="1"/>
          </p:cNvSpPr>
          <p:nvPr>
            <p:ph type="body" idx="1"/>
          </p:nvPr>
        </p:nvSpPr>
        <p:spPr/>
        <p:txBody>
          <a:bodyPr/>
          <a:lstStyle/>
          <a:p>
            <a:pPr eaLnBrk="1" hangingPunct="1"/>
            <a:r>
              <a:rPr lang="zh-CN" altLang="en-US"/>
              <a:t>高度为</a:t>
            </a:r>
            <a:r>
              <a:rPr lang="en-US" altLang="zh-CN" i="1"/>
              <a:t>h</a:t>
            </a:r>
            <a:r>
              <a:rPr lang="zh-CN" altLang="en-US"/>
              <a:t>，节点数</a:t>
            </a:r>
            <a:r>
              <a:rPr lang="en-US" altLang="zh-CN"/>
              <a:t>2</a:t>
            </a:r>
            <a:r>
              <a:rPr lang="en-US" altLang="zh-CN" i="1" baseline="30000"/>
              <a:t>h</a:t>
            </a:r>
            <a:r>
              <a:rPr lang="en-US" altLang="zh-CN"/>
              <a:t>-1</a:t>
            </a:r>
          </a:p>
        </p:txBody>
      </p:sp>
      <p:pic>
        <p:nvPicPr>
          <p:cNvPr id="66564" name="Picture 4" descr="full">
            <a:extLst>
              <a:ext uri="{FF2B5EF4-FFF2-40B4-BE49-F238E27FC236}">
                <a16:creationId xmlns:a16="http://schemas.microsoft.com/office/drawing/2014/main" id="{BB6A2885-4533-481E-8A73-B066CBC8F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8" y="2057400"/>
            <a:ext cx="8926512"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灯片编号占位符 3">
            <a:extLst>
              <a:ext uri="{FF2B5EF4-FFF2-40B4-BE49-F238E27FC236}">
                <a16:creationId xmlns:a16="http://schemas.microsoft.com/office/drawing/2014/main" id="{3A9A6E13-C7A3-4753-996F-C765704EE2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35DB82-7C5D-4B40-A0C5-A0A73473B82C}" type="slidenum">
              <a:rPr lang="en-US" altLang="en-US">
                <a:solidFill>
                  <a:srgbClr val="4B4B4B"/>
                </a:solidFill>
              </a:rPr>
              <a:pPr eaLnBrk="1" hangingPunct="1"/>
              <a:t>41</a:t>
            </a:fld>
            <a:endParaRPr lang="en-US" altLang="en-US">
              <a:solidFill>
                <a:srgbClr val="4B4B4B"/>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4E73F7CB-5C81-4FCB-8E06-7EC6E6390320}"/>
              </a:ext>
            </a:extLst>
          </p:cNvPr>
          <p:cNvSpPr>
            <a:spLocks noGrp="1" noChangeArrowheads="1"/>
          </p:cNvSpPr>
          <p:nvPr>
            <p:ph type="title"/>
          </p:nvPr>
        </p:nvSpPr>
        <p:spPr/>
        <p:txBody>
          <a:bodyPr/>
          <a:lstStyle/>
          <a:p>
            <a:pPr eaLnBrk="1" hangingPunct="1"/>
            <a:r>
              <a:rPr lang="zh-CN" altLang="en-US"/>
              <a:t>完全二叉树</a:t>
            </a:r>
            <a:endParaRPr lang="en-US" altLang="zh-CN"/>
          </a:p>
        </p:txBody>
      </p:sp>
      <p:sp>
        <p:nvSpPr>
          <p:cNvPr id="4100" name="Rectangle 3">
            <a:extLst>
              <a:ext uri="{FF2B5EF4-FFF2-40B4-BE49-F238E27FC236}">
                <a16:creationId xmlns:a16="http://schemas.microsoft.com/office/drawing/2014/main" id="{BD9E9F7B-08DF-4608-BF68-158E30C6EF45}"/>
              </a:ext>
            </a:extLst>
          </p:cNvPr>
          <p:cNvSpPr>
            <a:spLocks noGrp="1" noChangeArrowheads="1"/>
          </p:cNvSpPr>
          <p:nvPr>
            <p:ph type="body" idx="1"/>
          </p:nvPr>
        </p:nvSpPr>
        <p:spPr/>
        <p:txBody>
          <a:bodyPr/>
          <a:lstStyle/>
          <a:p>
            <a:pPr eaLnBrk="1" hangingPunct="1"/>
            <a:r>
              <a:rPr lang="zh-CN" altLang="en-US">
                <a:solidFill>
                  <a:schemeClr val="accent2"/>
                </a:solidFill>
              </a:rPr>
              <a:t>高度为</a:t>
            </a:r>
            <a:r>
              <a:rPr lang="en-US" altLang="zh-CN" i="1">
                <a:solidFill>
                  <a:schemeClr val="accent2"/>
                </a:solidFill>
              </a:rPr>
              <a:t>h </a:t>
            </a:r>
            <a:r>
              <a:rPr lang="zh-CN" altLang="en-US">
                <a:solidFill>
                  <a:schemeClr val="accent2"/>
                </a:solidFill>
              </a:rPr>
              <a:t>的满二叉树中节点按从上到下，从左到右的顺序从</a:t>
            </a:r>
            <a:r>
              <a:rPr lang="en-US" altLang="zh-CN">
                <a:solidFill>
                  <a:schemeClr val="accent2"/>
                </a:solidFill>
              </a:rPr>
              <a:t>1</a:t>
            </a:r>
            <a:r>
              <a:rPr lang="zh-CN" altLang="en-US">
                <a:solidFill>
                  <a:schemeClr val="accent2"/>
                </a:solidFill>
              </a:rPr>
              <a:t>到</a:t>
            </a:r>
            <a:r>
              <a:rPr lang="en-US" altLang="zh-CN">
                <a:solidFill>
                  <a:schemeClr val="accent2"/>
                </a:solidFill>
              </a:rPr>
              <a:t>2</a:t>
            </a:r>
            <a:r>
              <a:rPr lang="en-US" altLang="zh-CN" i="1" baseline="30000">
                <a:solidFill>
                  <a:schemeClr val="accent2"/>
                </a:solidFill>
              </a:rPr>
              <a:t>h</a:t>
            </a:r>
            <a:r>
              <a:rPr lang="en-US" altLang="zh-CN">
                <a:solidFill>
                  <a:schemeClr val="accent2"/>
                </a:solidFill>
              </a:rPr>
              <a:t>-1</a:t>
            </a:r>
            <a:r>
              <a:rPr lang="zh-CN" altLang="en-US">
                <a:solidFill>
                  <a:schemeClr val="accent2"/>
                </a:solidFill>
              </a:rPr>
              <a:t>进行编号</a:t>
            </a:r>
          </a:p>
          <a:p>
            <a:pPr eaLnBrk="1" hangingPunct="1"/>
            <a:r>
              <a:rPr lang="zh-CN" altLang="en-US">
                <a:solidFill>
                  <a:schemeClr val="accent2"/>
                </a:solidFill>
              </a:rPr>
              <a:t>从中删除</a:t>
            </a:r>
            <a:r>
              <a:rPr lang="en-US" altLang="zh-CN" i="1">
                <a:solidFill>
                  <a:schemeClr val="accent2"/>
                </a:solidFill>
              </a:rPr>
              <a:t>k</a:t>
            </a:r>
            <a:r>
              <a:rPr lang="zh-CN" altLang="en-US">
                <a:solidFill>
                  <a:schemeClr val="accent2"/>
                </a:solidFill>
              </a:rPr>
              <a:t>个节点，编号为</a:t>
            </a:r>
            <a:r>
              <a:rPr lang="en-US" altLang="zh-CN">
                <a:solidFill>
                  <a:schemeClr val="accent2"/>
                </a:solidFill>
              </a:rPr>
              <a:t>2</a:t>
            </a:r>
            <a:r>
              <a:rPr lang="en-US" altLang="zh-CN" i="1" baseline="30000">
                <a:solidFill>
                  <a:schemeClr val="accent2"/>
                </a:solidFill>
              </a:rPr>
              <a:t>h</a:t>
            </a:r>
            <a:r>
              <a:rPr lang="en-US" altLang="zh-CN">
                <a:solidFill>
                  <a:schemeClr val="accent2"/>
                </a:solidFill>
              </a:rPr>
              <a:t>-</a:t>
            </a:r>
            <a:r>
              <a:rPr lang="en-US" altLang="zh-CN" i="1">
                <a:solidFill>
                  <a:schemeClr val="accent2"/>
                </a:solidFill>
              </a:rPr>
              <a:t>i</a:t>
            </a:r>
            <a:r>
              <a:rPr lang="en-US" altLang="zh-CN">
                <a:solidFill>
                  <a:schemeClr val="accent2"/>
                </a:solidFill>
              </a:rPr>
              <a:t>, 1≤</a:t>
            </a:r>
            <a:r>
              <a:rPr lang="en-US" altLang="zh-CN" i="1">
                <a:solidFill>
                  <a:schemeClr val="accent2"/>
                </a:solidFill>
              </a:rPr>
              <a:t>i</a:t>
            </a:r>
            <a:r>
              <a:rPr lang="en-US" altLang="zh-CN">
                <a:solidFill>
                  <a:schemeClr val="accent2"/>
                </a:solidFill>
              </a:rPr>
              <a:t>≤</a:t>
            </a:r>
            <a:r>
              <a:rPr lang="en-US" altLang="zh-CN" i="1">
                <a:solidFill>
                  <a:schemeClr val="accent2"/>
                </a:solidFill>
              </a:rPr>
              <a:t>k</a:t>
            </a:r>
            <a:endParaRPr lang="en-US" altLang="zh-CN">
              <a:solidFill>
                <a:schemeClr val="accent2"/>
              </a:solidFill>
            </a:endParaRPr>
          </a:p>
          <a:p>
            <a:pPr eaLnBrk="1" hangingPunct="1"/>
            <a:r>
              <a:rPr lang="zh-CN" altLang="en-US">
                <a:solidFill>
                  <a:schemeClr val="accent2"/>
                </a:solidFill>
                <a:sym typeface="Wingdings" panose="05000000000000000000" pitchFamily="2" charset="2"/>
              </a:rPr>
              <a:t>即为</a:t>
            </a:r>
            <a:r>
              <a:rPr lang="zh-CN" altLang="en-US">
                <a:solidFill>
                  <a:schemeClr val="accent2"/>
                </a:solidFill>
              </a:rPr>
              <a:t>完全二叉树，深度为</a:t>
            </a:r>
          </a:p>
        </p:txBody>
      </p:sp>
      <p:graphicFrame>
        <p:nvGraphicFramePr>
          <p:cNvPr id="4098" name="Object 4">
            <a:extLst>
              <a:ext uri="{FF2B5EF4-FFF2-40B4-BE49-F238E27FC236}">
                <a16:creationId xmlns:a16="http://schemas.microsoft.com/office/drawing/2014/main" id="{D3119CE8-A66B-4FB0-BF03-42EC6B09F99C}"/>
              </a:ext>
            </a:extLst>
          </p:cNvPr>
          <p:cNvGraphicFramePr>
            <a:graphicFrameLocks noChangeAspect="1"/>
          </p:cNvGraphicFramePr>
          <p:nvPr/>
        </p:nvGraphicFramePr>
        <p:xfrm>
          <a:off x="5110163" y="3249613"/>
          <a:ext cx="1600200" cy="458787"/>
        </p:xfrm>
        <a:graphic>
          <a:graphicData uri="http://schemas.openxmlformats.org/presentationml/2006/ole">
            <mc:AlternateContent xmlns:mc="http://schemas.openxmlformats.org/markup-compatibility/2006">
              <mc:Choice xmlns:v="urn:schemas-microsoft-com:vml" Requires="v">
                <p:oleObj spid="_x0000_s4103" name="Equation" r:id="rId3" imgW="799920" imgH="228600" progId="Equation.3">
                  <p:embed/>
                </p:oleObj>
              </mc:Choice>
              <mc:Fallback>
                <p:oleObj name="Equation" r:id="rId3" imgW="7999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163" y="3249613"/>
                        <a:ext cx="16002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1" name="Picture 5" descr="complete">
            <a:extLst>
              <a:ext uri="{FF2B5EF4-FFF2-40B4-BE49-F238E27FC236}">
                <a16:creationId xmlns:a16="http://schemas.microsoft.com/office/drawing/2014/main" id="{20E52F94-601D-417A-AA31-D2C28B95C4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 y="3787775"/>
            <a:ext cx="88360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灯片编号占位符 3">
            <a:extLst>
              <a:ext uri="{FF2B5EF4-FFF2-40B4-BE49-F238E27FC236}">
                <a16:creationId xmlns:a16="http://schemas.microsoft.com/office/drawing/2014/main" id="{2D6598F4-80F2-4773-8847-9A5C958152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A0E0BF-E499-480E-BA83-80E6E43DF5B3}" type="slidenum">
              <a:rPr lang="en-US" altLang="en-US">
                <a:solidFill>
                  <a:srgbClr val="4B4B4B"/>
                </a:solidFill>
              </a:rPr>
              <a:pPr eaLnBrk="1" hangingPunct="1"/>
              <a:t>42</a:t>
            </a:fld>
            <a:endParaRPr lang="en-US" altLang="en-US">
              <a:solidFill>
                <a:srgbClr val="4B4B4B"/>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a:extLst>
              <a:ext uri="{FF2B5EF4-FFF2-40B4-BE49-F238E27FC236}">
                <a16:creationId xmlns:a16="http://schemas.microsoft.com/office/drawing/2014/main" id="{515125E0-A13E-462F-823B-0D38D6F5F04F}"/>
              </a:ext>
            </a:extLst>
          </p:cNvPr>
          <p:cNvSpPr>
            <a:spLocks noGrp="1"/>
          </p:cNvSpPr>
          <p:nvPr>
            <p:ph type="title"/>
          </p:nvPr>
        </p:nvSpPr>
        <p:spPr/>
        <p:txBody>
          <a:bodyPr/>
          <a:lstStyle/>
          <a:p>
            <a:r>
              <a:rPr lang="zh-CN" altLang="en-US"/>
              <a:t>另一种定义方法</a:t>
            </a:r>
          </a:p>
        </p:txBody>
      </p:sp>
      <p:sp>
        <p:nvSpPr>
          <p:cNvPr id="5125" name="内容占位符 2">
            <a:extLst>
              <a:ext uri="{FF2B5EF4-FFF2-40B4-BE49-F238E27FC236}">
                <a16:creationId xmlns:a16="http://schemas.microsoft.com/office/drawing/2014/main" id="{92BA74B2-752A-415E-964E-5D57CF2CFE87}"/>
              </a:ext>
            </a:extLst>
          </p:cNvPr>
          <p:cNvSpPr>
            <a:spLocks noGrp="1"/>
          </p:cNvSpPr>
          <p:nvPr>
            <p:ph idx="1"/>
          </p:nvPr>
        </p:nvSpPr>
        <p:spPr>
          <a:xfrm>
            <a:off x="917575" y="1525588"/>
            <a:ext cx="7600950" cy="4570412"/>
          </a:xfrm>
        </p:spPr>
        <p:txBody>
          <a:bodyPr/>
          <a:lstStyle/>
          <a:p>
            <a:r>
              <a:rPr lang="zh-CN" altLang="en-US"/>
              <a:t>设二叉树</a:t>
            </a:r>
            <a:r>
              <a:rPr lang="en-US" altLang="zh-CN"/>
              <a:t>T</a:t>
            </a:r>
            <a:r>
              <a:rPr lang="zh-CN" altLang="en-US"/>
              <a:t>有</a:t>
            </a:r>
            <a:r>
              <a:rPr lang="en-US" altLang="zh-CN"/>
              <a:t>n</a:t>
            </a:r>
            <a:r>
              <a:rPr lang="zh-CN" altLang="en-US"/>
              <a:t>个节点，令</a:t>
            </a:r>
            <a:endParaRPr lang="en-US" altLang="zh-CN"/>
          </a:p>
          <a:p>
            <a:pPr>
              <a:buFontTx/>
              <a:buNone/>
            </a:pPr>
            <a:endParaRPr lang="en-US" altLang="zh-CN"/>
          </a:p>
          <a:p>
            <a:pPr>
              <a:buFontTx/>
              <a:buNone/>
            </a:pPr>
            <a:r>
              <a:rPr lang="en-US" altLang="zh-CN"/>
              <a:t>	</a:t>
            </a:r>
            <a:r>
              <a:rPr lang="zh-CN" altLang="en-US"/>
              <a:t>则</a:t>
            </a:r>
            <a:r>
              <a:rPr lang="en-US" altLang="zh-CN"/>
              <a:t>k</a:t>
            </a:r>
            <a:r>
              <a:rPr lang="zh-CN" altLang="en-US"/>
              <a:t>代表最下一层，也就是二叉树的深度，</a:t>
            </a:r>
            <a:r>
              <a:rPr lang="en-US" altLang="zh-CN"/>
              <a:t>r</a:t>
            </a:r>
            <a:r>
              <a:rPr lang="zh-CN" altLang="en-US"/>
              <a:t>代表第</a:t>
            </a:r>
            <a:r>
              <a:rPr lang="en-US" altLang="zh-CN"/>
              <a:t>k</a:t>
            </a:r>
            <a:r>
              <a:rPr lang="zh-CN" altLang="en-US"/>
              <a:t>层的节点数，其中</a:t>
            </a:r>
            <a:r>
              <a:rPr lang="en-US" altLang="zh-CN"/>
              <a:t>2</a:t>
            </a:r>
            <a:r>
              <a:rPr lang="en-US" altLang="zh-CN" baseline="30000"/>
              <a:t>k-1</a:t>
            </a:r>
            <a:r>
              <a:rPr lang="zh-CN" altLang="en-US"/>
              <a:t>个节点放满第</a:t>
            </a:r>
            <a:r>
              <a:rPr lang="en-US" altLang="zh-CN"/>
              <a:t>1</a:t>
            </a:r>
            <a:r>
              <a:rPr lang="zh-CN" altLang="en-US"/>
              <a:t>到第</a:t>
            </a:r>
            <a:r>
              <a:rPr lang="en-US" altLang="zh-CN"/>
              <a:t>k-1</a:t>
            </a:r>
            <a:r>
              <a:rPr lang="zh-CN" altLang="en-US"/>
              <a:t>层，则：</a:t>
            </a:r>
            <a:endParaRPr lang="en-US" altLang="zh-CN"/>
          </a:p>
          <a:p>
            <a:pPr>
              <a:buFontTx/>
              <a:buNone/>
            </a:pPr>
            <a:r>
              <a:rPr lang="en-US" altLang="zh-CN" sz="2400"/>
              <a:t>	</a:t>
            </a:r>
            <a:r>
              <a:rPr lang="zh-CN" altLang="en-US" sz="2400"/>
              <a:t>若</a:t>
            </a:r>
            <a:r>
              <a:rPr lang="en-US" altLang="zh-CN" sz="2400"/>
              <a:t>0&lt;r&lt;=2</a:t>
            </a:r>
            <a:r>
              <a:rPr lang="en-US" altLang="zh-CN" sz="2400" baseline="30000"/>
              <a:t>k-1</a:t>
            </a:r>
            <a:r>
              <a:rPr lang="en-US" altLang="zh-CN" sz="2400"/>
              <a:t>,</a:t>
            </a:r>
            <a:r>
              <a:rPr lang="zh-CN" altLang="en-US" sz="2400"/>
              <a:t>且这</a:t>
            </a:r>
            <a:r>
              <a:rPr lang="en-US" altLang="zh-CN" sz="2400"/>
              <a:t>r</a:t>
            </a:r>
            <a:r>
              <a:rPr lang="zh-CN" altLang="en-US" sz="2400"/>
              <a:t>个节点集中存放在第</a:t>
            </a:r>
            <a:r>
              <a:rPr lang="en-US" altLang="zh-CN" sz="2400"/>
              <a:t>k</a:t>
            </a:r>
            <a:r>
              <a:rPr lang="zh-CN" altLang="en-US" sz="2400"/>
              <a:t>层的左侧，则</a:t>
            </a:r>
            <a:r>
              <a:rPr lang="en-US" altLang="zh-CN" sz="2400"/>
              <a:t>T</a:t>
            </a:r>
            <a:r>
              <a:rPr lang="zh-CN" altLang="en-US" sz="2400"/>
              <a:t>是一棵</a:t>
            </a:r>
            <a:r>
              <a:rPr lang="zh-CN" altLang="en-US" sz="2400">
                <a:solidFill>
                  <a:srgbClr val="FF0000"/>
                </a:solidFill>
              </a:rPr>
              <a:t>完全二叉树</a:t>
            </a:r>
            <a:endParaRPr lang="en-US" altLang="zh-CN" sz="2400">
              <a:solidFill>
                <a:srgbClr val="FF0000"/>
              </a:solidFill>
            </a:endParaRPr>
          </a:p>
          <a:p>
            <a:pPr>
              <a:buFontTx/>
              <a:buNone/>
            </a:pPr>
            <a:r>
              <a:rPr lang="en-US" altLang="zh-CN" sz="2400"/>
              <a:t>	</a:t>
            </a:r>
            <a:r>
              <a:rPr lang="zh-CN" altLang="en-US" sz="2400"/>
              <a:t>特别地，若</a:t>
            </a:r>
            <a:r>
              <a:rPr lang="en-US" altLang="zh-CN" sz="2400"/>
              <a:t>r=2</a:t>
            </a:r>
            <a:r>
              <a:rPr lang="en-US" altLang="zh-CN" sz="2400" baseline="30000"/>
              <a:t>k-1</a:t>
            </a:r>
            <a:r>
              <a:rPr lang="zh-CN" altLang="en-US" sz="2400"/>
              <a:t>，则</a:t>
            </a:r>
            <a:r>
              <a:rPr lang="en-US" altLang="zh-CN" sz="2400"/>
              <a:t>T</a:t>
            </a:r>
            <a:r>
              <a:rPr lang="zh-CN" altLang="en-US" sz="2400"/>
              <a:t>是一棵</a:t>
            </a:r>
            <a:r>
              <a:rPr lang="zh-CN" altLang="en-US" sz="2400">
                <a:solidFill>
                  <a:srgbClr val="FF0000"/>
                </a:solidFill>
              </a:rPr>
              <a:t>满二叉树</a:t>
            </a:r>
            <a:endParaRPr lang="en-US" altLang="zh-CN" sz="2400">
              <a:solidFill>
                <a:srgbClr val="FF0000"/>
              </a:solidFill>
            </a:endParaRPr>
          </a:p>
          <a:p>
            <a:pPr>
              <a:buFontTx/>
              <a:buNone/>
            </a:pPr>
            <a:r>
              <a:rPr lang="zh-CN" altLang="en-US"/>
              <a:t>结论：满二叉树是完全二叉树</a:t>
            </a:r>
          </a:p>
        </p:txBody>
      </p:sp>
      <p:sp>
        <p:nvSpPr>
          <p:cNvPr id="5126" name="灯片编号占位符 3">
            <a:extLst>
              <a:ext uri="{FF2B5EF4-FFF2-40B4-BE49-F238E27FC236}">
                <a16:creationId xmlns:a16="http://schemas.microsoft.com/office/drawing/2014/main" id="{8ED5C8FF-4ED9-4829-8C69-3057EE42DA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086F1B-BC86-4E15-B500-23E0B952D158}" type="slidenum">
              <a:rPr lang="en-US" altLang="en-US">
                <a:solidFill>
                  <a:srgbClr val="4B4B4B"/>
                </a:solidFill>
              </a:rPr>
              <a:pPr eaLnBrk="1" hangingPunct="1"/>
              <a:t>43</a:t>
            </a:fld>
            <a:endParaRPr lang="en-US" altLang="en-US">
              <a:solidFill>
                <a:srgbClr val="4B4B4B"/>
              </a:solidFill>
            </a:endParaRPr>
          </a:p>
        </p:txBody>
      </p:sp>
      <p:graphicFrame>
        <p:nvGraphicFramePr>
          <p:cNvPr id="5122" name="Object 4">
            <a:extLst>
              <a:ext uri="{FF2B5EF4-FFF2-40B4-BE49-F238E27FC236}">
                <a16:creationId xmlns:a16="http://schemas.microsoft.com/office/drawing/2014/main" id="{425548B1-279E-4CAE-BF91-8C35028CEBFE}"/>
              </a:ext>
            </a:extLst>
          </p:cNvPr>
          <p:cNvGraphicFramePr>
            <a:graphicFrameLocks noChangeAspect="1"/>
          </p:cNvGraphicFramePr>
          <p:nvPr/>
        </p:nvGraphicFramePr>
        <p:xfrm>
          <a:off x="1522413" y="2073275"/>
          <a:ext cx="2057400" cy="458788"/>
        </p:xfrm>
        <a:graphic>
          <a:graphicData uri="http://schemas.openxmlformats.org/presentationml/2006/ole">
            <mc:AlternateContent xmlns:mc="http://schemas.openxmlformats.org/markup-compatibility/2006">
              <mc:Choice xmlns:v="urn:schemas-microsoft-com:vml" Requires="v">
                <p:oleObj spid="_x0000_s5127" name="Equation" r:id="rId3" imgW="1028520" imgH="228600" progId="Equation.3">
                  <p:embed/>
                </p:oleObj>
              </mc:Choice>
              <mc:Fallback>
                <p:oleObj name="Equation" r:id="rId3" imgW="10285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2073275"/>
                        <a:ext cx="2057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a:extLst>
              <a:ext uri="{FF2B5EF4-FFF2-40B4-BE49-F238E27FC236}">
                <a16:creationId xmlns:a16="http://schemas.microsoft.com/office/drawing/2014/main" id="{2BC9C495-BC90-4988-BE01-D1A96D44E588}"/>
              </a:ext>
            </a:extLst>
          </p:cNvPr>
          <p:cNvGraphicFramePr>
            <a:graphicFrameLocks noChangeAspect="1"/>
          </p:cNvGraphicFramePr>
          <p:nvPr/>
        </p:nvGraphicFramePr>
        <p:xfrm>
          <a:off x="4392613" y="1993900"/>
          <a:ext cx="2362200" cy="538163"/>
        </p:xfrm>
        <a:graphic>
          <a:graphicData uri="http://schemas.openxmlformats.org/presentationml/2006/ole">
            <mc:AlternateContent xmlns:mc="http://schemas.openxmlformats.org/markup-compatibility/2006">
              <mc:Choice xmlns:v="urn:schemas-microsoft-com:vml" Requires="v">
                <p:oleObj spid="_x0000_s5128" name="Equation" r:id="rId5" imgW="1002960" imgH="228600" progId="Equation.3">
                  <p:embed/>
                </p:oleObj>
              </mc:Choice>
              <mc:Fallback>
                <p:oleObj name="Equation" r:id="rId5" imgW="100296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613" y="1993900"/>
                        <a:ext cx="23622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69E6387E-1CFD-41F6-8944-2DA5F10D4529}"/>
              </a:ext>
            </a:extLst>
          </p:cNvPr>
          <p:cNvSpPr>
            <a:spLocks noGrp="1" noChangeArrowheads="1"/>
          </p:cNvSpPr>
          <p:nvPr>
            <p:ph type="title"/>
          </p:nvPr>
        </p:nvSpPr>
        <p:spPr/>
        <p:txBody>
          <a:bodyPr/>
          <a:lstStyle/>
          <a:p>
            <a:pPr eaLnBrk="1" hangingPunct="1"/>
            <a:r>
              <a:rPr lang="zh-CN" altLang="en-US"/>
              <a:t>特性</a:t>
            </a:r>
            <a:r>
              <a:rPr lang="en-US" altLang="zh-CN"/>
              <a:t>4</a:t>
            </a:r>
          </a:p>
        </p:txBody>
      </p:sp>
      <p:sp>
        <p:nvSpPr>
          <p:cNvPr id="6148" name="Rectangle 3">
            <a:extLst>
              <a:ext uri="{FF2B5EF4-FFF2-40B4-BE49-F238E27FC236}">
                <a16:creationId xmlns:a16="http://schemas.microsoft.com/office/drawing/2014/main" id="{0AE54DF4-6F48-4545-BF94-83D391AE1122}"/>
              </a:ext>
            </a:extLst>
          </p:cNvPr>
          <p:cNvSpPr>
            <a:spLocks noGrp="1" noChangeArrowheads="1"/>
          </p:cNvSpPr>
          <p:nvPr>
            <p:ph type="body" idx="1"/>
          </p:nvPr>
        </p:nvSpPr>
        <p:spPr>
          <a:xfrm>
            <a:off x="1182688" y="1371600"/>
            <a:ext cx="7772400" cy="5029200"/>
          </a:xfrm>
        </p:spPr>
        <p:txBody>
          <a:bodyPr/>
          <a:lstStyle/>
          <a:p>
            <a:pPr marL="609600" indent="-609600" eaLnBrk="1" hangingPunct="1"/>
            <a:r>
              <a:rPr lang="zh-CN" altLang="en-US">
                <a:solidFill>
                  <a:schemeClr val="accent2"/>
                </a:solidFill>
              </a:rPr>
              <a:t>特性</a:t>
            </a:r>
            <a:r>
              <a:rPr lang="en-US" altLang="zh-CN">
                <a:solidFill>
                  <a:schemeClr val="accent2"/>
                </a:solidFill>
              </a:rPr>
              <a:t>4</a:t>
            </a:r>
            <a:r>
              <a:rPr lang="en-US" altLang="zh-CN"/>
              <a:t>  </a:t>
            </a:r>
            <a:r>
              <a:rPr lang="zh-CN" altLang="en-US"/>
              <a:t>设完全二叉树中一节点的序号为</a:t>
            </a:r>
            <a:r>
              <a:rPr lang="en-US" altLang="zh-CN" i="1"/>
              <a:t>i</a:t>
            </a:r>
            <a:r>
              <a:rPr lang="en-US" altLang="zh-CN"/>
              <a:t>, 1≤</a:t>
            </a:r>
            <a:r>
              <a:rPr lang="en-US" altLang="zh-CN" i="1"/>
              <a:t>i</a:t>
            </a:r>
            <a:r>
              <a:rPr lang="en-US" altLang="zh-CN"/>
              <a:t>≤</a:t>
            </a:r>
            <a:r>
              <a:rPr lang="en-US" altLang="zh-CN" i="1"/>
              <a:t>n</a:t>
            </a:r>
            <a:r>
              <a:rPr lang="zh-CN" altLang="en-US"/>
              <a:t>。则有以下关系成立：</a:t>
            </a:r>
          </a:p>
          <a:p>
            <a:pPr marL="609600" indent="-609600" eaLnBrk="1" hangingPunct="1">
              <a:buFont typeface="Wingdings" panose="05000000000000000000" pitchFamily="2" charset="2"/>
              <a:buAutoNum type="arabicParenR"/>
            </a:pPr>
            <a:r>
              <a:rPr lang="zh-CN" altLang="en-US"/>
              <a:t>当</a:t>
            </a:r>
            <a:r>
              <a:rPr lang="en-US" altLang="zh-CN" i="1"/>
              <a:t>i </a:t>
            </a:r>
            <a:r>
              <a:rPr lang="en-US" altLang="zh-CN"/>
              <a:t>= 1</a:t>
            </a:r>
            <a:r>
              <a:rPr lang="zh-CN" altLang="en-US"/>
              <a:t>时，该元素为二叉树的根。若</a:t>
            </a:r>
            <a:r>
              <a:rPr lang="en-US" altLang="zh-CN" i="1"/>
              <a:t>i </a:t>
            </a:r>
            <a:r>
              <a:rPr lang="en-US" altLang="zh-CN"/>
              <a:t>&gt; 1</a:t>
            </a:r>
            <a:r>
              <a:rPr lang="zh-CN" altLang="en-US"/>
              <a:t>，则该元素父节点的编号为</a:t>
            </a:r>
          </a:p>
          <a:p>
            <a:pPr marL="609600" indent="-609600" eaLnBrk="1" hangingPunct="1">
              <a:buFont typeface="Wingdings" panose="05000000000000000000" pitchFamily="2" charset="2"/>
              <a:buAutoNum type="arabicParenR"/>
            </a:pPr>
            <a:r>
              <a:rPr lang="zh-CN" altLang="en-US"/>
              <a:t>当</a:t>
            </a:r>
            <a:r>
              <a:rPr lang="en-US" altLang="zh-CN"/>
              <a:t>2</a:t>
            </a:r>
            <a:r>
              <a:rPr lang="en-US" altLang="zh-CN" i="1"/>
              <a:t>i</a:t>
            </a:r>
            <a:r>
              <a:rPr lang="en-US" altLang="zh-CN"/>
              <a:t>&gt;</a:t>
            </a:r>
            <a:r>
              <a:rPr lang="en-US" altLang="zh-CN" i="1"/>
              <a:t>n</a:t>
            </a:r>
            <a:r>
              <a:rPr lang="zh-CN" altLang="en-US"/>
              <a:t>时，该元素无左孩子。否则，其左孩子的编号为</a:t>
            </a:r>
            <a:r>
              <a:rPr lang="en-US" altLang="zh-CN"/>
              <a:t>2</a:t>
            </a:r>
            <a:r>
              <a:rPr lang="en-US" altLang="zh-CN" i="1"/>
              <a:t>i</a:t>
            </a:r>
          </a:p>
          <a:p>
            <a:pPr marL="609600" indent="-609600" eaLnBrk="1" hangingPunct="1">
              <a:buFont typeface="Wingdings" panose="05000000000000000000" pitchFamily="2" charset="2"/>
              <a:buAutoNum type="arabicParenR"/>
            </a:pPr>
            <a:r>
              <a:rPr lang="zh-CN" altLang="en-US"/>
              <a:t>若</a:t>
            </a:r>
            <a:r>
              <a:rPr lang="en-US" altLang="zh-CN"/>
              <a:t>2</a:t>
            </a:r>
            <a:r>
              <a:rPr lang="en-US" altLang="zh-CN" i="1"/>
              <a:t>i </a:t>
            </a:r>
            <a:r>
              <a:rPr lang="en-US" altLang="zh-CN"/>
              <a:t>+ 1&gt;</a:t>
            </a:r>
            <a:r>
              <a:rPr lang="en-US" altLang="zh-CN" i="1"/>
              <a:t>n</a:t>
            </a:r>
            <a:r>
              <a:rPr lang="zh-CN" altLang="en-US"/>
              <a:t>，该元素无右孩子。否则，其右孩子编号为</a:t>
            </a:r>
            <a:r>
              <a:rPr lang="en-US" altLang="zh-CN"/>
              <a:t>2</a:t>
            </a:r>
            <a:r>
              <a:rPr lang="en-US" altLang="zh-CN" i="1"/>
              <a:t>i </a:t>
            </a:r>
            <a:r>
              <a:rPr lang="en-US" altLang="zh-CN"/>
              <a:t>+ 1</a:t>
            </a:r>
          </a:p>
          <a:p>
            <a:pPr marL="609600" indent="-609600" eaLnBrk="1" hangingPunct="1">
              <a:buFont typeface="Wingdings" panose="05000000000000000000" pitchFamily="2" charset="2"/>
              <a:buAutoNum type="arabicParenR"/>
            </a:pPr>
            <a:endParaRPr lang="en-US" altLang="zh-CN"/>
          </a:p>
        </p:txBody>
      </p:sp>
      <p:graphicFrame>
        <p:nvGraphicFramePr>
          <p:cNvPr id="6146" name="Object 4">
            <a:extLst>
              <a:ext uri="{FF2B5EF4-FFF2-40B4-BE49-F238E27FC236}">
                <a16:creationId xmlns:a16="http://schemas.microsoft.com/office/drawing/2014/main" id="{253F92EF-E2D2-4C51-9CC1-FA42E7ABE6D4}"/>
              </a:ext>
            </a:extLst>
          </p:cNvPr>
          <p:cNvGraphicFramePr>
            <a:graphicFrameLocks noChangeAspect="1"/>
          </p:cNvGraphicFramePr>
          <p:nvPr/>
        </p:nvGraphicFramePr>
        <p:xfrm>
          <a:off x="5827713" y="2840038"/>
          <a:ext cx="949325" cy="588962"/>
        </p:xfrm>
        <a:graphic>
          <a:graphicData uri="http://schemas.openxmlformats.org/presentationml/2006/ole">
            <mc:AlternateContent xmlns:mc="http://schemas.openxmlformats.org/markup-compatibility/2006">
              <mc:Choice xmlns:v="urn:schemas-microsoft-com:vml" Requires="v">
                <p:oleObj spid="_x0000_s6150" name="Equation" r:id="rId3" imgW="368280" imgH="228600" progId="Equation.3">
                  <p:embed/>
                </p:oleObj>
              </mc:Choice>
              <mc:Fallback>
                <p:oleObj name="Equation" r:id="rId3" imgW="368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2840038"/>
                        <a:ext cx="94932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3">
            <a:extLst>
              <a:ext uri="{FF2B5EF4-FFF2-40B4-BE49-F238E27FC236}">
                <a16:creationId xmlns:a16="http://schemas.microsoft.com/office/drawing/2014/main" id="{DC2345AF-974F-4EEC-86F3-1ECE6E4413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9FA6BD-052E-46DE-8A42-EA144CA5A036}" type="slidenum">
              <a:rPr lang="en-US" altLang="en-US">
                <a:solidFill>
                  <a:srgbClr val="4B4B4B"/>
                </a:solidFill>
              </a:rPr>
              <a:pPr eaLnBrk="1" hangingPunct="1"/>
              <a:t>44</a:t>
            </a:fld>
            <a:endParaRPr lang="en-US" altLang="en-US">
              <a:solidFill>
                <a:srgbClr val="4B4B4B"/>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ADDE16F-FFCD-4BC7-944E-EDA4B4B4466B}"/>
              </a:ext>
            </a:extLst>
          </p:cNvPr>
          <p:cNvSpPr>
            <a:spLocks noGrp="1" noChangeArrowheads="1"/>
          </p:cNvSpPr>
          <p:nvPr>
            <p:ph type="title"/>
          </p:nvPr>
        </p:nvSpPr>
        <p:spPr/>
        <p:txBody>
          <a:bodyPr/>
          <a:lstStyle/>
          <a:p>
            <a:pPr eaLnBrk="1" hangingPunct="1"/>
            <a:r>
              <a:rPr lang="zh-CN" altLang="en-US"/>
              <a:t>特性</a:t>
            </a:r>
            <a:r>
              <a:rPr lang="en-US" altLang="zh-CN"/>
              <a:t>4</a:t>
            </a:r>
            <a:r>
              <a:rPr lang="zh-CN" altLang="en-US"/>
              <a:t>（续）</a:t>
            </a:r>
          </a:p>
        </p:txBody>
      </p:sp>
      <p:sp>
        <p:nvSpPr>
          <p:cNvPr id="67587" name="Rectangle 3">
            <a:extLst>
              <a:ext uri="{FF2B5EF4-FFF2-40B4-BE49-F238E27FC236}">
                <a16:creationId xmlns:a16="http://schemas.microsoft.com/office/drawing/2014/main" id="{63E5B5E6-AEEC-48FE-923D-9CCF05DB1031}"/>
              </a:ext>
            </a:extLst>
          </p:cNvPr>
          <p:cNvSpPr>
            <a:spLocks noGrp="1" noChangeArrowheads="1"/>
          </p:cNvSpPr>
          <p:nvPr>
            <p:ph type="body" idx="1"/>
          </p:nvPr>
        </p:nvSpPr>
        <p:spPr>
          <a:xfrm>
            <a:off x="1182688" y="1371600"/>
            <a:ext cx="7772400" cy="5029200"/>
          </a:xfrm>
        </p:spPr>
        <p:txBody>
          <a:bodyPr/>
          <a:lstStyle/>
          <a:p>
            <a:pPr marL="609600" indent="-609600" eaLnBrk="1" hangingPunct="1">
              <a:buFont typeface="Wingdings" panose="05000000000000000000" pitchFamily="2" charset="2"/>
              <a:buNone/>
            </a:pPr>
            <a:r>
              <a:rPr lang="zh-CN" altLang="en-US"/>
              <a:t>证明</a:t>
            </a:r>
            <a:br>
              <a:rPr lang="zh-CN" altLang="en-US"/>
            </a:br>
            <a:r>
              <a:rPr lang="zh-CN" altLang="en-US"/>
              <a:t>通过对</a:t>
            </a:r>
            <a:r>
              <a:rPr lang="en-US" altLang="zh-CN" i="1"/>
              <a:t>i </a:t>
            </a:r>
            <a:r>
              <a:rPr lang="zh-CN" altLang="en-US"/>
              <a:t>进行归纳即可得证</a:t>
            </a:r>
          </a:p>
        </p:txBody>
      </p:sp>
      <p:pic>
        <p:nvPicPr>
          <p:cNvPr id="67588" name="Picture 4">
            <a:extLst>
              <a:ext uri="{FF2B5EF4-FFF2-40B4-BE49-F238E27FC236}">
                <a16:creationId xmlns:a16="http://schemas.microsoft.com/office/drawing/2014/main" id="{70692CDA-8CE2-4DA6-A624-FA0A4158C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2711450"/>
            <a:ext cx="40767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灯片编号占位符 3">
            <a:extLst>
              <a:ext uri="{FF2B5EF4-FFF2-40B4-BE49-F238E27FC236}">
                <a16:creationId xmlns:a16="http://schemas.microsoft.com/office/drawing/2014/main" id="{39292DD7-9A24-4F4E-A53B-5EA29C38C8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176EBC-366B-4157-BBCE-E27EEACC7387}" type="slidenum">
              <a:rPr lang="en-US" altLang="en-US">
                <a:solidFill>
                  <a:srgbClr val="4B4B4B"/>
                </a:solidFill>
              </a:rPr>
              <a:pPr eaLnBrk="1" hangingPunct="1"/>
              <a:t>45</a:t>
            </a:fld>
            <a:endParaRPr lang="en-US" altLang="en-US">
              <a:solidFill>
                <a:srgbClr val="4B4B4B"/>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a:extLst>
              <a:ext uri="{FF2B5EF4-FFF2-40B4-BE49-F238E27FC236}">
                <a16:creationId xmlns:a16="http://schemas.microsoft.com/office/drawing/2014/main" id="{00253D2C-6DB6-4011-A736-FC93388B33EF}"/>
              </a:ext>
            </a:extLst>
          </p:cNvPr>
          <p:cNvSpPr>
            <a:spLocks noGrp="1"/>
          </p:cNvSpPr>
          <p:nvPr>
            <p:ph type="title"/>
          </p:nvPr>
        </p:nvSpPr>
        <p:spPr/>
        <p:txBody>
          <a:bodyPr/>
          <a:lstStyle/>
          <a:p>
            <a:r>
              <a:rPr lang="zh-CN" altLang="en-US"/>
              <a:t>特性</a:t>
            </a:r>
            <a:r>
              <a:rPr lang="en-US" altLang="zh-CN"/>
              <a:t>5</a:t>
            </a:r>
            <a:endParaRPr lang="zh-CN" altLang="en-US"/>
          </a:p>
        </p:txBody>
      </p:sp>
      <p:sp>
        <p:nvSpPr>
          <p:cNvPr id="7172" name="内容占位符 2">
            <a:extLst>
              <a:ext uri="{FF2B5EF4-FFF2-40B4-BE49-F238E27FC236}">
                <a16:creationId xmlns:a16="http://schemas.microsoft.com/office/drawing/2014/main" id="{42772D39-ECED-4CBA-9DB2-69D77F8216AD}"/>
              </a:ext>
            </a:extLst>
          </p:cNvPr>
          <p:cNvSpPr>
            <a:spLocks noGrp="1"/>
          </p:cNvSpPr>
          <p:nvPr>
            <p:ph idx="1"/>
          </p:nvPr>
        </p:nvSpPr>
        <p:spPr/>
        <p:txBody>
          <a:bodyPr/>
          <a:lstStyle/>
          <a:p>
            <a:r>
              <a:rPr lang="zh-CN" altLang="en-US"/>
              <a:t>设二叉树中度为</a:t>
            </a:r>
            <a:r>
              <a:rPr lang="en-US" altLang="zh-CN"/>
              <a:t>2</a:t>
            </a:r>
            <a:r>
              <a:rPr lang="zh-CN" altLang="en-US"/>
              <a:t>的节点有</a:t>
            </a:r>
            <a:r>
              <a:rPr lang="en-US" altLang="zh-CN"/>
              <a:t>n</a:t>
            </a:r>
            <a:r>
              <a:rPr lang="en-US" altLang="zh-CN" baseline="-25000"/>
              <a:t>2</a:t>
            </a:r>
            <a:r>
              <a:rPr lang="zh-CN" altLang="en-US"/>
              <a:t>个，度为</a:t>
            </a:r>
            <a:r>
              <a:rPr lang="en-US" altLang="zh-CN"/>
              <a:t>1</a:t>
            </a:r>
            <a:r>
              <a:rPr lang="zh-CN" altLang="en-US"/>
              <a:t>的节点有</a:t>
            </a:r>
            <a:r>
              <a:rPr lang="en-US" altLang="zh-CN"/>
              <a:t>n</a:t>
            </a:r>
            <a:r>
              <a:rPr lang="en-US" altLang="zh-CN" baseline="-25000"/>
              <a:t>1</a:t>
            </a:r>
            <a:r>
              <a:rPr lang="zh-CN" altLang="en-US"/>
              <a:t>个，度为</a:t>
            </a:r>
            <a:r>
              <a:rPr lang="en-US" altLang="zh-CN"/>
              <a:t>0</a:t>
            </a:r>
            <a:r>
              <a:rPr lang="zh-CN" altLang="en-US"/>
              <a:t>的节点有</a:t>
            </a:r>
            <a:r>
              <a:rPr lang="en-US" altLang="zh-CN"/>
              <a:t>n</a:t>
            </a:r>
            <a:r>
              <a:rPr lang="en-US" altLang="zh-CN" baseline="-25000"/>
              <a:t>0</a:t>
            </a:r>
            <a:r>
              <a:rPr lang="zh-CN" altLang="en-US"/>
              <a:t>个，则</a:t>
            </a:r>
            <a:r>
              <a:rPr lang="en-US" altLang="zh-CN">
                <a:solidFill>
                  <a:srgbClr val="FF0000"/>
                </a:solidFill>
              </a:rPr>
              <a:t>n</a:t>
            </a:r>
            <a:r>
              <a:rPr lang="en-US" altLang="zh-CN" baseline="-25000">
                <a:solidFill>
                  <a:srgbClr val="FF0000"/>
                </a:solidFill>
              </a:rPr>
              <a:t>0</a:t>
            </a:r>
            <a:r>
              <a:rPr lang="en-US" altLang="zh-CN">
                <a:solidFill>
                  <a:srgbClr val="FF0000"/>
                </a:solidFill>
              </a:rPr>
              <a:t>=n</a:t>
            </a:r>
            <a:r>
              <a:rPr lang="en-US" altLang="zh-CN" baseline="-25000">
                <a:solidFill>
                  <a:srgbClr val="FF0000"/>
                </a:solidFill>
              </a:rPr>
              <a:t>2</a:t>
            </a:r>
            <a:r>
              <a:rPr lang="en-US" altLang="zh-CN">
                <a:solidFill>
                  <a:srgbClr val="FF0000"/>
                </a:solidFill>
              </a:rPr>
              <a:t>+1</a:t>
            </a:r>
          </a:p>
          <a:p>
            <a:endParaRPr lang="en-US" altLang="zh-CN"/>
          </a:p>
          <a:p>
            <a:endParaRPr lang="en-US" altLang="zh-CN"/>
          </a:p>
          <a:p>
            <a:endParaRPr lang="en-US" altLang="zh-CN"/>
          </a:p>
          <a:p>
            <a:r>
              <a:rPr lang="zh-CN" altLang="en-US"/>
              <a:t>一棵二叉树有</a:t>
            </a:r>
            <a:r>
              <a:rPr lang="en-US" altLang="zh-CN"/>
              <a:t>1024</a:t>
            </a:r>
            <a:r>
              <a:rPr lang="zh-CN" altLang="en-US"/>
              <a:t>个节点，其中</a:t>
            </a:r>
            <a:r>
              <a:rPr lang="en-US" altLang="zh-CN"/>
              <a:t>465</a:t>
            </a:r>
            <a:r>
              <a:rPr lang="zh-CN" altLang="en-US"/>
              <a:t>个是叶节点，那么树中度为</a:t>
            </a:r>
            <a:r>
              <a:rPr lang="en-US" altLang="zh-CN"/>
              <a:t>2</a:t>
            </a:r>
            <a:r>
              <a:rPr lang="zh-CN" altLang="en-US"/>
              <a:t>和度为</a:t>
            </a:r>
            <a:r>
              <a:rPr lang="en-US" altLang="zh-CN"/>
              <a:t>1</a:t>
            </a:r>
            <a:r>
              <a:rPr lang="zh-CN" altLang="en-US"/>
              <a:t>的节点各有多少？</a:t>
            </a:r>
          </a:p>
        </p:txBody>
      </p:sp>
      <p:sp>
        <p:nvSpPr>
          <p:cNvPr id="7173" name="灯片编号占位符 3">
            <a:extLst>
              <a:ext uri="{FF2B5EF4-FFF2-40B4-BE49-F238E27FC236}">
                <a16:creationId xmlns:a16="http://schemas.microsoft.com/office/drawing/2014/main" id="{541DCAAF-FA3B-4A46-B486-5A3E02DEE6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080968-FA8B-46FA-9E28-6D6162B0F2A8}" type="slidenum">
              <a:rPr lang="en-US" altLang="en-US">
                <a:solidFill>
                  <a:srgbClr val="4B4B4B"/>
                </a:solidFill>
              </a:rPr>
              <a:pPr eaLnBrk="1" hangingPunct="1"/>
              <a:t>46</a:t>
            </a:fld>
            <a:endParaRPr lang="en-US" altLang="en-US">
              <a:solidFill>
                <a:srgbClr val="4B4B4B"/>
              </a:solidFill>
            </a:endParaRPr>
          </a:p>
        </p:txBody>
      </p:sp>
      <p:graphicFrame>
        <p:nvGraphicFramePr>
          <p:cNvPr id="7170" name="Object 2">
            <a:extLst>
              <a:ext uri="{FF2B5EF4-FFF2-40B4-BE49-F238E27FC236}">
                <a16:creationId xmlns:a16="http://schemas.microsoft.com/office/drawing/2014/main" id="{B0B0AA58-6BAD-4350-9D80-30CE00239689}"/>
              </a:ext>
            </a:extLst>
          </p:cNvPr>
          <p:cNvGraphicFramePr>
            <a:graphicFrameLocks noChangeAspect="1"/>
          </p:cNvGraphicFramePr>
          <p:nvPr/>
        </p:nvGraphicFramePr>
        <p:xfrm>
          <a:off x="1701800" y="2532063"/>
          <a:ext cx="3946525" cy="1406525"/>
        </p:xfrm>
        <a:graphic>
          <a:graphicData uri="http://schemas.openxmlformats.org/presentationml/2006/ole">
            <mc:AlternateContent xmlns:mc="http://schemas.openxmlformats.org/markup-compatibility/2006">
              <mc:Choice xmlns:v="urn:schemas-microsoft-com:vml" Requires="v">
                <p:oleObj spid="_x0000_s7174" name="Equation" r:id="rId3" imgW="1282680" imgH="457200" progId="Equation.3">
                  <p:embed/>
                </p:oleObj>
              </mc:Choice>
              <mc:Fallback>
                <p:oleObj name="Equation" r:id="rId3" imgW="12826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2532063"/>
                        <a:ext cx="3946525"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D30A5068-CEFB-4F18-B943-D84D78A535A8}"/>
              </a:ext>
            </a:extLst>
          </p:cNvPr>
          <p:cNvSpPr>
            <a:spLocks noGrp="1"/>
          </p:cNvSpPr>
          <p:nvPr>
            <p:ph type="title"/>
          </p:nvPr>
        </p:nvSpPr>
        <p:spPr/>
        <p:txBody>
          <a:bodyPr/>
          <a:lstStyle/>
          <a:p>
            <a:r>
              <a:rPr lang="zh-CN" altLang="en-US"/>
              <a:t>思考</a:t>
            </a:r>
          </a:p>
        </p:txBody>
      </p:sp>
      <p:sp>
        <p:nvSpPr>
          <p:cNvPr id="68611" name="内容占位符 2">
            <a:extLst>
              <a:ext uri="{FF2B5EF4-FFF2-40B4-BE49-F238E27FC236}">
                <a16:creationId xmlns:a16="http://schemas.microsoft.com/office/drawing/2014/main" id="{D46F40AE-D912-42A0-A5E3-73CCF5C9EEE9}"/>
              </a:ext>
            </a:extLst>
          </p:cNvPr>
          <p:cNvSpPr>
            <a:spLocks noGrp="1"/>
          </p:cNvSpPr>
          <p:nvPr>
            <p:ph idx="1"/>
          </p:nvPr>
        </p:nvSpPr>
        <p:spPr/>
        <p:txBody>
          <a:bodyPr/>
          <a:lstStyle/>
          <a:p>
            <a:r>
              <a:rPr lang="zh-CN" altLang="en-US"/>
              <a:t>一棵二叉树有</a:t>
            </a:r>
            <a:r>
              <a:rPr lang="en-US" altLang="zh-CN"/>
              <a:t>19</a:t>
            </a:r>
            <a:r>
              <a:rPr lang="zh-CN" altLang="en-US"/>
              <a:t>个节点，其中</a:t>
            </a:r>
            <a:r>
              <a:rPr lang="en-US" altLang="zh-CN"/>
              <a:t>6</a:t>
            </a:r>
            <a:r>
              <a:rPr lang="zh-CN" altLang="en-US"/>
              <a:t>个是叶节点，那么树中度为</a:t>
            </a:r>
            <a:r>
              <a:rPr lang="en-US" altLang="zh-CN"/>
              <a:t>2</a:t>
            </a:r>
            <a:r>
              <a:rPr lang="zh-CN" altLang="en-US"/>
              <a:t>和度为</a:t>
            </a:r>
            <a:r>
              <a:rPr lang="en-US" altLang="zh-CN"/>
              <a:t>1</a:t>
            </a:r>
            <a:r>
              <a:rPr lang="zh-CN" altLang="en-US"/>
              <a:t>的节点各有多少？</a:t>
            </a:r>
            <a:endParaRPr lang="en-US" altLang="zh-CN"/>
          </a:p>
          <a:p>
            <a:pPr lvl="1"/>
            <a:endParaRPr lang="en-US" altLang="zh-CN"/>
          </a:p>
          <a:p>
            <a:pPr lvl="1"/>
            <a:r>
              <a:rPr lang="zh-CN" altLang="en-US"/>
              <a:t>能否构造一棵符合条件的</a:t>
            </a:r>
            <a:r>
              <a:rPr lang="zh-CN" altLang="en-US">
                <a:solidFill>
                  <a:srgbClr val="FF0000"/>
                </a:solidFill>
              </a:rPr>
              <a:t>二叉树</a:t>
            </a:r>
            <a:r>
              <a:rPr lang="zh-CN" altLang="en-US"/>
              <a:t>？</a:t>
            </a:r>
            <a:endParaRPr lang="en-US" altLang="zh-CN"/>
          </a:p>
          <a:p>
            <a:pPr lvl="1"/>
            <a:r>
              <a:rPr lang="zh-CN" altLang="en-US"/>
              <a:t>能否构造一棵符合条件的</a:t>
            </a:r>
            <a:r>
              <a:rPr lang="zh-CN" altLang="en-US">
                <a:solidFill>
                  <a:srgbClr val="0000CC"/>
                </a:solidFill>
              </a:rPr>
              <a:t>完全二叉树</a:t>
            </a:r>
            <a:r>
              <a:rPr lang="zh-CN" altLang="en-US"/>
              <a:t>？</a:t>
            </a:r>
          </a:p>
          <a:p>
            <a:pPr lvl="1"/>
            <a:endParaRPr lang="zh-CN" altLang="en-US"/>
          </a:p>
        </p:txBody>
      </p:sp>
      <p:sp>
        <p:nvSpPr>
          <p:cNvPr id="68612" name="灯片编号占位符 3">
            <a:extLst>
              <a:ext uri="{FF2B5EF4-FFF2-40B4-BE49-F238E27FC236}">
                <a16:creationId xmlns:a16="http://schemas.microsoft.com/office/drawing/2014/main" id="{C0105C56-E914-4CEB-B238-8F4FF5811D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24A895-483C-4515-8EDD-C0AD3C637B6E}" type="slidenum">
              <a:rPr lang="en-US" altLang="en-US">
                <a:solidFill>
                  <a:srgbClr val="4B4B4B"/>
                </a:solidFill>
              </a:rPr>
              <a:pPr eaLnBrk="1" hangingPunct="1"/>
              <a:t>47</a:t>
            </a:fld>
            <a:endParaRPr lang="en-US" altLang="en-US">
              <a:solidFill>
                <a:srgbClr val="4B4B4B"/>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17C5BB7C-C81E-4790-A22E-C33AFFA817D1}"/>
              </a:ext>
            </a:extLst>
          </p:cNvPr>
          <p:cNvSpPr>
            <a:spLocks noGrp="1"/>
          </p:cNvSpPr>
          <p:nvPr>
            <p:ph type="title"/>
          </p:nvPr>
        </p:nvSpPr>
        <p:spPr/>
        <p:txBody>
          <a:bodyPr/>
          <a:lstStyle/>
          <a:p>
            <a:r>
              <a:rPr lang="zh-CN" altLang="en-US"/>
              <a:t>思考</a:t>
            </a:r>
          </a:p>
        </p:txBody>
      </p:sp>
      <p:sp>
        <p:nvSpPr>
          <p:cNvPr id="69635" name="内容占位符 2">
            <a:extLst>
              <a:ext uri="{FF2B5EF4-FFF2-40B4-BE49-F238E27FC236}">
                <a16:creationId xmlns:a16="http://schemas.microsoft.com/office/drawing/2014/main" id="{3C756C6C-F89D-42F1-8F07-1C975AC95E32}"/>
              </a:ext>
            </a:extLst>
          </p:cNvPr>
          <p:cNvSpPr>
            <a:spLocks noGrp="1"/>
          </p:cNvSpPr>
          <p:nvPr>
            <p:ph idx="1"/>
          </p:nvPr>
        </p:nvSpPr>
        <p:spPr>
          <a:xfrm>
            <a:off x="917575" y="1525588"/>
            <a:ext cx="7600950" cy="4570412"/>
          </a:xfrm>
        </p:spPr>
        <p:txBody>
          <a:bodyPr/>
          <a:lstStyle/>
          <a:p>
            <a:r>
              <a:rPr lang="zh-CN" altLang="en-US"/>
              <a:t>有</a:t>
            </a:r>
            <a:r>
              <a:rPr lang="en-US" altLang="zh-CN"/>
              <a:t>m</a:t>
            </a:r>
            <a:r>
              <a:rPr lang="zh-CN" altLang="en-US"/>
              <a:t>个叶子的</a:t>
            </a:r>
            <a:r>
              <a:rPr lang="zh-CN" altLang="en-US">
                <a:solidFill>
                  <a:srgbClr val="FF0000"/>
                </a:solidFill>
              </a:rPr>
              <a:t>二叉树</a:t>
            </a:r>
            <a:r>
              <a:rPr lang="zh-CN" altLang="en-US"/>
              <a:t>最多有多少个节点？</a:t>
            </a:r>
            <a:endParaRPr lang="en-US" altLang="zh-CN"/>
          </a:p>
          <a:p>
            <a:endParaRPr lang="en-US" altLang="zh-CN"/>
          </a:p>
          <a:p>
            <a:r>
              <a:rPr lang="zh-CN" altLang="en-US"/>
              <a:t>有</a:t>
            </a:r>
            <a:r>
              <a:rPr lang="en-US" altLang="zh-CN"/>
              <a:t>m</a:t>
            </a:r>
            <a:r>
              <a:rPr lang="zh-CN" altLang="en-US"/>
              <a:t>个叶子的</a:t>
            </a:r>
            <a:r>
              <a:rPr lang="zh-CN" altLang="en-US">
                <a:solidFill>
                  <a:srgbClr val="FF0000"/>
                </a:solidFill>
              </a:rPr>
              <a:t>完全二叉树</a:t>
            </a:r>
            <a:r>
              <a:rPr lang="zh-CN" altLang="en-US"/>
              <a:t>最多有多少个节点？</a:t>
            </a:r>
          </a:p>
        </p:txBody>
      </p:sp>
      <p:sp>
        <p:nvSpPr>
          <p:cNvPr id="69636" name="灯片编号占位符 3">
            <a:extLst>
              <a:ext uri="{FF2B5EF4-FFF2-40B4-BE49-F238E27FC236}">
                <a16:creationId xmlns:a16="http://schemas.microsoft.com/office/drawing/2014/main" id="{8C8F91AA-9BCF-4EFB-A52F-F4AC71968B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1BCEA2-CD81-4661-B8FC-B80E3564A5B6}" type="slidenum">
              <a:rPr lang="en-US" altLang="en-US">
                <a:solidFill>
                  <a:srgbClr val="4B4B4B"/>
                </a:solidFill>
              </a:rPr>
              <a:pPr eaLnBrk="1" hangingPunct="1"/>
              <a:t>48</a:t>
            </a:fld>
            <a:endParaRPr lang="en-US" altLang="en-US">
              <a:solidFill>
                <a:srgbClr val="4B4B4B"/>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B73FB2D5-BED8-4E6F-80BC-B617A889C0D4}"/>
              </a:ext>
            </a:extLst>
          </p:cNvPr>
          <p:cNvSpPr>
            <a:spLocks noGrp="1"/>
          </p:cNvSpPr>
          <p:nvPr>
            <p:ph type="title"/>
          </p:nvPr>
        </p:nvSpPr>
        <p:spPr/>
        <p:txBody>
          <a:bodyPr/>
          <a:lstStyle/>
          <a:p>
            <a:r>
              <a:rPr lang="zh-CN" altLang="en-US"/>
              <a:t>课堂练习</a:t>
            </a:r>
          </a:p>
        </p:txBody>
      </p:sp>
      <p:sp>
        <p:nvSpPr>
          <p:cNvPr id="70659" name="内容占位符 2">
            <a:extLst>
              <a:ext uri="{FF2B5EF4-FFF2-40B4-BE49-F238E27FC236}">
                <a16:creationId xmlns:a16="http://schemas.microsoft.com/office/drawing/2014/main" id="{389FAB4F-3C2F-4013-AE74-A21C68694F5D}"/>
              </a:ext>
            </a:extLst>
          </p:cNvPr>
          <p:cNvSpPr>
            <a:spLocks noGrp="1"/>
          </p:cNvSpPr>
          <p:nvPr>
            <p:ph idx="1"/>
          </p:nvPr>
        </p:nvSpPr>
        <p:spPr/>
        <p:txBody>
          <a:bodyPr/>
          <a:lstStyle/>
          <a:p>
            <a:r>
              <a:rPr lang="zh-CN" altLang="en-US"/>
              <a:t>设高度为</a:t>
            </a:r>
            <a:r>
              <a:rPr lang="en-US" altLang="zh-CN"/>
              <a:t>h</a:t>
            </a:r>
            <a:r>
              <a:rPr lang="zh-CN" altLang="en-US"/>
              <a:t>的二叉树中只有度为</a:t>
            </a:r>
            <a:r>
              <a:rPr lang="en-US" altLang="zh-CN"/>
              <a:t>0</a:t>
            </a:r>
            <a:r>
              <a:rPr lang="zh-CN" altLang="en-US"/>
              <a:t>和度为</a:t>
            </a:r>
            <a:r>
              <a:rPr lang="en-US" altLang="zh-CN"/>
              <a:t>2</a:t>
            </a:r>
            <a:r>
              <a:rPr lang="zh-CN" altLang="en-US"/>
              <a:t>的节点，则此类二叉树所包含的节点数至少为</a:t>
            </a:r>
            <a:r>
              <a:rPr lang="en-US" altLang="zh-CN"/>
              <a:t>________</a:t>
            </a:r>
            <a:r>
              <a:rPr lang="zh-CN" altLang="en-US"/>
              <a:t>，至多为</a:t>
            </a:r>
            <a:r>
              <a:rPr lang="en-US" altLang="zh-CN"/>
              <a:t>________</a:t>
            </a:r>
            <a:r>
              <a:rPr lang="zh-CN" altLang="en-US"/>
              <a:t>。</a:t>
            </a:r>
          </a:p>
        </p:txBody>
      </p:sp>
      <p:sp>
        <p:nvSpPr>
          <p:cNvPr id="70660" name="灯片编号占位符 3">
            <a:extLst>
              <a:ext uri="{FF2B5EF4-FFF2-40B4-BE49-F238E27FC236}">
                <a16:creationId xmlns:a16="http://schemas.microsoft.com/office/drawing/2014/main" id="{61CB4CC3-7055-49FD-B1DA-D49053D456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673448-2F24-450F-915E-888782FE1E66}" type="slidenum">
              <a:rPr lang="en-US" altLang="en-US">
                <a:solidFill>
                  <a:srgbClr val="4B4B4B"/>
                </a:solidFill>
              </a:rPr>
              <a:pPr eaLnBrk="1" hangingPunct="1"/>
              <a:t>49</a:t>
            </a:fld>
            <a:endParaRPr lang="en-US" altLang="en-US">
              <a:solidFill>
                <a:srgbClr val="4B4B4B"/>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5BA1F2C-7CB8-4B64-80FD-358DE6F0EF44}"/>
              </a:ext>
            </a:extLst>
          </p:cNvPr>
          <p:cNvSpPr>
            <a:spLocks noGrp="1" noChangeArrowheads="1"/>
          </p:cNvSpPr>
          <p:nvPr>
            <p:ph type="title"/>
          </p:nvPr>
        </p:nvSpPr>
        <p:spPr/>
        <p:txBody>
          <a:bodyPr/>
          <a:lstStyle/>
          <a:p>
            <a:pPr eaLnBrk="1" hangingPunct="1"/>
            <a:r>
              <a:rPr lang="zh-CN" altLang="en-US"/>
              <a:t>例</a:t>
            </a:r>
            <a:r>
              <a:rPr lang="en-US" altLang="zh-CN"/>
              <a:t>11-1</a:t>
            </a:r>
            <a:r>
              <a:rPr lang="zh-CN" altLang="en-US"/>
              <a:t>：家庭关系</a:t>
            </a:r>
          </a:p>
        </p:txBody>
      </p:sp>
      <p:sp>
        <p:nvSpPr>
          <p:cNvPr id="32771" name="Rectangle 3">
            <a:extLst>
              <a:ext uri="{FF2B5EF4-FFF2-40B4-BE49-F238E27FC236}">
                <a16:creationId xmlns:a16="http://schemas.microsoft.com/office/drawing/2014/main" id="{474E26E9-E775-45A9-A508-E3FF889CBBD3}"/>
              </a:ext>
            </a:extLst>
          </p:cNvPr>
          <p:cNvSpPr>
            <a:spLocks noGrp="1" noChangeArrowheads="1"/>
          </p:cNvSpPr>
          <p:nvPr>
            <p:ph type="body" idx="1"/>
          </p:nvPr>
        </p:nvSpPr>
        <p:spPr/>
        <p:txBody>
          <a:bodyPr/>
          <a:lstStyle/>
          <a:p>
            <a:pPr eaLnBrk="1" hangingPunct="1"/>
            <a:endParaRPr lang="zh-CN" altLang="zh-CN"/>
          </a:p>
        </p:txBody>
      </p:sp>
      <p:pic>
        <p:nvPicPr>
          <p:cNvPr id="32772" name="Picture 4" descr="family">
            <a:extLst>
              <a:ext uri="{FF2B5EF4-FFF2-40B4-BE49-F238E27FC236}">
                <a16:creationId xmlns:a16="http://schemas.microsoft.com/office/drawing/2014/main" id="{D18DD491-F7EC-44BD-A0CE-A5C2F797A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7223125"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灯片编号占位符 3">
            <a:extLst>
              <a:ext uri="{FF2B5EF4-FFF2-40B4-BE49-F238E27FC236}">
                <a16:creationId xmlns:a16="http://schemas.microsoft.com/office/drawing/2014/main" id="{9818E389-4310-43B9-9C80-BFD5307235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C12CA3-097A-493B-9D5C-B28D5F92D400}" type="slidenum">
              <a:rPr lang="en-US" altLang="en-US">
                <a:solidFill>
                  <a:srgbClr val="4B4B4B"/>
                </a:solidFill>
              </a:rPr>
              <a:pPr eaLnBrk="1" hangingPunct="1"/>
              <a:t>5</a:t>
            </a:fld>
            <a:endParaRPr lang="en-US" altLang="en-US">
              <a:solidFill>
                <a:srgbClr val="4B4B4B"/>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191EFB9D-5EAE-4C8F-A881-52D9C25326FF}"/>
              </a:ext>
            </a:extLst>
          </p:cNvPr>
          <p:cNvSpPr>
            <a:spLocks noGrp="1"/>
          </p:cNvSpPr>
          <p:nvPr>
            <p:ph type="title"/>
          </p:nvPr>
        </p:nvSpPr>
        <p:spPr/>
        <p:txBody>
          <a:bodyPr/>
          <a:lstStyle/>
          <a:p>
            <a:r>
              <a:rPr lang="zh-CN" altLang="en-US"/>
              <a:t>课堂练习</a:t>
            </a:r>
          </a:p>
        </p:txBody>
      </p:sp>
      <p:sp>
        <p:nvSpPr>
          <p:cNvPr id="71683" name="内容占位符 2">
            <a:extLst>
              <a:ext uri="{FF2B5EF4-FFF2-40B4-BE49-F238E27FC236}">
                <a16:creationId xmlns:a16="http://schemas.microsoft.com/office/drawing/2014/main" id="{0C917319-115F-42E9-A82B-FB7A0EDDBB3F}"/>
              </a:ext>
            </a:extLst>
          </p:cNvPr>
          <p:cNvSpPr>
            <a:spLocks noGrp="1"/>
          </p:cNvSpPr>
          <p:nvPr>
            <p:ph idx="1"/>
          </p:nvPr>
        </p:nvSpPr>
        <p:spPr/>
        <p:txBody>
          <a:bodyPr/>
          <a:lstStyle/>
          <a:p>
            <a:r>
              <a:rPr lang="zh-CN" altLang="en-US"/>
              <a:t>设完全二叉树的第</a:t>
            </a:r>
            <a:r>
              <a:rPr lang="en-US" altLang="zh-CN"/>
              <a:t>6</a:t>
            </a:r>
            <a:r>
              <a:rPr lang="zh-CN" altLang="en-US"/>
              <a:t>层有</a:t>
            </a:r>
            <a:r>
              <a:rPr lang="en-US" altLang="zh-CN"/>
              <a:t>24</a:t>
            </a:r>
            <a:r>
              <a:rPr lang="zh-CN" altLang="en-US"/>
              <a:t>个叶节点，则此树最多有</a:t>
            </a:r>
            <a:r>
              <a:rPr lang="en-US" altLang="zh-CN"/>
              <a:t>________</a:t>
            </a:r>
            <a:r>
              <a:rPr lang="zh-CN" altLang="en-US"/>
              <a:t>个节点</a:t>
            </a:r>
            <a:endParaRPr lang="en-US" altLang="zh-CN"/>
          </a:p>
          <a:p>
            <a:pPr>
              <a:buFontTx/>
              <a:buNone/>
            </a:pPr>
            <a:r>
              <a:rPr lang="en-US" altLang="zh-CN"/>
              <a:t>	A. 55</a:t>
            </a:r>
          </a:p>
          <a:p>
            <a:pPr>
              <a:buFontTx/>
              <a:buNone/>
            </a:pPr>
            <a:r>
              <a:rPr lang="en-US" altLang="zh-CN"/>
              <a:t>	B. 79</a:t>
            </a:r>
          </a:p>
          <a:p>
            <a:pPr>
              <a:buFontTx/>
              <a:buNone/>
            </a:pPr>
            <a:r>
              <a:rPr lang="en-US" altLang="zh-CN"/>
              <a:t>	C. 81</a:t>
            </a:r>
          </a:p>
          <a:p>
            <a:pPr>
              <a:buFontTx/>
              <a:buNone/>
            </a:pPr>
            <a:r>
              <a:rPr lang="en-US" altLang="zh-CN"/>
              <a:t>	D. 127</a:t>
            </a:r>
            <a:endParaRPr lang="zh-CN" altLang="en-US"/>
          </a:p>
        </p:txBody>
      </p:sp>
      <p:sp>
        <p:nvSpPr>
          <p:cNvPr id="71684" name="灯片编号占位符 3">
            <a:extLst>
              <a:ext uri="{FF2B5EF4-FFF2-40B4-BE49-F238E27FC236}">
                <a16:creationId xmlns:a16="http://schemas.microsoft.com/office/drawing/2014/main" id="{818C2643-0243-4B8C-A56A-CC0960F8F6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B62DD9-EE6F-427F-BCAF-0201FBF1F246}" type="slidenum">
              <a:rPr lang="en-US" altLang="en-US">
                <a:solidFill>
                  <a:srgbClr val="4B4B4B"/>
                </a:solidFill>
              </a:rPr>
              <a:pPr eaLnBrk="1" hangingPunct="1"/>
              <a:t>50</a:t>
            </a:fld>
            <a:endParaRPr lang="en-US" altLang="en-US">
              <a:solidFill>
                <a:srgbClr val="4B4B4B"/>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153CFA6-B914-4F37-B301-3AE7BD5E0D04}"/>
              </a:ext>
            </a:extLst>
          </p:cNvPr>
          <p:cNvSpPr>
            <a:spLocks noGrp="1" noChangeArrowheads="1"/>
          </p:cNvSpPr>
          <p:nvPr>
            <p:ph type="title"/>
          </p:nvPr>
        </p:nvSpPr>
        <p:spPr/>
        <p:txBody>
          <a:bodyPr/>
          <a:lstStyle/>
          <a:p>
            <a:pPr eaLnBrk="1" hangingPunct="1"/>
            <a:r>
              <a:rPr lang="zh-CN" altLang="en-US"/>
              <a:t>二叉树描述</a:t>
            </a:r>
          </a:p>
        </p:txBody>
      </p:sp>
      <p:sp>
        <p:nvSpPr>
          <p:cNvPr id="72707" name="Rectangle 3">
            <a:extLst>
              <a:ext uri="{FF2B5EF4-FFF2-40B4-BE49-F238E27FC236}">
                <a16:creationId xmlns:a16="http://schemas.microsoft.com/office/drawing/2014/main" id="{30D410E7-8E1B-4EC2-95B4-15EF25354FCC}"/>
              </a:ext>
            </a:extLst>
          </p:cNvPr>
          <p:cNvSpPr>
            <a:spLocks noGrp="1" noChangeArrowheads="1"/>
          </p:cNvSpPr>
          <p:nvPr>
            <p:ph type="body" idx="1"/>
          </p:nvPr>
        </p:nvSpPr>
        <p:spPr>
          <a:xfrm>
            <a:off x="1182688" y="1371600"/>
            <a:ext cx="7772400" cy="4524375"/>
          </a:xfrm>
        </p:spPr>
        <p:txBody>
          <a:bodyPr/>
          <a:lstStyle/>
          <a:p>
            <a:pPr eaLnBrk="1" hangingPunct="1"/>
            <a:r>
              <a:rPr lang="zh-CN" altLang="en-US"/>
              <a:t>公式化描述</a:t>
            </a:r>
            <a:r>
              <a:rPr lang="en-US" altLang="zh-CN"/>
              <a:t>——</a:t>
            </a:r>
            <a:r>
              <a:rPr lang="zh-CN" altLang="en-US"/>
              <a:t>利用特性</a:t>
            </a:r>
            <a:r>
              <a:rPr lang="en-US" altLang="zh-CN"/>
              <a:t>4</a:t>
            </a:r>
          </a:p>
          <a:p>
            <a:pPr lvl="1" eaLnBrk="1" hangingPunct="1"/>
            <a:r>
              <a:rPr lang="zh-CN" altLang="en-US"/>
              <a:t>普通二叉树</a:t>
            </a:r>
            <a:r>
              <a:rPr lang="en-US" altLang="zh-CN"/>
              <a:t>——</a:t>
            </a:r>
            <a:r>
              <a:rPr lang="zh-CN" altLang="en-US"/>
              <a:t>缺少部分节点的完全二叉树</a:t>
            </a:r>
          </a:p>
        </p:txBody>
      </p:sp>
      <p:pic>
        <p:nvPicPr>
          <p:cNvPr id="72708" name="Picture 4" descr="noncomp1">
            <a:extLst>
              <a:ext uri="{FF2B5EF4-FFF2-40B4-BE49-F238E27FC236}">
                <a16:creationId xmlns:a16="http://schemas.microsoft.com/office/drawing/2014/main" id="{131B03B5-A210-4C90-B49A-BB9D24163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6575425"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灯片编号占位符 3">
            <a:extLst>
              <a:ext uri="{FF2B5EF4-FFF2-40B4-BE49-F238E27FC236}">
                <a16:creationId xmlns:a16="http://schemas.microsoft.com/office/drawing/2014/main" id="{1E534675-FB01-4E35-9CA9-9ACD32E7DC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718F07-6CEA-48F3-8E26-64F7CDBEC477}" type="slidenum">
              <a:rPr lang="en-US" altLang="en-US">
                <a:solidFill>
                  <a:srgbClr val="4B4B4B"/>
                </a:solidFill>
              </a:rPr>
              <a:pPr eaLnBrk="1" hangingPunct="1"/>
              <a:t>51</a:t>
            </a:fld>
            <a:endParaRPr lang="en-US" altLang="en-US">
              <a:solidFill>
                <a:srgbClr val="4B4B4B"/>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E92E0AC-504E-4EF3-877D-3094BD1B6756}"/>
              </a:ext>
            </a:extLst>
          </p:cNvPr>
          <p:cNvSpPr>
            <a:spLocks noGrp="1" noChangeArrowheads="1"/>
          </p:cNvSpPr>
          <p:nvPr>
            <p:ph type="title"/>
          </p:nvPr>
        </p:nvSpPr>
        <p:spPr/>
        <p:txBody>
          <a:bodyPr/>
          <a:lstStyle/>
          <a:p>
            <a:pPr eaLnBrk="1" hangingPunct="1"/>
            <a:r>
              <a:rPr lang="zh-CN" altLang="en-US"/>
              <a:t>公式化描述</a:t>
            </a:r>
          </a:p>
        </p:txBody>
      </p:sp>
      <p:sp>
        <p:nvSpPr>
          <p:cNvPr id="73731" name="Rectangle 3">
            <a:extLst>
              <a:ext uri="{FF2B5EF4-FFF2-40B4-BE49-F238E27FC236}">
                <a16:creationId xmlns:a16="http://schemas.microsoft.com/office/drawing/2014/main" id="{FA21170C-EBBA-4751-BD8B-47303EDC508F}"/>
              </a:ext>
            </a:extLst>
          </p:cNvPr>
          <p:cNvSpPr>
            <a:spLocks noGrp="1" noChangeArrowheads="1"/>
          </p:cNvSpPr>
          <p:nvPr>
            <p:ph type="body" idx="1"/>
          </p:nvPr>
        </p:nvSpPr>
        <p:spPr>
          <a:xfrm>
            <a:off x="1182688" y="1371600"/>
            <a:ext cx="7772400" cy="4524375"/>
          </a:xfrm>
        </p:spPr>
        <p:txBody>
          <a:bodyPr/>
          <a:lstStyle/>
          <a:p>
            <a:pPr eaLnBrk="1" hangingPunct="1"/>
            <a:r>
              <a:rPr lang="zh-CN" altLang="en-US"/>
              <a:t>数组位置</a:t>
            </a:r>
            <a:r>
              <a:rPr lang="en-US" altLang="zh-CN"/>
              <a:t>——</a:t>
            </a:r>
            <a:r>
              <a:rPr lang="zh-CN" altLang="en-US"/>
              <a:t>节点编号</a:t>
            </a:r>
          </a:p>
          <a:p>
            <a:pPr eaLnBrk="1" hangingPunct="1"/>
            <a:r>
              <a:rPr lang="zh-CN" altLang="en-US"/>
              <a:t>父子节点关系</a:t>
            </a:r>
            <a:r>
              <a:rPr lang="en-US" altLang="zh-CN"/>
              <a:t>——</a:t>
            </a:r>
            <a:r>
              <a:rPr lang="zh-CN" altLang="en-US"/>
              <a:t>特性</a:t>
            </a:r>
            <a:r>
              <a:rPr lang="en-US" altLang="zh-CN"/>
              <a:t>4</a:t>
            </a:r>
          </a:p>
        </p:txBody>
      </p:sp>
      <p:pic>
        <p:nvPicPr>
          <p:cNvPr id="73732" name="Picture 5" descr="noncomp2">
            <a:extLst>
              <a:ext uri="{FF2B5EF4-FFF2-40B4-BE49-F238E27FC236}">
                <a16:creationId xmlns:a16="http://schemas.microsoft.com/office/drawing/2014/main" id="{3987D219-BA92-45C2-BE59-118A40280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28875"/>
            <a:ext cx="6318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灯片编号占位符 3">
            <a:extLst>
              <a:ext uri="{FF2B5EF4-FFF2-40B4-BE49-F238E27FC236}">
                <a16:creationId xmlns:a16="http://schemas.microsoft.com/office/drawing/2014/main" id="{E4E9A7C8-1AD8-4BC9-91BF-E0064E1A73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237C65-3061-4046-8AE3-0ED461CCB940}" type="slidenum">
              <a:rPr lang="en-US" altLang="en-US">
                <a:solidFill>
                  <a:srgbClr val="4B4B4B"/>
                </a:solidFill>
              </a:rPr>
              <a:pPr eaLnBrk="1" hangingPunct="1"/>
              <a:t>52</a:t>
            </a:fld>
            <a:endParaRPr lang="en-US" altLang="en-US">
              <a:solidFill>
                <a:srgbClr val="4B4B4B"/>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D53C504-742B-4070-93FC-92F847D506E8}"/>
              </a:ext>
            </a:extLst>
          </p:cNvPr>
          <p:cNvSpPr>
            <a:spLocks noGrp="1" noChangeArrowheads="1"/>
          </p:cNvSpPr>
          <p:nvPr>
            <p:ph type="title"/>
          </p:nvPr>
        </p:nvSpPr>
        <p:spPr/>
        <p:txBody>
          <a:bodyPr/>
          <a:lstStyle/>
          <a:p>
            <a:pPr eaLnBrk="1" hangingPunct="1"/>
            <a:r>
              <a:rPr lang="zh-CN" altLang="en-US"/>
              <a:t>公式化描述</a:t>
            </a:r>
          </a:p>
        </p:txBody>
      </p:sp>
      <p:sp>
        <p:nvSpPr>
          <p:cNvPr id="74755" name="Rectangle 3">
            <a:extLst>
              <a:ext uri="{FF2B5EF4-FFF2-40B4-BE49-F238E27FC236}">
                <a16:creationId xmlns:a16="http://schemas.microsoft.com/office/drawing/2014/main" id="{F8C6FABA-5EFD-48C6-9EA4-096A07A6D89B}"/>
              </a:ext>
            </a:extLst>
          </p:cNvPr>
          <p:cNvSpPr>
            <a:spLocks noGrp="1" noChangeArrowheads="1"/>
          </p:cNvSpPr>
          <p:nvPr>
            <p:ph type="body" idx="1"/>
          </p:nvPr>
        </p:nvSpPr>
        <p:spPr/>
        <p:txBody>
          <a:bodyPr/>
          <a:lstStyle/>
          <a:p>
            <a:pPr eaLnBrk="1" hangingPunct="1"/>
            <a:r>
              <a:rPr lang="en-US" altLang="zh-CN"/>
              <a:t>n</a:t>
            </a:r>
            <a:r>
              <a:rPr lang="zh-CN" altLang="en-US"/>
              <a:t>层二叉树</a:t>
            </a:r>
            <a:r>
              <a:rPr lang="en-US" altLang="zh-CN"/>
              <a:t>——2</a:t>
            </a:r>
            <a:r>
              <a:rPr lang="en-US" altLang="zh-CN" baseline="30000"/>
              <a:t>n</a:t>
            </a:r>
            <a:r>
              <a:rPr lang="en-US" altLang="zh-CN"/>
              <a:t>-1</a:t>
            </a:r>
            <a:r>
              <a:rPr lang="zh-CN" altLang="en-US"/>
              <a:t>数组保存，可能空间浪费！</a:t>
            </a:r>
          </a:p>
        </p:txBody>
      </p:sp>
      <p:pic>
        <p:nvPicPr>
          <p:cNvPr id="74756" name="Picture 4" descr="rightskew">
            <a:extLst>
              <a:ext uri="{FF2B5EF4-FFF2-40B4-BE49-F238E27FC236}">
                <a16:creationId xmlns:a16="http://schemas.microsoft.com/office/drawing/2014/main" id="{1F1CF07B-353D-4F9C-AE61-CAD69976F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55838"/>
            <a:ext cx="7518400"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灯片编号占位符 3">
            <a:extLst>
              <a:ext uri="{FF2B5EF4-FFF2-40B4-BE49-F238E27FC236}">
                <a16:creationId xmlns:a16="http://schemas.microsoft.com/office/drawing/2014/main" id="{43922606-CFD3-465F-AFE0-BF41C0F797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B705A5-AF7B-4D3B-80BB-44525AEE7E46}" type="slidenum">
              <a:rPr lang="en-US" altLang="en-US">
                <a:solidFill>
                  <a:srgbClr val="4B4B4B"/>
                </a:solidFill>
              </a:rPr>
              <a:pPr eaLnBrk="1" hangingPunct="1"/>
              <a:t>53</a:t>
            </a:fld>
            <a:endParaRPr lang="en-US" altLang="en-US">
              <a:solidFill>
                <a:srgbClr val="4B4B4B"/>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564B79B-B2BB-4CD2-9C2E-F65417667D32}"/>
              </a:ext>
            </a:extLst>
          </p:cNvPr>
          <p:cNvSpPr>
            <a:spLocks noGrp="1" noChangeArrowheads="1"/>
          </p:cNvSpPr>
          <p:nvPr>
            <p:ph type="title"/>
          </p:nvPr>
        </p:nvSpPr>
        <p:spPr/>
        <p:txBody>
          <a:bodyPr/>
          <a:lstStyle/>
          <a:p>
            <a:pPr eaLnBrk="1" hangingPunct="1"/>
            <a:r>
              <a:rPr lang="zh-CN" altLang="en-US"/>
              <a:t>链表描述</a:t>
            </a:r>
          </a:p>
        </p:txBody>
      </p:sp>
      <p:sp>
        <p:nvSpPr>
          <p:cNvPr id="75779" name="Rectangle 3">
            <a:extLst>
              <a:ext uri="{FF2B5EF4-FFF2-40B4-BE49-F238E27FC236}">
                <a16:creationId xmlns:a16="http://schemas.microsoft.com/office/drawing/2014/main" id="{4F092C25-73B3-4559-A642-8759B944A0B2}"/>
              </a:ext>
            </a:extLst>
          </p:cNvPr>
          <p:cNvSpPr>
            <a:spLocks noGrp="1" noChangeArrowheads="1"/>
          </p:cNvSpPr>
          <p:nvPr>
            <p:ph type="body" idx="1"/>
          </p:nvPr>
        </p:nvSpPr>
        <p:spPr/>
        <p:txBody>
          <a:bodyPr/>
          <a:lstStyle/>
          <a:p>
            <a:pPr eaLnBrk="1" hangingPunct="1"/>
            <a:r>
              <a:rPr lang="zh-CN" altLang="en-US"/>
              <a:t>树节点</a:t>
            </a:r>
            <a:r>
              <a:rPr lang="en-US" altLang="zh-CN"/>
              <a:t>——</a:t>
            </a:r>
            <a:r>
              <a:rPr lang="zh-CN" altLang="en-US"/>
              <a:t>节点类对象</a:t>
            </a:r>
          </a:p>
          <a:p>
            <a:pPr lvl="1" eaLnBrk="1" hangingPunct="1"/>
            <a:r>
              <a:rPr lang="zh-CN" altLang="en-US"/>
              <a:t>数据域、</a:t>
            </a:r>
            <a:r>
              <a:rPr lang="en-US" altLang="zh-CN"/>
              <a:t>LeftChild</a:t>
            </a:r>
            <a:r>
              <a:rPr lang="zh-CN" altLang="en-US"/>
              <a:t>、</a:t>
            </a:r>
            <a:r>
              <a:rPr lang="en-US" altLang="zh-CN"/>
              <a:t>RightChild</a:t>
            </a:r>
          </a:p>
          <a:p>
            <a:pPr lvl="1" eaLnBrk="1" hangingPunct="1"/>
            <a:r>
              <a:rPr lang="en-US" altLang="zh-CN"/>
              <a:t>n-1</a:t>
            </a:r>
            <a:r>
              <a:rPr lang="zh-CN" altLang="en-US"/>
              <a:t>条边</a:t>
            </a:r>
            <a:r>
              <a:rPr lang="zh-CN" altLang="en-US">
                <a:sym typeface="Wingdings" panose="05000000000000000000" pitchFamily="2" charset="2"/>
              </a:rPr>
              <a:t></a:t>
            </a:r>
            <a:r>
              <a:rPr lang="en-US" altLang="zh-CN"/>
              <a:t>2n-(n-1)=n+1</a:t>
            </a:r>
            <a:r>
              <a:rPr lang="zh-CN" altLang="en-US"/>
              <a:t>个空指针</a:t>
            </a:r>
          </a:p>
        </p:txBody>
      </p:sp>
      <p:pic>
        <p:nvPicPr>
          <p:cNvPr id="75780" name="Picture 4" descr="chaintree">
            <a:extLst>
              <a:ext uri="{FF2B5EF4-FFF2-40B4-BE49-F238E27FC236}">
                <a16:creationId xmlns:a16="http://schemas.microsoft.com/office/drawing/2014/main" id="{AE37BD1D-3FBA-4DFE-9CC0-E5CE56AE0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59100"/>
            <a:ext cx="887412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灯片编号占位符 3">
            <a:extLst>
              <a:ext uri="{FF2B5EF4-FFF2-40B4-BE49-F238E27FC236}">
                <a16:creationId xmlns:a16="http://schemas.microsoft.com/office/drawing/2014/main" id="{EFDE5626-A331-4A2D-8E6A-9DB54E7808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18D26E-0616-4633-9441-473AC1D7ABF0}" type="slidenum">
              <a:rPr lang="en-US" altLang="en-US">
                <a:solidFill>
                  <a:srgbClr val="4B4B4B"/>
                </a:solidFill>
              </a:rPr>
              <a:pPr eaLnBrk="1" hangingPunct="1"/>
              <a:t>54</a:t>
            </a:fld>
            <a:endParaRPr lang="en-US" altLang="en-US">
              <a:solidFill>
                <a:srgbClr val="4B4B4B"/>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6A72D15-A183-4B01-8AF5-3E34F9143C64}"/>
              </a:ext>
            </a:extLst>
          </p:cNvPr>
          <p:cNvSpPr>
            <a:spLocks noGrp="1" noChangeArrowheads="1"/>
          </p:cNvSpPr>
          <p:nvPr>
            <p:ph type="title"/>
          </p:nvPr>
        </p:nvSpPr>
        <p:spPr/>
        <p:txBody>
          <a:bodyPr/>
          <a:lstStyle/>
          <a:p>
            <a:pPr eaLnBrk="1" hangingPunct="1"/>
            <a:r>
              <a:rPr lang="en-US" altLang="zh-CN"/>
              <a:t>BinaryTreeNode</a:t>
            </a:r>
            <a:r>
              <a:rPr lang="zh-CN" altLang="en-US"/>
              <a:t>类</a:t>
            </a:r>
          </a:p>
        </p:txBody>
      </p:sp>
      <p:sp>
        <p:nvSpPr>
          <p:cNvPr id="76803" name="Rectangle 3">
            <a:extLst>
              <a:ext uri="{FF2B5EF4-FFF2-40B4-BE49-F238E27FC236}">
                <a16:creationId xmlns:a16="http://schemas.microsoft.com/office/drawing/2014/main" id="{F112076C-6A1E-49E4-865F-F474D92FA699}"/>
              </a:ext>
            </a:extLst>
          </p:cNvPr>
          <p:cNvSpPr>
            <a:spLocks noGrp="1" noChangeArrowheads="1"/>
          </p:cNvSpPr>
          <p:nvPr>
            <p:ph type="body" idx="1"/>
          </p:nvPr>
        </p:nvSpPr>
        <p:spPr>
          <a:xfrm>
            <a:off x="446088" y="1371600"/>
            <a:ext cx="8509000" cy="4724400"/>
          </a:xfrm>
        </p:spPr>
        <p:txBody>
          <a:bodyPr/>
          <a:lstStyle/>
          <a:p>
            <a:pPr eaLnBrk="1" hangingPunct="1">
              <a:spcBef>
                <a:spcPct val="10000"/>
              </a:spcBef>
              <a:buClrTx/>
              <a:buFontTx/>
              <a:buNone/>
            </a:pPr>
            <a:r>
              <a:rPr lang="en-US" altLang="zh-CN" sz="2000">
                <a:solidFill>
                  <a:srgbClr val="0000FF"/>
                </a:solidFill>
                <a:latin typeface="Tahoma" panose="020B0604030504040204" pitchFamily="34" charset="0"/>
              </a:rPr>
              <a:t>template &lt;class T&gt;</a:t>
            </a:r>
          </a:p>
          <a:p>
            <a:pPr eaLnBrk="1" hangingPunct="1">
              <a:spcBef>
                <a:spcPct val="10000"/>
              </a:spcBef>
              <a:buClrTx/>
              <a:buFontTx/>
              <a:buNone/>
            </a:pPr>
            <a:r>
              <a:rPr lang="en-US" altLang="zh-CN" sz="2000">
                <a:solidFill>
                  <a:srgbClr val="0000FF"/>
                </a:solidFill>
                <a:latin typeface="Tahoma" panose="020B0604030504040204" pitchFamily="34" charset="0"/>
              </a:rPr>
              <a:t>class BinaryTreeNode {</a:t>
            </a:r>
          </a:p>
          <a:p>
            <a:pPr eaLnBrk="1" hangingPunct="1">
              <a:spcBef>
                <a:spcPct val="10000"/>
              </a:spcBef>
              <a:buClrTx/>
              <a:buFontTx/>
              <a:buNone/>
            </a:pPr>
            <a:r>
              <a:rPr lang="en-US" altLang="zh-CN" sz="2000">
                <a:solidFill>
                  <a:srgbClr val="0000FF"/>
                </a:solidFill>
                <a:latin typeface="Tahoma" panose="020B0604030504040204" pitchFamily="34" charset="0"/>
              </a:rPr>
              <a:t>   public:</a:t>
            </a:r>
          </a:p>
          <a:p>
            <a:pPr eaLnBrk="1" hangingPunct="1">
              <a:spcBef>
                <a:spcPct val="10000"/>
              </a:spcBef>
              <a:buClrTx/>
              <a:buFontTx/>
              <a:buNone/>
            </a:pPr>
            <a:r>
              <a:rPr lang="en-US" altLang="zh-CN" sz="2000">
                <a:solidFill>
                  <a:srgbClr val="0000FF"/>
                </a:solidFill>
                <a:latin typeface="Tahoma" panose="020B0604030504040204" pitchFamily="34" charset="0"/>
              </a:rPr>
              <a:t>      BinaryTreeNode() {LeftChild = RightChild = 0;}</a:t>
            </a:r>
          </a:p>
          <a:p>
            <a:pPr eaLnBrk="1" hangingPunct="1">
              <a:spcBef>
                <a:spcPct val="10000"/>
              </a:spcBef>
              <a:buClrTx/>
              <a:buFontTx/>
              <a:buNone/>
            </a:pPr>
            <a:r>
              <a:rPr lang="en-US" altLang="zh-CN" sz="2000">
                <a:solidFill>
                  <a:srgbClr val="0000FF"/>
                </a:solidFill>
                <a:latin typeface="Tahoma" panose="020B0604030504040204" pitchFamily="34" charset="0"/>
              </a:rPr>
              <a:t>      BinaryTreeNode(const T&amp; e) {data = e;  LeftChild = RightChild = 0;}</a:t>
            </a:r>
          </a:p>
          <a:p>
            <a:pPr eaLnBrk="1" hangingPunct="1">
              <a:spcBef>
                <a:spcPct val="10000"/>
              </a:spcBef>
              <a:buClrTx/>
              <a:buFontTx/>
              <a:buNone/>
            </a:pPr>
            <a:r>
              <a:rPr lang="en-US" altLang="zh-CN" sz="2000">
                <a:solidFill>
                  <a:srgbClr val="0000FF"/>
                </a:solidFill>
                <a:latin typeface="Tahoma" panose="020B0604030504040204" pitchFamily="34" charset="0"/>
              </a:rPr>
              <a:t>      BinaryTreeNode(const T&amp; e, BinaryTreeNode *l, BinaryTreeNode *r){data = e;  LeftChild = l;  RightChild = r;}</a:t>
            </a:r>
          </a:p>
          <a:p>
            <a:pPr eaLnBrk="1" hangingPunct="1">
              <a:spcBef>
                <a:spcPct val="10000"/>
              </a:spcBef>
              <a:buClrTx/>
              <a:buFontTx/>
              <a:buNone/>
            </a:pPr>
            <a:endParaRPr lang="en-US" altLang="zh-CN" sz="2000">
              <a:solidFill>
                <a:srgbClr val="0000FF"/>
              </a:solidFill>
              <a:latin typeface="Tahoma" panose="020B0604030504040204" pitchFamily="34" charset="0"/>
            </a:endParaRPr>
          </a:p>
          <a:p>
            <a:pPr eaLnBrk="1" hangingPunct="1">
              <a:spcBef>
                <a:spcPct val="10000"/>
              </a:spcBef>
              <a:buClrTx/>
              <a:buFontTx/>
              <a:buNone/>
            </a:pPr>
            <a:r>
              <a:rPr lang="en-US" altLang="zh-CN" sz="2000">
                <a:solidFill>
                  <a:srgbClr val="0000FF"/>
                </a:solidFill>
                <a:latin typeface="Tahoma" panose="020B0604030504040204" pitchFamily="34" charset="0"/>
              </a:rPr>
              <a:t>   private:</a:t>
            </a:r>
          </a:p>
          <a:p>
            <a:pPr eaLnBrk="1" hangingPunct="1">
              <a:spcBef>
                <a:spcPct val="10000"/>
              </a:spcBef>
              <a:buClrTx/>
              <a:buFontTx/>
              <a:buNone/>
            </a:pPr>
            <a:r>
              <a:rPr lang="en-US" altLang="zh-CN" sz="2000">
                <a:solidFill>
                  <a:srgbClr val="0000FF"/>
                </a:solidFill>
                <a:latin typeface="Tahoma" panose="020B0604030504040204" pitchFamily="34" charset="0"/>
              </a:rPr>
              <a:t>      T data;</a:t>
            </a:r>
          </a:p>
          <a:p>
            <a:pPr eaLnBrk="1" hangingPunct="1">
              <a:spcBef>
                <a:spcPct val="10000"/>
              </a:spcBef>
              <a:buClrTx/>
              <a:buFontTx/>
              <a:buNone/>
            </a:pPr>
            <a:r>
              <a:rPr lang="en-US" altLang="zh-CN" sz="2000">
                <a:solidFill>
                  <a:srgbClr val="0000FF"/>
                </a:solidFill>
                <a:latin typeface="Tahoma" panose="020B0604030504040204" pitchFamily="34" charset="0"/>
              </a:rPr>
              <a:t>      BinaryTreeNode&lt;T&gt; *LeftChild,   </a:t>
            </a:r>
            <a:r>
              <a:rPr lang="en-US" altLang="zh-CN" sz="2000">
                <a:solidFill>
                  <a:srgbClr val="008000"/>
                </a:solidFill>
                <a:latin typeface="Tahoma" panose="020B0604030504040204" pitchFamily="34" charset="0"/>
              </a:rPr>
              <a:t>// left subtree</a:t>
            </a:r>
          </a:p>
          <a:p>
            <a:pPr eaLnBrk="1" hangingPunct="1">
              <a:spcBef>
                <a:spcPct val="10000"/>
              </a:spcBef>
              <a:buClrTx/>
              <a:buFontTx/>
              <a:buNone/>
            </a:pPr>
            <a:r>
              <a:rPr lang="en-US" altLang="zh-CN" sz="2000">
                <a:solidFill>
                  <a:srgbClr val="0000FF"/>
                </a:solidFill>
                <a:latin typeface="Tahoma" panose="020B0604030504040204" pitchFamily="34" charset="0"/>
              </a:rPr>
              <a:t>                        *RightChild;</a:t>
            </a:r>
            <a:r>
              <a:rPr lang="en-US" altLang="zh-CN" sz="2000">
                <a:solidFill>
                  <a:srgbClr val="008000"/>
                </a:solidFill>
                <a:latin typeface="Tahoma" panose="020B0604030504040204" pitchFamily="34" charset="0"/>
              </a:rPr>
              <a:t>  // right subtree</a:t>
            </a:r>
          </a:p>
          <a:p>
            <a:pPr eaLnBrk="1" hangingPunct="1">
              <a:spcBef>
                <a:spcPct val="10000"/>
              </a:spcBef>
              <a:buClrTx/>
              <a:buFontTx/>
              <a:buNone/>
            </a:pPr>
            <a:r>
              <a:rPr lang="en-US" altLang="zh-CN" sz="2000">
                <a:solidFill>
                  <a:srgbClr val="0000FF"/>
                </a:solidFill>
                <a:latin typeface="Tahoma" panose="020B0604030504040204" pitchFamily="34" charset="0"/>
              </a:rPr>
              <a:t>};</a:t>
            </a:r>
            <a:endParaRPr lang="en-US" altLang="zh-CN" sz="2000">
              <a:solidFill>
                <a:srgbClr val="0000FF"/>
              </a:solidFill>
            </a:endParaRPr>
          </a:p>
        </p:txBody>
      </p:sp>
      <p:sp>
        <p:nvSpPr>
          <p:cNvPr id="76804" name="灯片编号占位符 3">
            <a:extLst>
              <a:ext uri="{FF2B5EF4-FFF2-40B4-BE49-F238E27FC236}">
                <a16:creationId xmlns:a16="http://schemas.microsoft.com/office/drawing/2014/main" id="{772C352D-3275-45EA-9B36-3868BADBAC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96AD4A-003E-430F-A362-66E82F2AA622}" type="slidenum">
              <a:rPr lang="en-US" altLang="en-US">
                <a:solidFill>
                  <a:srgbClr val="4B4B4B"/>
                </a:solidFill>
              </a:rPr>
              <a:pPr eaLnBrk="1" hangingPunct="1"/>
              <a:t>55</a:t>
            </a:fld>
            <a:endParaRPr lang="en-US" altLang="en-US">
              <a:solidFill>
                <a:srgbClr val="4B4B4B"/>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9F212C9-5297-41B9-9E1C-7EFD3455E099}"/>
              </a:ext>
            </a:extLst>
          </p:cNvPr>
          <p:cNvSpPr>
            <a:spLocks noGrp="1" noChangeArrowheads="1"/>
          </p:cNvSpPr>
          <p:nvPr>
            <p:ph type="title"/>
          </p:nvPr>
        </p:nvSpPr>
        <p:spPr/>
        <p:txBody>
          <a:bodyPr/>
          <a:lstStyle/>
          <a:p>
            <a:pPr eaLnBrk="1" hangingPunct="1"/>
            <a:r>
              <a:rPr lang="zh-CN" altLang="en-US"/>
              <a:t>抽象数据类型</a:t>
            </a:r>
            <a:r>
              <a:rPr lang="en-US" altLang="zh-CN"/>
              <a:t>BinaryTree</a:t>
            </a:r>
          </a:p>
        </p:txBody>
      </p:sp>
      <p:sp>
        <p:nvSpPr>
          <p:cNvPr id="77827" name="Rectangle 3">
            <a:extLst>
              <a:ext uri="{FF2B5EF4-FFF2-40B4-BE49-F238E27FC236}">
                <a16:creationId xmlns:a16="http://schemas.microsoft.com/office/drawing/2014/main" id="{565B42DC-2F0E-47E4-A2F1-03ACC5EDC1FD}"/>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sz="2000"/>
              <a:t>抽象数据类型</a:t>
            </a:r>
            <a:r>
              <a:rPr lang="en-US" altLang="zh-CN" sz="2000" i="1"/>
              <a:t>BinaryTree</a:t>
            </a:r>
            <a:r>
              <a:rPr lang="en-US" altLang="zh-CN" sz="2000"/>
              <a:t>{</a:t>
            </a:r>
          </a:p>
          <a:p>
            <a:pPr eaLnBrk="1" hangingPunct="1">
              <a:buFont typeface="Wingdings" panose="05000000000000000000" pitchFamily="2" charset="2"/>
              <a:buNone/>
            </a:pPr>
            <a:r>
              <a:rPr lang="zh-CN" altLang="en-US" sz="2000"/>
              <a:t>实例</a:t>
            </a:r>
          </a:p>
          <a:p>
            <a:pPr eaLnBrk="1" hangingPunct="1">
              <a:buFont typeface="Wingdings" panose="05000000000000000000" pitchFamily="2" charset="2"/>
              <a:buNone/>
            </a:pPr>
            <a:r>
              <a:rPr lang="zh-CN" altLang="en-US" sz="2000"/>
              <a:t>	元素集合；如果不空，则被划分为根节点、左子树和右子树；每个子树仍是一个二叉树</a:t>
            </a:r>
          </a:p>
          <a:p>
            <a:pPr eaLnBrk="1" hangingPunct="1">
              <a:buFont typeface="Wingdings" panose="05000000000000000000" pitchFamily="2" charset="2"/>
              <a:buNone/>
            </a:pPr>
            <a:r>
              <a:rPr lang="zh-CN" altLang="en-US" sz="2000"/>
              <a:t>操作</a:t>
            </a:r>
          </a:p>
          <a:p>
            <a:pPr eaLnBrk="1" hangingPunct="1">
              <a:buFont typeface="Wingdings" panose="05000000000000000000" pitchFamily="2" charset="2"/>
              <a:buNone/>
            </a:pPr>
            <a:r>
              <a:rPr lang="zh-CN" altLang="en-US" sz="2000" i="1"/>
              <a:t>	</a:t>
            </a:r>
            <a:r>
              <a:rPr lang="en-US" altLang="zh-CN" sz="2000" i="1"/>
              <a:t>Create</a:t>
            </a:r>
            <a:r>
              <a:rPr lang="en-US" altLang="zh-CN" sz="2000"/>
              <a:t>()</a:t>
            </a:r>
            <a:r>
              <a:rPr lang="zh-CN" altLang="en-US" sz="2000"/>
              <a:t>：创建一个空的二叉树；</a:t>
            </a:r>
          </a:p>
          <a:p>
            <a:pPr eaLnBrk="1" hangingPunct="1">
              <a:buFont typeface="Wingdings" panose="05000000000000000000" pitchFamily="2" charset="2"/>
              <a:buNone/>
            </a:pPr>
            <a:r>
              <a:rPr lang="zh-CN" altLang="en-US" sz="2000" i="1"/>
              <a:t>	</a:t>
            </a:r>
            <a:r>
              <a:rPr lang="en-US" altLang="zh-CN" sz="2000" i="1"/>
              <a:t>IsEmpty</a:t>
            </a:r>
            <a:r>
              <a:rPr lang="zh-CN" altLang="en-US" sz="2000"/>
              <a:t>：如果二叉树为空，则返回</a:t>
            </a:r>
            <a:r>
              <a:rPr lang="en-US" altLang="zh-CN" sz="2000"/>
              <a:t>true</a:t>
            </a:r>
            <a:r>
              <a:rPr lang="zh-CN" altLang="en-US" sz="2000"/>
              <a:t>，否则返回</a:t>
            </a:r>
            <a:r>
              <a:rPr lang="en-US" altLang="zh-CN" sz="2000"/>
              <a:t>false</a:t>
            </a:r>
          </a:p>
          <a:p>
            <a:pPr eaLnBrk="1" hangingPunct="1">
              <a:buFont typeface="Wingdings" panose="05000000000000000000" pitchFamily="2" charset="2"/>
              <a:buNone/>
            </a:pPr>
            <a:r>
              <a:rPr lang="en-US" altLang="zh-CN" sz="2000" i="1"/>
              <a:t>	Root</a:t>
            </a:r>
            <a:r>
              <a:rPr lang="en-US" altLang="zh-CN" sz="2000"/>
              <a:t>(</a:t>
            </a:r>
            <a:r>
              <a:rPr lang="en-US" altLang="zh-CN" sz="2000" i="1"/>
              <a:t>x</a:t>
            </a:r>
            <a:r>
              <a:rPr lang="en-US" altLang="zh-CN" sz="2000"/>
              <a:t>)</a:t>
            </a:r>
            <a:r>
              <a:rPr lang="zh-CN" altLang="en-US" sz="2000"/>
              <a:t>：取</a:t>
            </a:r>
            <a:r>
              <a:rPr lang="en-US" altLang="zh-CN" sz="2000"/>
              <a:t>x</a:t>
            </a:r>
            <a:r>
              <a:rPr lang="zh-CN" altLang="en-US" sz="2000"/>
              <a:t>为根节点；如果操作失败，则返			回</a:t>
            </a:r>
            <a:r>
              <a:rPr lang="en-US" altLang="zh-CN" sz="2000"/>
              <a:t>false</a:t>
            </a:r>
            <a:r>
              <a:rPr lang="zh-CN" altLang="en-US" sz="2000"/>
              <a:t>，否则返回</a:t>
            </a:r>
            <a:r>
              <a:rPr lang="en-US" altLang="zh-CN" sz="2000"/>
              <a:t>true</a:t>
            </a:r>
          </a:p>
        </p:txBody>
      </p:sp>
      <p:sp>
        <p:nvSpPr>
          <p:cNvPr id="77828" name="灯片编号占位符 3">
            <a:extLst>
              <a:ext uri="{FF2B5EF4-FFF2-40B4-BE49-F238E27FC236}">
                <a16:creationId xmlns:a16="http://schemas.microsoft.com/office/drawing/2014/main" id="{98C62655-E3BD-495A-9AED-A6D3724FD7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B0D7D6-5B7E-4CEE-848E-9CB4A04505CC}" type="slidenum">
              <a:rPr lang="en-US" altLang="en-US">
                <a:solidFill>
                  <a:srgbClr val="4B4B4B"/>
                </a:solidFill>
              </a:rPr>
              <a:pPr eaLnBrk="1" hangingPunct="1"/>
              <a:t>56</a:t>
            </a:fld>
            <a:endParaRPr lang="en-US" altLang="en-US">
              <a:solidFill>
                <a:srgbClr val="4B4B4B"/>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7021941-6390-4908-AC96-49CF1E414200}"/>
              </a:ext>
            </a:extLst>
          </p:cNvPr>
          <p:cNvSpPr>
            <a:spLocks noGrp="1" noChangeArrowheads="1"/>
          </p:cNvSpPr>
          <p:nvPr>
            <p:ph type="title"/>
          </p:nvPr>
        </p:nvSpPr>
        <p:spPr/>
        <p:txBody>
          <a:bodyPr/>
          <a:lstStyle/>
          <a:p>
            <a:pPr eaLnBrk="1" hangingPunct="1"/>
            <a:r>
              <a:rPr lang="zh-CN" altLang="en-US"/>
              <a:t>抽象数据类型（续）</a:t>
            </a:r>
          </a:p>
        </p:txBody>
      </p:sp>
      <p:sp>
        <p:nvSpPr>
          <p:cNvPr id="78851" name="Rectangle 3">
            <a:extLst>
              <a:ext uri="{FF2B5EF4-FFF2-40B4-BE49-F238E27FC236}">
                <a16:creationId xmlns:a16="http://schemas.microsoft.com/office/drawing/2014/main" id="{7285EA08-DEFC-44A6-8676-6F85B31A6F43}"/>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sz="2000" i="1"/>
              <a:t>	MakeTree</a:t>
            </a:r>
            <a:r>
              <a:rPr lang="en-US" altLang="zh-CN" sz="2000"/>
              <a:t>(</a:t>
            </a:r>
            <a:r>
              <a:rPr lang="en-US" altLang="zh-CN" sz="2000" i="1"/>
              <a:t>root</a:t>
            </a:r>
            <a:r>
              <a:rPr lang="zh-CN" altLang="en-US" sz="2000"/>
              <a:t>，</a:t>
            </a:r>
            <a:r>
              <a:rPr lang="en-US" altLang="zh-CN" sz="2000" i="1"/>
              <a:t>left</a:t>
            </a:r>
            <a:r>
              <a:rPr lang="zh-CN" altLang="en-US" sz="2000"/>
              <a:t>，</a:t>
            </a:r>
            <a:r>
              <a:rPr lang="en-US" altLang="zh-CN" sz="2000" i="1"/>
              <a:t>right</a:t>
            </a:r>
            <a:r>
              <a:rPr lang="en-US" altLang="zh-CN" sz="2000"/>
              <a:t>)</a:t>
            </a:r>
            <a:r>
              <a:rPr lang="zh-CN" altLang="en-US" sz="2000"/>
              <a:t>：创建一个二叉树，</a:t>
            </a:r>
            <a:r>
              <a:rPr lang="en-US" altLang="zh-CN" sz="2000" i="1"/>
              <a:t>root</a:t>
            </a:r>
            <a:r>
              <a:rPr lang="zh-CN" altLang="en-US" sz="2000"/>
              <a:t>作为根节点，</a:t>
            </a:r>
            <a:r>
              <a:rPr lang="en-US" altLang="zh-CN" sz="2000" i="1"/>
              <a:t>left</a:t>
            </a:r>
            <a:r>
              <a:rPr lang="zh-CN" altLang="en-US" sz="2000"/>
              <a:t>作为左子树，</a:t>
            </a:r>
            <a:r>
              <a:rPr lang="en-US" altLang="zh-CN" sz="2000" i="1"/>
              <a:t>right</a:t>
            </a:r>
            <a:r>
              <a:rPr lang="zh-CN" altLang="en-US" sz="2000"/>
              <a:t>作	为右子树</a:t>
            </a:r>
          </a:p>
          <a:p>
            <a:pPr eaLnBrk="1" hangingPunct="1">
              <a:buFont typeface="Wingdings" panose="05000000000000000000" pitchFamily="2" charset="2"/>
              <a:buNone/>
            </a:pPr>
            <a:r>
              <a:rPr lang="zh-CN" altLang="en-US" sz="2000" i="1"/>
              <a:t>	</a:t>
            </a:r>
            <a:r>
              <a:rPr lang="en-US" altLang="zh-CN" sz="2000" i="1"/>
              <a:t>BreakTree</a:t>
            </a:r>
            <a:r>
              <a:rPr lang="en-US" altLang="zh-CN" sz="2000"/>
              <a:t>(</a:t>
            </a:r>
            <a:r>
              <a:rPr lang="en-US" altLang="zh-CN" sz="2000" i="1"/>
              <a:t>root</a:t>
            </a:r>
            <a:r>
              <a:rPr lang="zh-CN" altLang="en-US" sz="2000"/>
              <a:t>，</a:t>
            </a:r>
            <a:r>
              <a:rPr lang="en-US" altLang="zh-CN" sz="2000" i="1"/>
              <a:t>left</a:t>
            </a:r>
            <a:r>
              <a:rPr lang="zh-CN" altLang="en-US" sz="2000"/>
              <a:t>，</a:t>
            </a:r>
            <a:r>
              <a:rPr lang="en-US" altLang="zh-CN" sz="2000" i="1"/>
              <a:t>right</a:t>
            </a:r>
            <a:r>
              <a:rPr lang="en-US" altLang="zh-CN" sz="2000"/>
              <a:t>)</a:t>
            </a:r>
            <a:r>
              <a:rPr lang="zh-CN" altLang="en-US" sz="2000"/>
              <a:t>：拆分二叉树</a:t>
            </a:r>
          </a:p>
          <a:p>
            <a:pPr eaLnBrk="1" hangingPunct="1">
              <a:buFont typeface="Wingdings" panose="05000000000000000000" pitchFamily="2" charset="2"/>
              <a:buNone/>
            </a:pPr>
            <a:r>
              <a:rPr lang="zh-CN" altLang="en-US" sz="2000" i="1"/>
              <a:t>	</a:t>
            </a:r>
            <a:r>
              <a:rPr lang="en-US" altLang="zh-CN" sz="2000" i="1"/>
              <a:t>PreOrder</a:t>
            </a:r>
            <a:r>
              <a:rPr lang="zh-CN" altLang="en-US" sz="2000"/>
              <a:t>：先序遍历</a:t>
            </a:r>
          </a:p>
          <a:p>
            <a:pPr eaLnBrk="1" hangingPunct="1">
              <a:buFont typeface="Wingdings" panose="05000000000000000000" pitchFamily="2" charset="2"/>
              <a:buNone/>
            </a:pPr>
            <a:r>
              <a:rPr lang="zh-CN" altLang="en-US" sz="2000" i="1"/>
              <a:t>	</a:t>
            </a:r>
            <a:r>
              <a:rPr lang="en-US" altLang="zh-CN" sz="2000" i="1"/>
              <a:t>InOrder</a:t>
            </a:r>
            <a:r>
              <a:rPr lang="zh-CN" altLang="en-US" sz="2000"/>
              <a:t>：中序遍历</a:t>
            </a:r>
          </a:p>
          <a:p>
            <a:pPr eaLnBrk="1" hangingPunct="1">
              <a:buFont typeface="Wingdings" panose="05000000000000000000" pitchFamily="2" charset="2"/>
              <a:buNone/>
            </a:pPr>
            <a:r>
              <a:rPr lang="zh-CN" altLang="en-US" sz="2000" i="1"/>
              <a:t>	</a:t>
            </a:r>
            <a:r>
              <a:rPr lang="en-US" altLang="zh-CN" sz="2000" i="1"/>
              <a:t>PostOrder</a:t>
            </a:r>
            <a:r>
              <a:rPr lang="zh-CN" altLang="en-US" sz="2000"/>
              <a:t>：后序遍历</a:t>
            </a:r>
          </a:p>
          <a:p>
            <a:pPr eaLnBrk="1" hangingPunct="1">
              <a:buFont typeface="Wingdings" panose="05000000000000000000" pitchFamily="2" charset="2"/>
              <a:buNone/>
            </a:pPr>
            <a:r>
              <a:rPr lang="zh-CN" altLang="en-US" sz="2000" i="1"/>
              <a:t>	</a:t>
            </a:r>
            <a:r>
              <a:rPr lang="en-US" altLang="zh-CN" sz="2000" i="1"/>
              <a:t>LevelOrder</a:t>
            </a:r>
            <a:r>
              <a:rPr lang="zh-CN" altLang="en-US" sz="2000"/>
              <a:t>：逐层遍历</a:t>
            </a:r>
          </a:p>
          <a:p>
            <a:pPr eaLnBrk="1" hangingPunct="1">
              <a:buFont typeface="Wingdings" panose="05000000000000000000" pitchFamily="2" charset="2"/>
              <a:buNone/>
            </a:pPr>
            <a:r>
              <a:rPr lang="en-US" altLang="zh-CN" sz="2000"/>
              <a:t>}</a:t>
            </a:r>
          </a:p>
        </p:txBody>
      </p:sp>
      <p:sp>
        <p:nvSpPr>
          <p:cNvPr id="78852" name="灯片编号占位符 3">
            <a:extLst>
              <a:ext uri="{FF2B5EF4-FFF2-40B4-BE49-F238E27FC236}">
                <a16:creationId xmlns:a16="http://schemas.microsoft.com/office/drawing/2014/main" id="{BDA78DFC-AD15-4162-949E-59419CCC20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5F2673-1477-4C2D-BFCA-6D036981BA90}" type="slidenum">
              <a:rPr lang="en-US" altLang="en-US">
                <a:solidFill>
                  <a:srgbClr val="4B4B4B"/>
                </a:solidFill>
              </a:rPr>
              <a:pPr eaLnBrk="1" hangingPunct="1"/>
              <a:t>57</a:t>
            </a:fld>
            <a:endParaRPr lang="en-US" altLang="en-US">
              <a:solidFill>
                <a:srgbClr val="4B4B4B"/>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E3F6DF0-E96A-40F9-9BEB-42B99777EBA4}"/>
              </a:ext>
            </a:extLst>
          </p:cNvPr>
          <p:cNvSpPr>
            <a:spLocks noGrp="1" noChangeArrowheads="1"/>
          </p:cNvSpPr>
          <p:nvPr>
            <p:ph type="title"/>
          </p:nvPr>
        </p:nvSpPr>
        <p:spPr/>
        <p:txBody>
          <a:bodyPr/>
          <a:lstStyle/>
          <a:p>
            <a:pPr eaLnBrk="1" hangingPunct="1"/>
            <a:r>
              <a:rPr lang="zh-CN" altLang="en-US"/>
              <a:t>类</a:t>
            </a:r>
            <a:r>
              <a:rPr lang="en-US" altLang="zh-CN"/>
              <a:t>BinaryTree</a:t>
            </a:r>
          </a:p>
        </p:txBody>
      </p:sp>
      <p:sp>
        <p:nvSpPr>
          <p:cNvPr id="79875" name="Rectangle 3">
            <a:extLst>
              <a:ext uri="{FF2B5EF4-FFF2-40B4-BE49-F238E27FC236}">
                <a16:creationId xmlns:a16="http://schemas.microsoft.com/office/drawing/2014/main" id="{47C12BD4-B829-4A5B-9C90-F436F638578A}"/>
              </a:ext>
            </a:extLst>
          </p:cNvPr>
          <p:cNvSpPr>
            <a:spLocks noGrp="1" noChangeArrowheads="1"/>
          </p:cNvSpPr>
          <p:nvPr>
            <p:ph type="body" idx="1"/>
          </p:nvPr>
        </p:nvSpPr>
        <p:spPr/>
        <p:txBody>
          <a:bodyPr/>
          <a:lstStyle/>
          <a:p>
            <a:pPr eaLnBrk="1" hangingPunct="1">
              <a:spcBef>
                <a:spcPct val="10000"/>
              </a:spcBef>
              <a:buClrTx/>
              <a:buFontTx/>
              <a:buNone/>
            </a:pPr>
            <a:r>
              <a:rPr lang="en-US" altLang="zh-CN" sz="2000">
                <a:solidFill>
                  <a:srgbClr val="0000FF"/>
                </a:solidFill>
                <a:latin typeface="Tahoma" panose="020B0604030504040204" pitchFamily="34" charset="0"/>
              </a:rPr>
              <a:t>template&lt;class T&gt;</a:t>
            </a:r>
          </a:p>
          <a:p>
            <a:pPr eaLnBrk="1" hangingPunct="1">
              <a:spcBef>
                <a:spcPct val="10000"/>
              </a:spcBef>
              <a:buClrTx/>
              <a:buFontTx/>
              <a:buNone/>
            </a:pPr>
            <a:r>
              <a:rPr lang="en-US" altLang="zh-CN" sz="2000">
                <a:solidFill>
                  <a:srgbClr val="0000FF"/>
                </a:solidFill>
                <a:latin typeface="Tahoma" panose="020B0604030504040204" pitchFamily="34" charset="0"/>
              </a:rPr>
              <a:t>class BinaryTree {</a:t>
            </a:r>
          </a:p>
          <a:p>
            <a:pPr eaLnBrk="1" hangingPunct="1">
              <a:spcBef>
                <a:spcPct val="10000"/>
              </a:spcBef>
              <a:buClrTx/>
              <a:buFontTx/>
              <a:buNone/>
            </a:pPr>
            <a:r>
              <a:rPr lang="en-US" altLang="zh-CN" sz="2000">
                <a:solidFill>
                  <a:srgbClr val="0000FF"/>
                </a:solidFill>
                <a:latin typeface="Tahoma" panose="020B0604030504040204" pitchFamily="34" charset="0"/>
              </a:rPr>
              <a:t>public:</a:t>
            </a:r>
          </a:p>
          <a:p>
            <a:pPr eaLnBrk="1" hangingPunct="1">
              <a:spcBef>
                <a:spcPct val="10000"/>
              </a:spcBef>
              <a:buClrTx/>
              <a:buFontTx/>
              <a:buNone/>
            </a:pPr>
            <a:r>
              <a:rPr lang="en-US" altLang="zh-CN" sz="2000">
                <a:solidFill>
                  <a:srgbClr val="0000FF"/>
                </a:solidFill>
                <a:latin typeface="Tahoma" panose="020B0604030504040204" pitchFamily="34" charset="0"/>
              </a:rPr>
              <a:t>      BinaryTree() {root = 0;};</a:t>
            </a:r>
          </a:p>
          <a:p>
            <a:pPr eaLnBrk="1" hangingPunct="1">
              <a:spcBef>
                <a:spcPct val="10000"/>
              </a:spcBef>
              <a:buClrTx/>
              <a:buFontTx/>
              <a:buNone/>
            </a:pPr>
            <a:r>
              <a:rPr lang="en-US" altLang="zh-CN" sz="2000">
                <a:solidFill>
                  <a:srgbClr val="0000FF"/>
                </a:solidFill>
                <a:latin typeface="Tahoma" panose="020B0604030504040204" pitchFamily="34" charset="0"/>
              </a:rPr>
              <a:t>      ~BinaryTree(){}; </a:t>
            </a:r>
          </a:p>
          <a:p>
            <a:pPr eaLnBrk="1" hangingPunct="1">
              <a:spcBef>
                <a:spcPct val="10000"/>
              </a:spcBef>
              <a:buClrTx/>
              <a:buFontTx/>
              <a:buNone/>
            </a:pPr>
            <a:r>
              <a:rPr lang="en-US" altLang="zh-CN" sz="2000">
                <a:solidFill>
                  <a:srgbClr val="0000FF"/>
                </a:solidFill>
                <a:latin typeface="Tahoma" panose="020B0604030504040204" pitchFamily="34" charset="0"/>
              </a:rPr>
              <a:t>      bool IsEmpty() const</a:t>
            </a:r>
          </a:p>
          <a:p>
            <a:pPr eaLnBrk="1" hangingPunct="1">
              <a:spcBef>
                <a:spcPct val="10000"/>
              </a:spcBef>
              <a:buClrTx/>
              <a:buFontTx/>
              <a:buNone/>
            </a:pPr>
            <a:r>
              <a:rPr lang="en-US" altLang="zh-CN" sz="2000">
                <a:solidFill>
                  <a:srgbClr val="0000FF"/>
                </a:solidFill>
                <a:latin typeface="Tahoma" panose="020B0604030504040204" pitchFamily="34" charset="0"/>
              </a:rPr>
              <a:t>        {return ((root) ? false : true);}</a:t>
            </a:r>
          </a:p>
          <a:p>
            <a:pPr eaLnBrk="1" hangingPunct="1">
              <a:spcBef>
                <a:spcPct val="10000"/>
              </a:spcBef>
              <a:buClrTx/>
              <a:buFontTx/>
              <a:buNone/>
            </a:pPr>
            <a:r>
              <a:rPr lang="en-US" altLang="zh-CN" sz="2000">
                <a:solidFill>
                  <a:srgbClr val="0000FF"/>
                </a:solidFill>
                <a:latin typeface="Tahoma" panose="020B0604030504040204" pitchFamily="34" charset="0"/>
              </a:rPr>
              <a:t>      bool Root(T&amp; x) const;</a:t>
            </a:r>
          </a:p>
          <a:p>
            <a:pPr eaLnBrk="1" hangingPunct="1">
              <a:spcBef>
                <a:spcPct val="10000"/>
              </a:spcBef>
              <a:buClrTx/>
              <a:buFontTx/>
              <a:buNone/>
            </a:pPr>
            <a:r>
              <a:rPr lang="en-US" altLang="zh-CN" sz="2000">
                <a:solidFill>
                  <a:srgbClr val="0000FF"/>
                </a:solidFill>
                <a:latin typeface="Tahoma" panose="020B0604030504040204" pitchFamily="34" charset="0"/>
              </a:rPr>
              <a:t>      void MakeTree(const T&amp; element,</a:t>
            </a:r>
          </a:p>
          <a:p>
            <a:pPr eaLnBrk="1" hangingPunct="1">
              <a:spcBef>
                <a:spcPct val="10000"/>
              </a:spcBef>
              <a:buClrTx/>
              <a:buFontTx/>
              <a:buNone/>
            </a:pPr>
            <a:r>
              <a:rPr lang="en-US" altLang="zh-CN" sz="2000">
                <a:solidFill>
                  <a:srgbClr val="0000FF"/>
                </a:solidFill>
                <a:latin typeface="Tahoma" panose="020B0604030504040204" pitchFamily="34" charset="0"/>
              </a:rPr>
              <a:t>           BinaryTree&lt;T&gt;&amp; left, BinaryTree&lt;T&gt;&amp; right);</a:t>
            </a:r>
          </a:p>
          <a:p>
            <a:pPr eaLnBrk="1" hangingPunct="1">
              <a:spcBef>
                <a:spcPct val="10000"/>
              </a:spcBef>
              <a:buClrTx/>
              <a:buFontTx/>
              <a:buNone/>
            </a:pPr>
            <a:r>
              <a:rPr lang="en-US" altLang="zh-CN" sz="2000">
                <a:solidFill>
                  <a:srgbClr val="0000FF"/>
                </a:solidFill>
                <a:latin typeface="Tahoma" panose="020B0604030504040204" pitchFamily="34" charset="0"/>
              </a:rPr>
              <a:t>      void BreakTree(T&amp; element, BinaryTree&lt;T&gt;&amp; left,</a:t>
            </a:r>
          </a:p>
          <a:p>
            <a:pPr eaLnBrk="1" hangingPunct="1">
              <a:spcBef>
                <a:spcPct val="10000"/>
              </a:spcBef>
              <a:buClrTx/>
              <a:buFontTx/>
              <a:buNone/>
            </a:pPr>
            <a:r>
              <a:rPr lang="en-US" altLang="zh-CN" sz="2000">
                <a:solidFill>
                  <a:srgbClr val="0000FF"/>
                </a:solidFill>
                <a:latin typeface="Tahoma" panose="020B0604030504040204" pitchFamily="34" charset="0"/>
              </a:rPr>
              <a:t>                    BinaryTree&lt;T&gt;&amp; right);</a:t>
            </a:r>
          </a:p>
          <a:p>
            <a:pPr eaLnBrk="1" hangingPunct="1">
              <a:spcBef>
                <a:spcPct val="10000"/>
              </a:spcBef>
              <a:buClrTx/>
              <a:buFontTx/>
              <a:buNone/>
            </a:pPr>
            <a:r>
              <a:rPr lang="en-US" altLang="zh-CN" sz="2000">
                <a:solidFill>
                  <a:srgbClr val="0000FF"/>
                </a:solidFill>
                <a:latin typeface="Tahoma" panose="020B0604030504040204" pitchFamily="34" charset="0"/>
              </a:rPr>
              <a:t>      void PreOrder(void(*Visit)(BinaryTreeNode&lt;T&gt; *u))</a:t>
            </a:r>
          </a:p>
          <a:p>
            <a:pPr eaLnBrk="1" hangingPunct="1">
              <a:spcBef>
                <a:spcPct val="10000"/>
              </a:spcBef>
              <a:buClrTx/>
              <a:buFontTx/>
              <a:buNone/>
            </a:pPr>
            <a:r>
              <a:rPr lang="en-US" altLang="zh-CN" sz="2000">
                <a:solidFill>
                  <a:srgbClr val="0000FF"/>
                </a:solidFill>
                <a:latin typeface="Tahoma" panose="020B0604030504040204" pitchFamily="34" charset="0"/>
              </a:rPr>
              <a:t>           {PreOrder(Visit, root);}</a:t>
            </a:r>
            <a:endParaRPr lang="en-US" altLang="zh-CN"/>
          </a:p>
        </p:txBody>
      </p:sp>
      <p:sp>
        <p:nvSpPr>
          <p:cNvPr id="79876" name="灯片编号占位符 3">
            <a:extLst>
              <a:ext uri="{FF2B5EF4-FFF2-40B4-BE49-F238E27FC236}">
                <a16:creationId xmlns:a16="http://schemas.microsoft.com/office/drawing/2014/main" id="{EB96F200-24A1-4473-8F23-D1D411EA64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40EAF9-281E-4BAD-B759-70243F60C5D4}" type="slidenum">
              <a:rPr lang="en-US" altLang="en-US">
                <a:solidFill>
                  <a:srgbClr val="4B4B4B"/>
                </a:solidFill>
              </a:rPr>
              <a:pPr eaLnBrk="1" hangingPunct="1"/>
              <a:t>58</a:t>
            </a:fld>
            <a:endParaRPr lang="en-US" altLang="en-US">
              <a:solidFill>
                <a:srgbClr val="4B4B4B"/>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EBD34EB-2A79-47FF-BA64-F414426C3553}"/>
              </a:ext>
            </a:extLst>
          </p:cNvPr>
          <p:cNvSpPr>
            <a:spLocks noGrp="1" noChangeArrowheads="1"/>
          </p:cNvSpPr>
          <p:nvPr>
            <p:ph type="title"/>
          </p:nvPr>
        </p:nvSpPr>
        <p:spPr/>
        <p:txBody>
          <a:bodyPr/>
          <a:lstStyle/>
          <a:p>
            <a:pPr eaLnBrk="1" hangingPunct="1"/>
            <a:r>
              <a:rPr lang="zh-CN" altLang="en-US"/>
              <a:t>类</a:t>
            </a:r>
            <a:r>
              <a:rPr lang="en-US" altLang="zh-CN"/>
              <a:t>BinaryTree</a:t>
            </a:r>
            <a:r>
              <a:rPr lang="zh-CN" altLang="en-US"/>
              <a:t>（续）</a:t>
            </a:r>
          </a:p>
        </p:txBody>
      </p:sp>
      <p:sp>
        <p:nvSpPr>
          <p:cNvPr id="80899" name="Rectangle 3">
            <a:extLst>
              <a:ext uri="{FF2B5EF4-FFF2-40B4-BE49-F238E27FC236}">
                <a16:creationId xmlns:a16="http://schemas.microsoft.com/office/drawing/2014/main" id="{0112C31C-0259-46F8-8FAF-E85823416030}"/>
              </a:ext>
            </a:extLst>
          </p:cNvPr>
          <p:cNvSpPr>
            <a:spLocks noGrp="1" noChangeArrowheads="1"/>
          </p:cNvSpPr>
          <p:nvPr>
            <p:ph type="body" idx="1"/>
          </p:nvPr>
        </p:nvSpPr>
        <p:spPr>
          <a:xfrm>
            <a:off x="917575" y="1525588"/>
            <a:ext cx="7959725" cy="4570412"/>
          </a:xfrm>
        </p:spPr>
        <p:txBody>
          <a:bodyPr/>
          <a:lstStyle/>
          <a:p>
            <a:pPr eaLnBrk="1" hangingPunct="1">
              <a:spcBef>
                <a:spcPct val="10000"/>
              </a:spcBef>
              <a:buClrTx/>
              <a:buFontTx/>
              <a:buNone/>
            </a:pPr>
            <a:r>
              <a:rPr lang="en-US" altLang="zh-CN" sz="2000">
                <a:solidFill>
                  <a:srgbClr val="0000FF"/>
                </a:solidFill>
                <a:latin typeface="Tahoma" panose="020B0604030504040204" pitchFamily="34" charset="0"/>
              </a:rPr>
              <a:t>      void InOrder(void(*Visit)(BinaryTreeNode&lt;T&gt; *u))</a:t>
            </a:r>
          </a:p>
          <a:p>
            <a:pPr eaLnBrk="1" hangingPunct="1">
              <a:spcBef>
                <a:spcPct val="10000"/>
              </a:spcBef>
              <a:buClrTx/>
              <a:buFontTx/>
              <a:buNone/>
            </a:pPr>
            <a:r>
              <a:rPr lang="en-US" altLang="zh-CN" sz="2000">
                <a:solidFill>
                  <a:srgbClr val="0000FF"/>
                </a:solidFill>
                <a:latin typeface="Tahoma" panose="020B0604030504040204" pitchFamily="34" charset="0"/>
              </a:rPr>
              <a:t>           {InOrder(Visit, root);}</a:t>
            </a:r>
          </a:p>
          <a:p>
            <a:pPr eaLnBrk="1" hangingPunct="1">
              <a:spcBef>
                <a:spcPct val="10000"/>
              </a:spcBef>
              <a:buClrTx/>
              <a:buFontTx/>
              <a:buNone/>
            </a:pPr>
            <a:r>
              <a:rPr lang="en-US" altLang="zh-CN" sz="2000">
                <a:solidFill>
                  <a:srgbClr val="0000FF"/>
                </a:solidFill>
                <a:latin typeface="Tahoma" panose="020B0604030504040204" pitchFamily="34" charset="0"/>
              </a:rPr>
              <a:t>      void PostOrder(void(*Visit)(BinaryTreeNode&lt;T&gt; *u))</a:t>
            </a:r>
          </a:p>
          <a:p>
            <a:pPr eaLnBrk="1" hangingPunct="1">
              <a:spcBef>
                <a:spcPct val="10000"/>
              </a:spcBef>
              <a:buClrTx/>
              <a:buFontTx/>
              <a:buNone/>
            </a:pPr>
            <a:r>
              <a:rPr lang="en-US" altLang="zh-CN" sz="2000">
                <a:solidFill>
                  <a:srgbClr val="0000FF"/>
                </a:solidFill>
                <a:latin typeface="Tahoma" panose="020B0604030504040204" pitchFamily="34" charset="0"/>
              </a:rPr>
              <a:t>           {PostOrder(Visit, root);}</a:t>
            </a:r>
          </a:p>
          <a:p>
            <a:pPr eaLnBrk="1" hangingPunct="1">
              <a:spcBef>
                <a:spcPct val="10000"/>
              </a:spcBef>
              <a:buClrTx/>
              <a:buFontTx/>
              <a:buNone/>
            </a:pPr>
            <a:r>
              <a:rPr lang="en-US" altLang="zh-CN" sz="2000">
                <a:solidFill>
                  <a:srgbClr val="0000FF"/>
                </a:solidFill>
                <a:latin typeface="Tahoma" panose="020B0604030504040204" pitchFamily="34" charset="0"/>
              </a:rPr>
              <a:t>      void LevelOrder(void(*Visit)(BinaryTreeNode&lt;T&gt; *u));</a:t>
            </a:r>
          </a:p>
          <a:p>
            <a:pPr eaLnBrk="1" hangingPunct="1">
              <a:spcBef>
                <a:spcPct val="10000"/>
              </a:spcBef>
              <a:buClrTx/>
              <a:buFontTx/>
              <a:buNone/>
            </a:pPr>
            <a:r>
              <a:rPr lang="en-US" altLang="zh-CN" sz="2000">
                <a:solidFill>
                  <a:srgbClr val="0000FF"/>
                </a:solidFill>
                <a:latin typeface="Tahoma" panose="020B0604030504040204" pitchFamily="34" charset="0"/>
              </a:rPr>
              <a:t>private:</a:t>
            </a:r>
          </a:p>
          <a:p>
            <a:pPr eaLnBrk="1" hangingPunct="1">
              <a:spcBef>
                <a:spcPct val="10000"/>
              </a:spcBef>
              <a:buClrTx/>
              <a:buFontTx/>
              <a:buNone/>
            </a:pPr>
            <a:r>
              <a:rPr lang="en-US" altLang="zh-CN" sz="2000">
                <a:solidFill>
                  <a:srgbClr val="0000FF"/>
                </a:solidFill>
                <a:latin typeface="Tahoma" panose="020B0604030504040204" pitchFamily="34" charset="0"/>
              </a:rPr>
              <a:t>      BinaryTreeNode&lt;T&gt; *root;  </a:t>
            </a:r>
            <a:r>
              <a:rPr lang="en-US" altLang="zh-CN" sz="2000">
                <a:solidFill>
                  <a:srgbClr val="008000"/>
                </a:solidFill>
                <a:latin typeface="Tahoma" panose="020B0604030504040204" pitchFamily="34" charset="0"/>
              </a:rPr>
              <a:t>// pointer to root</a:t>
            </a:r>
          </a:p>
          <a:p>
            <a:pPr eaLnBrk="1" hangingPunct="1">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void PreOrder(void(*Visit)</a:t>
            </a:r>
          </a:p>
          <a:p>
            <a:pPr eaLnBrk="1" hangingPunct="1">
              <a:spcBef>
                <a:spcPct val="10000"/>
              </a:spcBef>
              <a:buClrTx/>
              <a:buFontTx/>
              <a:buNone/>
            </a:pPr>
            <a:r>
              <a:rPr lang="en-US" altLang="zh-CN" sz="2000">
                <a:solidFill>
                  <a:srgbClr val="0000FF"/>
                </a:solidFill>
                <a:latin typeface="Tahoma" panose="020B0604030504040204" pitchFamily="34" charset="0"/>
              </a:rPr>
              <a:t>        (BinaryTreeNode&lt;T&gt; *u), BinaryTreeNode&lt;T&gt; *t);</a:t>
            </a:r>
          </a:p>
          <a:p>
            <a:pPr eaLnBrk="1" hangingPunct="1">
              <a:spcBef>
                <a:spcPct val="10000"/>
              </a:spcBef>
              <a:buClrTx/>
              <a:buFontTx/>
              <a:buNone/>
            </a:pPr>
            <a:r>
              <a:rPr lang="en-US" altLang="zh-CN" sz="2000">
                <a:solidFill>
                  <a:srgbClr val="0000FF"/>
                </a:solidFill>
                <a:latin typeface="Tahoma" panose="020B0604030504040204" pitchFamily="34" charset="0"/>
              </a:rPr>
              <a:t>      void InOrder(void(*Visit)</a:t>
            </a:r>
          </a:p>
          <a:p>
            <a:pPr eaLnBrk="1" hangingPunct="1">
              <a:spcBef>
                <a:spcPct val="10000"/>
              </a:spcBef>
              <a:buClrTx/>
              <a:buFontTx/>
              <a:buNone/>
            </a:pPr>
            <a:r>
              <a:rPr lang="en-US" altLang="zh-CN" sz="2000">
                <a:solidFill>
                  <a:srgbClr val="0000FF"/>
                </a:solidFill>
                <a:latin typeface="Tahoma" panose="020B0604030504040204" pitchFamily="34" charset="0"/>
              </a:rPr>
              <a:t>        (BinaryTreeNode&lt;T&gt; *u), BinaryTreeNode&lt;T&gt; *t);</a:t>
            </a:r>
          </a:p>
          <a:p>
            <a:pPr eaLnBrk="1" hangingPunct="1">
              <a:spcBef>
                <a:spcPct val="10000"/>
              </a:spcBef>
              <a:buClrTx/>
              <a:buFontTx/>
              <a:buNone/>
            </a:pPr>
            <a:r>
              <a:rPr lang="en-US" altLang="zh-CN" sz="2000">
                <a:solidFill>
                  <a:srgbClr val="0000FF"/>
                </a:solidFill>
                <a:latin typeface="Tahoma" panose="020B0604030504040204" pitchFamily="34" charset="0"/>
              </a:rPr>
              <a:t>      void PostOrder(void(*Visit)</a:t>
            </a:r>
          </a:p>
          <a:p>
            <a:pPr eaLnBrk="1" hangingPunct="1">
              <a:spcBef>
                <a:spcPct val="10000"/>
              </a:spcBef>
              <a:buClrTx/>
              <a:buFontTx/>
              <a:buNone/>
            </a:pPr>
            <a:r>
              <a:rPr lang="en-US" altLang="zh-CN" sz="2000">
                <a:solidFill>
                  <a:srgbClr val="0000FF"/>
                </a:solidFill>
                <a:latin typeface="Tahoma" panose="020B0604030504040204" pitchFamily="34" charset="0"/>
              </a:rPr>
              <a:t>        (BinaryTreeNode&lt;T&gt; *u), BinaryTreeNode&lt;T&gt; *t);</a:t>
            </a:r>
          </a:p>
          <a:p>
            <a:pPr eaLnBrk="1" hangingPunct="1">
              <a:spcBef>
                <a:spcPct val="10000"/>
              </a:spcBef>
              <a:buClrTx/>
              <a:buFontTx/>
              <a:buNone/>
            </a:pPr>
            <a:r>
              <a:rPr lang="en-US" altLang="zh-CN" sz="2000">
                <a:solidFill>
                  <a:srgbClr val="0000FF"/>
                </a:solidFill>
                <a:latin typeface="Tahoma" panose="020B0604030504040204" pitchFamily="34" charset="0"/>
              </a:rPr>
              <a:t>};</a:t>
            </a:r>
            <a:endParaRPr lang="en-US" altLang="zh-CN"/>
          </a:p>
        </p:txBody>
      </p:sp>
      <p:sp>
        <p:nvSpPr>
          <p:cNvPr id="80900" name="灯片编号占位符 3">
            <a:extLst>
              <a:ext uri="{FF2B5EF4-FFF2-40B4-BE49-F238E27FC236}">
                <a16:creationId xmlns:a16="http://schemas.microsoft.com/office/drawing/2014/main" id="{6A6D5509-5B3D-4D9C-9C67-9A7D702BAC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73A737-5B6E-49AD-873E-63F4E71F2351}" type="slidenum">
              <a:rPr lang="en-US" altLang="en-US">
                <a:solidFill>
                  <a:srgbClr val="4B4B4B"/>
                </a:solidFill>
              </a:rPr>
              <a:pPr eaLnBrk="1" hangingPunct="1"/>
              <a:t>59</a:t>
            </a:fld>
            <a:endParaRPr lang="en-US" altLang="en-US">
              <a:solidFill>
                <a:srgbClr val="4B4B4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1094923-26D2-4BBB-ACAB-87F79D37B222}"/>
              </a:ext>
            </a:extLst>
          </p:cNvPr>
          <p:cNvSpPr>
            <a:spLocks noGrp="1" noChangeArrowheads="1"/>
          </p:cNvSpPr>
          <p:nvPr>
            <p:ph type="title"/>
          </p:nvPr>
        </p:nvSpPr>
        <p:spPr/>
        <p:txBody>
          <a:bodyPr/>
          <a:lstStyle/>
          <a:p>
            <a:pPr eaLnBrk="1" hangingPunct="1"/>
            <a:r>
              <a:rPr lang="zh-CN" altLang="en-US"/>
              <a:t>例</a:t>
            </a:r>
            <a:r>
              <a:rPr lang="en-US" altLang="zh-CN"/>
              <a:t>11-2</a:t>
            </a:r>
          </a:p>
        </p:txBody>
      </p:sp>
      <p:sp>
        <p:nvSpPr>
          <p:cNvPr id="33795" name="Rectangle 3">
            <a:extLst>
              <a:ext uri="{FF2B5EF4-FFF2-40B4-BE49-F238E27FC236}">
                <a16:creationId xmlns:a16="http://schemas.microsoft.com/office/drawing/2014/main" id="{50008874-BF86-4881-A95B-F0A6CA666016}"/>
              </a:ext>
            </a:extLst>
          </p:cNvPr>
          <p:cNvSpPr>
            <a:spLocks noGrp="1" noChangeArrowheads="1"/>
          </p:cNvSpPr>
          <p:nvPr>
            <p:ph type="body" idx="1"/>
          </p:nvPr>
        </p:nvSpPr>
        <p:spPr/>
        <p:txBody>
          <a:bodyPr/>
          <a:lstStyle/>
          <a:p>
            <a:pPr eaLnBrk="1" hangingPunct="1"/>
            <a:r>
              <a:rPr lang="zh-CN" altLang="en-US"/>
              <a:t>公司结构</a:t>
            </a:r>
          </a:p>
        </p:txBody>
      </p:sp>
      <p:pic>
        <p:nvPicPr>
          <p:cNvPr id="33796" name="Picture 4" descr="corporation">
            <a:extLst>
              <a:ext uri="{FF2B5EF4-FFF2-40B4-BE49-F238E27FC236}">
                <a16:creationId xmlns:a16="http://schemas.microsoft.com/office/drawing/2014/main" id="{12CE511A-AFC5-4769-AFDF-FDD547D9A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286000"/>
            <a:ext cx="9129712"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灯片编号占位符 3">
            <a:extLst>
              <a:ext uri="{FF2B5EF4-FFF2-40B4-BE49-F238E27FC236}">
                <a16:creationId xmlns:a16="http://schemas.microsoft.com/office/drawing/2014/main" id="{057976EC-F881-424F-BB64-35459EF62D3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6C7431-E652-4A70-976A-C957B1991816}" type="slidenum">
              <a:rPr lang="en-US" altLang="en-US">
                <a:solidFill>
                  <a:srgbClr val="4B4B4B"/>
                </a:solidFill>
              </a:rPr>
              <a:pPr eaLnBrk="1" hangingPunct="1"/>
              <a:t>6</a:t>
            </a:fld>
            <a:endParaRPr lang="en-US" altLang="en-US">
              <a:solidFill>
                <a:srgbClr val="4B4B4B"/>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C585CDA-E315-46F5-A2B6-9244CB5A59CA}"/>
              </a:ext>
            </a:extLst>
          </p:cNvPr>
          <p:cNvSpPr>
            <a:spLocks noGrp="1" noChangeArrowheads="1"/>
          </p:cNvSpPr>
          <p:nvPr>
            <p:ph type="title"/>
          </p:nvPr>
        </p:nvSpPr>
        <p:spPr/>
        <p:txBody>
          <a:bodyPr/>
          <a:lstStyle/>
          <a:p>
            <a:pPr eaLnBrk="1" hangingPunct="1"/>
            <a:r>
              <a:rPr lang="zh-CN" altLang="en-US"/>
              <a:t>获取根节点数据</a:t>
            </a:r>
          </a:p>
        </p:txBody>
      </p:sp>
      <p:sp>
        <p:nvSpPr>
          <p:cNvPr id="81923" name="Rectangle 3">
            <a:extLst>
              <a:ext uri="{FF2B5EF4-FFF2-40B4-BE49-F238E27FC236}">
                <a16:creationId xmlns:a16="http://schemas.microsoft.com/office/drawing/2014/main" id="{26DDF7E5-A384-415D-A56B-D6C016B255AE}"/>
              </a:ext>
            </a:extLst>
          </p:cNvPr>
          <p:cNvSpPr>
            <a:spLocks noGrp="1" noChangeArrowheads="1"/>
          </p:cNvSpPr>
          <p:nvPr>
            <p:ph type="body" idx="1"/>
          </p:nvPr>
        </p:nvSpPr>
        <p:spPr/>
        <p:txBody>
          <a:bodyPr/>
          <a:lstStyle/>
          <a:p>
            <a:pPr eaLnBrk="1" hangingPunct="1">
              <a:buClrTx/>
              <a:buFontTx/>
              <a:buNone/>
            </a:pPr>
            <a:r>
              <a:rPr lang="en-US" altLang="zh-CN" sz="2400">
                <a:solidFill>
                  <a:srgbClr val="0000FF"/>
                </a:solidFill>
                <a:latin typeface="Tahoma" panose="020B0604030504040204" pitchFamily="34" charset="0"/>
              </a:rPr>
              <a:t>template&lt;class T&gt;</a:t>
            </a:r>
          </a:p>
          <a:p>
            <a:pPr eaLnBrk="1" hangingPunct="1">
              <a:buClrTx/>
              <a:buFontTx/>
              <a:buNone/>
            </a:pPr>
            <a:r>
              <a:rPr lang="en-US" altLang="zh-CN" sz="2400">
                <a:solidFill>
                  <a:srgbClr val="0000FF"/>
                </a:solidFill>
                <a:latin typeface="Tahoma" panose="020B0604030504040204" pitchFamily="34" charset="0"/>
              </a:rPr>
              <a:t>bool BinaryTree&lt;T&gt;::Root(T&amp; x) const</a:t>
            </a:r>
          </a:p>
          <a:p>
            <a:pPr eaLnBrk="1" hangingPunct="1">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Return root data in x.</a:t>
            </a:r>
          </a:p>
          <a:p>
            <a:pPr eaLnBrk="1" hangingPunct="1">
              <a:buClrTx/>
              <a:buFontTx/>
              <a:buNone/>
            </a:pPr>
            <a:r>
              <a:rPr lang="en-US" altLang="zh-CN" sz="2400">
                <a:solidFill>
                  <a:srgbClr val="008000"/>
                </a:solidFill>
                <a:latin typeface="Tahoma" panose="020B0604030504040204" pitchFamily="34" charset="0"/>
              </a:rPr>
              <a:t> // Return false if no root.</a:t>
            </a:r>
          </a:p>
          <a:p>
            <a:pPr eaLnBrk="1" hangingPunct="1">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(root) {x = root-&gt;data;</a:t>
            </a:r>
          </a:p>
          <a:p>
            <a:pPr eaLnBrk="1" hangingPunct="1">
              <a:buClrTx/>
              <a:buFontTx/>
              <a:buNone/>
            </a:pPr>
            <a:r>
              <a:rPr lang="en-US" altLang="zh-CN" sz="2400">
                <a:solidFill>
                  <a:srgbClr val="0000FF"/>
                </a:solidFill>
                <a:latin typeface="Tahoma" panose="020B0604030504040204" pitchFamily="34" charset="0"/>
              </a:rPr>
              <a:t>              return true;}</a:t>
            </a:r>
          </a:p>
          <a:p>
            <a:pPr eaLnBrk="1" hangingPunct="1">
              <a:buClrTx/>
              <a:buFontTx/>
              <a:buNone/>
            </a:pPr>
            <a:r>
              <a:rPr lang="en-US" altLang="zh-CN" sz="2400">
                <a:solidFill>
                  <a:srgbClr val="0000FF"/>
                </a:solidFill>
                <a:latin typeface="Tahoma" panose="020B0604030504040204" pitchFamily="34" charset="0"/>
              </a:rPr>
              <a:t>   else return false;  </a:t>
            </a:r>
            <a:r>
              <a:rPr lang="en-US" altLang="zh-CN" sz="2400">
                <a:solidFill>
                  <a:srgbClr val="008000"/>
                </a:solidFill>
                <a:latin typeface="Tahoma" panose="020B0604030504040204" pitchFamily="34" charset="0"/>
              </a:rPr>
              <a:t>// no root</a:t>
            </a:r>
          </a:p>
          <a:p>
            <a:pPr eaLnBrk="1" hangingPunct="1">
              <a:buClrTx/>
              <a:buFontTx/>
              <a:buNone/>
            </a:pPr>
            <a:r>
              <a:rPr lang="en-US" altLang="zh-CN" sz="2400">
                <a:solidFill>
                  <a:srgbClr val="0000FF"/>
                </a:solidFill>
                <a:latin typeface="Tahoma" panose="020B0604030504040204" pitchFamily="34" charset="0"/>
              </a:rPr>
              <a:t>}</a:t>
            </a:r>
            <a:endParaRPr lang="en-US" altLang="zh-CN"/>
          </a:p>
        </p:txBody>
      </p:sp>
      <p:sp>
        <p:nvSpPr>
          <p:cNvPr id="81924" name="灯片编号占位符 3">
            <a:extLst>
              <a:ext uri="{FF2B5EF4-FFF2-40B4-BE49-F238E27FC236}">
                <a16:creationId xmlns:a16="http://schemas.microsoft.com/office/drawing/2014/main" id="{D8EC49D2-A28A-4327-B8E6-A7BB0AFDB09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BA8464-2C36-40BA-AE11-6CA044A011CF}" type="slidenum">
              <a:rPr lang="en-US" altLang="en-US">
                <a:solidFill>
                  <a:srgbClr val="4B4B4B"/>
                </a:solidFill>
              </a:rPr>
              <a:pPr eaLnBrk="1" hangingPunct="1"/>
              <a:t>60</a:t>
            </a:fld>
            <a:endParaRPr lang="en-US" altLang="en-US">
              <a:solidFill>
                <a:srgbClr val="4B4B4B"/>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F2D6DD9-0976-48D0-9D9C-DF9BBF091FEC}"/>
              </a:ext>
            </a:extLst>
          </p:cNvPr>
          <p:cNvSpPr>
            <a:spLocks noGrp="1" noChangeArrowheads="1"/>
          </p:cNvSpPr>
          <p:nvPr>
            <p:ph type="title"/>
          </p:nvPr>
        </p:nvSpPr>
        <p:spPr/>
        <p:txBody>
          <a:bodyPr/>
          <a:lstStyle/>
          <a:p>
            <a:pPr eaLnBrk="1" hangingPunct="1"/>
            <a:r>
              <a:rPr lang="zh-CN" altLang="en-US"/>
              <a:t>创建树</a:t>
            </a:r>
          </a:p>
        </p:txBody>
      </p:sp>
      <p:sp>
        <p:nvSpPr>
          <p:cNvPr id="82947" name="Rectangle 3">
            <a:extLst>
              <a:ext uri="{FF2B5EF4-FFF2-40B4-BE49-F238E27FC236}">
                <a16:creationId xmlns:a16="http://schemas.microsoft.com/office/drawing/2014/main" id="{41B91F5B-2D76-461F-AA19-0C609E8DCA37}"/>
              </a:ext>
            </a:extLst>
          </p:cNvPr>
          <p:cNvSpPr>
            <a:spLocks noGrp="1" noChangeArrowheads="1"/>
          </p:cNvSpPr>
          <p:nvPr>
            <p:ph type="body" idx="1"/>
          </p:nvPr>
        </p:nvSpPr>
        <p:spPr>
          <a:xfrm>
            <a:off x="1182688" y="1371600"/>
            <a:ext cx="7772400" cy="5257800"/>
          </a:xfrm>
        </p:spPr>
        <p:txBody>
          <a:bodyPr/>
          <a:lstStyle/>
          <a:p>
            <a:pPr eaLnBrk="1" hangingPunct="1">
              <a:spcBef>
                <a:spcPct val="10000"/>
              </a:spcBef>
              <a:buClrTx/>
              <a:buFontTx/>
              <a:buNone/>
            </a:pPr>
            <a:r>
              <a:rPr lang="en-US" altLang="zh-CN" sz="2000">
                <a:solidFill>
                  <a:srgbClr val="0000FF"/>
                </a:solidFill>
                <a:latin typeface="Tahoma" panose="020B0604030504040204" pitchFamily="34" charset="0"/>
              </a:rPr>
              <a:t>template&lt;class T&gt;</a:t>
            </a:r>
          </a:p>
          <a:p>
            <a:pPr eaLnBrk="1" hangingPunct="1">
              <a:spcBef>
                <a:spcPct val="10000"/>
              </a:spcBef>
              <a:buClrTx/>
              <a:buFontTx/>
              <a:buNone/>
            </a:pPr>
            <a:r>
              <a:rPr lang="en-US" altLang="zh-CN" sz="2000">
                <a:solidFill>
                  <a:srgbClr val="0000FF"/>
                </a:solidFill>
                <a:latin typeface="Tahoma" panose="020B0604030504040204" pitchFamily="34" charset="0"/>
              </a:rPr>
              <a:t>void BinaryTree&lt;T&gt;::MakeTree(const T&amp; element,</a:t>
            </a:r>
          </a:p>
          <a:p>
            <a:pPr eaLnBrk="1" hangingPunct="1">
              <a:spcBef>
                <a:spcPct val="10000"/>
              </a:spcBef>
              <a:buClrTx/>
              <a:buFontTx/>
              <a:buNone/>
            </a:pPr>
            <a:r>
              <a:rPr lang="en-US" altLang="zh-CN" sz="2000">
                <a:solidFill>
                  <a:srgbClr val="0000FF"/>
                </a:solidFill>
                <a:latin typeface="Tahoma" panose="020B0604030504040204" pitchFamily="34" charset="0"/>
              </a:rPr>
              <a:t>          BinaryTree&lt;T&gt;&amp; left, BinaryTree&lt;T&gt;&amp; right)</a:t>
            </a:r>
          </a:p>
          <a:p>
            <a:pPr eaLnBrk="1" hangingPunct="1">
              <a:spcBef>
                <a:spcPct val="10000"/>
              </a:spcBef>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Combine left, right, and element to make new tree.</a:t>
            </a:r>
          </a:p>
          <a:p>
            <a:pPr eaLnBrk="1" hangingPunct="1">
              <a:spcBef>
                <a:spcPct val="10000"/>
              </a:spcBef>
              <a:buClrTx/>
              <a:buFontTx/>
              <a:buNone/>
            </a:pPr>
            <a:r>
              <a:rPr lang="en-US" altLang="zh-CN" sz="2000">
                <a:solidFill>
                  <a:srgbClr val="008000"/>
                </a:solidFill>
                <a:latin typeface="Tahoma" panose="020B0604030504040204" pitchFamily="34" charset="0"/>
              </a:rPr>
              <a:t> // left, right, and this must be different trees.</a:t>
            </a:r>
          </a:p>
          <a:p>
            <a:pPr eaLnBrk="1" hangingPunct="1">
              <a:spcBef>
                <a:spcPct val="10000"/>
              </a:spcBef>
              <a:buClrTx/>
              <a:buFontTx/>
              <a:buNone/>
            </a:pPr>
            <a:r>
              <a:rPr lang="en-US" altLang="zh-CN" sz="2000">
                <a:solidFill>
                  <a:srgbClr val="008000"/>
                </a:solidFill>
                <a:latin typeface="Tahoma" panose="020B0604030504040204" pitchFamily="34" charset="0"/>
              </a:rPr>
              <a:t>   // create combined tree</a:t>
            </a:r>
          </a:p>
          <a:p>
            <a:pPr eaLnBrk="1" hangingPunct="1">
              <a:spcBef>
                <a:spcPct val="10000"/>
              </a:spcBef>
              <a:buClrTx/>
              <a:buFontTx/>
              <a:buNone/>
            </a:pPr>
            <a:r>
              <a:rPr lang="en-US" altLang="zh-CN" sz="2000">
                <a:solidFill>
                  <a:srgbClr val="0000FF"/>
                </a:solidFill>
                <a:latin typeface="Tahoma" panose="020B0604030504040204" pitchFamily="34" charset="0"/>
              </a:rPr>
              <a:t>   root =</a:t>
            </a: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new BinaryTreeNode&lt;T&gt;</a:t>
            </a:r>
          </a:p>
          <a:p>
            <a:pPr eaLnBrk="1" hangingPunct="1">
              <a:spcBef>
                <a:spcPct val="10000"/>
              </a:spcBef>
              <a:buClrTx/>
              <a:buFontTx/>
              <a:buNone/>
            </a:pPr>
            <a:r>
              <a:rPr lang="en-US" altLang="zh-CN" sz="2000">
                <a:solidFill>
                  <a:srgbClr val="0000FF"/>
                </a:solidFill>
                <a:latin typeface="Tahoma" panose="020B0604030504040204" pitchFamily="34" charset="0"/>
              </a:rPr>
              <a:t>              (element, left.root, right.root);</a:t>
            </a:r>
          </a:p>
          <a:p>
            <a:pPr eaLnBrk="1" hangingPunct="1">
              <a:spcBef>
                <a:spcPct val="10000"/>
              </a:spcBef>
              <a:buClrTx/>
              <a:buFontTx/>
              <a:buNone/>
            </a:pPr>
            <a:r>
              <a:rPr lang="en-US" altLang="zh-CN" sz="2000">
                <a:solidFill>
                  <a:srgbClr val="0000FF"/>
                </a:solidFill>
                <a:latin typeface="Tahoma" panose="020B0604030504040204" pitchFamily="34" charset="0"/>
              </a:rPr>
              <a:t>   </a:t>
            </a:r>
            <a:r>
              <a:rPr lang="en-US" altLang="zh-CN" sz="2000">
                <a:solidFill>
                  <a:srgbClr val="008000"/>
                </a:solidFill>
                <a:latin typeface="Tahoma" panose="020B0604030504040204" pitchFamily="34" charset="0"/>
              </a:rPr>
              <a:t>// deny access from trees left and right</a:t>
            </a:r>
          </a:p>
          <a:p>
            <a:pPr eaLnBrk="1" hangingPunct="1">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left.root = right.root = 0;</a:t>
            </a:r>
          </a:p>
          <a:p>
            <a:pPr eaLnBrk="1" hangingPunct="1">
              <a:spcBef>
                <a:spcPct val="10000"/>
              </a:spcBef>
              <a:buClrTx/>
              <a:buFontTx/>
              <a:buNone/>
            </a:pPr>
            <a:r>
              <a:rPr lang="en-US" altLang="zh-CN" sz="2000">
                <a:solidFill>
                  <a:srgbClr val="0000FF"/>
                </a:solidFill>
                <a:latin typeface="Tahoma" panose="020B0604030504040204" pitchFamily="34" charset="0"/>
              </a:rPr>
              <a:t>}</a:t>
            </a:r>
          </a:p>
        </p:txBody>
      </p:sp>
      <p:sp>
        <p:nvSpPr>
          <p:cNvPr id="82948" name="Text Box 6">
            <a:extLst>
              <a:ext uri="{FF2B5EF4-FFF2-40B4-BE49-F238E27FC236}">
                <a16:creationId xmlns:a16="http://schemas.microsoft.com/office/drawing/2014/main" id="{2516E6A6-1E44-45F2-984E-8A09DC1EC45F}"/>
              </a:ext>
            </a:extLst>
          </p:cNvPr>
          <p:cNvSpPr txBox="1">
            <a:spLocks noChangeArrowheads="1"/>
          </p:cNvSpPr>
          <p:nvPr/>
        </p:nvSpPr>
        <p:spPr bwMode="ltGray">
          <a:xfrm>
            <a:off x="5943600" y="3124200"/>
            <a:ext cx="320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缺陷：允许</a:t>
            </a:r>
            <a:r>
              <a:rPr lang="en-US" altLang="zh-CN">
                <a:solidFill>
                  <a:schemeClr val="hlink"/>
                </a:solidFill>
              </a:rPr>
              <a:t>MakeTree(e, X, X)</a:t>
            </a:r>
            <a:r>
              <a:rPr lang="zh-CN" altLang="en-US">
                <a:solidFill>
                  <a:schemeClr val="hlink"/>
                </a:solidFill>
              </a:rPr>
              <a:t>且</a:t>
            </a:r>
            <a:r>
              <a:rPr lang="en-US" altLang="zh-CN">
                <a:solidFill>
                  <a:schemeClr val="hlink"/>
                </a:solidFill>
              </a:rPr>
              <a:t>X</a:t>
            </a:r>
            <a:r>
              <a:rPr lang="zh-CN" altLang="en-US">
                <a:solidFill>
                  <a:schemeClr val="hlink"/>
                </a:solidFill>
              </a:rPr>
              <a:t>不为空</a:t>
            </a:r>
          </a:p>
        </p:txBody>
      </p:sp>
      <p:sp>
        <p:nvSpPr>
          <p:cNvPr id="82949" name="灯片编号占位符 3">
            <a:extLst>
              <a:ext uri="{FF2B5EF4-FFF2-40B4-BE49-F238E27FC236}">
                <a16:creationId xmlns:a16="http://schemas.microsoft.com/office/drawing/2014/main" id="{3434D7C3-845B-4C57-B737-65ADF0B7AA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D0F9FE-147D-4D80-9248-C0BB073BD9B2}" type="slidenum">
              <a:rPr lang="en-US" altLang="en-US">
                <a:solidFill>
                  <a:srgbClr val="4B4B4B"/>
                </a:solidFill>
              </a:rPr>
              <a:pPr eaLnBrk="1" hangingPunct="1"/>
              <a:t>61</a:t>
            </a:fld>
            <a:endParaRPr lang="en-US" altLang="en-US">
              <a:solidFill>
                <a:srgbClr val="4B4B4B"/>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D67AA5B-C6B8-491B-8623-D142F0D31389}"/>
              </a:ext>
            </a:extLst>
          </p:cNvPr>
          <p:cNvSpPr>
            <a:spLocks noGrp="1" noChangeArrowheads="1"/>
          </p:cNvSpPr>
          <p:nvPr>
            <p:ph type="title"/>
          </p:nvPr>
        </p:nvSpPr>
        <p:spPr/>
        <p:txBody>
          <a:bodyPr/>
          <a:lstStyle/>
          <a:p>
            <a:pPr eaLnBrk="1" hangingPunct="1"/>
            <a:r>
              <a:rPr lang="zh-CN" altLang="en-US"/>
              <a:t>分裂树</a:t>
            </a:r>
          </a:p>
        </p:txBody>
      </p:sp>
      <p:sp>
        <p:nvSpPr>
          <p:cNvPr id="83971" name="Rectangle 3">
            <a:extLst>
              <a:ext uri="{FF2B5EF4-FFF2-40B4-BE49-F238E27FC236}">
                <a16:creationId xmlns:a16="http://schemas.microsoft.com/office/drawing/2014/main" id="{3F2C8682-6782-4A8F-9A9E-DAFD03D2FCFC}"/>
              </a:ext>
            </a:extLst>
          </p:cNvPr>
          <p:cNvSpPr>
            <a:spLocks noGrp="1" noChangeArrowheads="1"/>
          </p:cNvSpPr>
          <p:nvPr>
            <p:ph type="body" idx="1"/>
          </p:nvPr>
        </p:nvSpPr>
        <p:spPr/>
        <p:txBody>
          <a:bodyPr/>
          <a:lstStyle/>
          <a:p>
            <a:pPr eaLnBrk="1" hangingPunct="1">
              <a:spcBef>
                <a:spcPct val="10000"/>
              </a:spcBef>
              <a:buClrTx/>
              <a:buFontTx/>
              <a:buNone/>
            </a:pPr>
            <a:r>
              <a:rPr lang="en-US" altLang="zh-CN" sz="2000">
                <a:solidFill>
                  <a:srgbClr val="0000FF"/>
                </a:solidFill>
                <a:latin typeface="Tahoma" panose="020B0604030504040204" pitchFamily="34" charset="0"/>
              </a:rPr>
              <a:t>template&lt;class T&gt;</a:t>
            </a:r>
          </a:p>
          <a:p>
            <a:pPr eaLnBrk="1" hangingPunct="1">
              <a:spcBef>
                <a:spcPct val="10000"/>
              </a:spcBef>
              <a:buClrTx/>
              <a:buFontTx/>
              <a:buNone/>
            </a:pPr>
            <a:r>
              <a:rPr lang="en-US" altLang="zh-CN" sz="2000">
                <a:solidFill>
                  <a:srgbClr val="0000FF"/>
                </a:solidFill>
                <a:latin typeface="Tahoma" panose="020B0604030504040204" pitchFamily="34" charset="0"/>
              </a:rPr>
              <a:t>void BinaryTree&lt;T&gt;::BreakTree(T&amp; element,</a:t>
            </a:r>
          </a:p>
          <a:p>
            <a:pPr eaLnBrk="1" hangingPunct="1">
              <a:spcBef>
                <a:spcPct val="10000"/>
              </a:spcBef>
              <a:buClrTx/>
              <a:buFontTx/>
              <a:buNone/>
            </a:pPr>
            <a:r>
              <a:rPr lang="en-US" altLang="zh-CN" sz="2000">
                <a:solidFill>
                  <a:srgbClr val="0000FF"/>
                </a:solidFill>
                <a:latin typeface="Tahoma" panose="020B0604030504040204" pitchFamily="34" charset="0"/>
              </a:rPr>
              <a:t>       BinaryTree&lt;T&gt;&amp; left, BinaryTree&lt;T&gt;&amp; right)</a:t>
            </a:r>
          </a:p>
          <a:p>
            <a:pPr eaLnBrk="1" hangingPunct="1">
              <a:spcBef>
                <a:spcPct val="10000"/>
              </a:spcBef>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left, right, and this must be different trees.</a:t>
            </a:r>
          </a:p>
          <a:p>
            <a:pPr eaLnBrk="1" hangingPunct="1">
              <a:spcBef>
                <a:spcPct val="10000"/>
              </a:spcBef>
              <a:buClrTx/>
              <a:buFontTx/>
              <a:buNone/>
            </a:pPr>
            <a:r>
              <a:rPr lang="en-US" altLang="zh-CN" sz="2000">
                <a:solidFill>
                  <a:srgbClr val="008000"/>
                </a:solidFill>
                <a:latin typeface="Tahoma" panose="020B0604030504040204" pitchFamily="34" charset="0"/>
              </a:rPr>
              <a:t>   // check if empty</a:t>
            </a:r>
          </a:p>
          <a:p>
            <a:pPr eaLnBrk="1" hangingPunct="1">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(!root) throw BadInput(); </a:t>
            </a:r>
            <a:r>
              <a:rPr lang="en-US" altLang="zh-CN" sz="2000">
                <a:solidFill>
                  <a:srgbClr val="008000"/>
                </a:solidFill>
                <a:latin typeface="Tahoma" panose="020B0604030504040204" pitchFamily="34" charset="0"/>
              </a:rPr>
              <a:t>// tree empty</a:t>
            </a:r>
          </a:p>
          <a:p>
            <a:pPr eaLnBrk="1" hangingPunct="1">
              <a:spcBef>
                <a:spcPct val="10000"/>
              </a:spcBef>
              <a:buClrTx/>
              <a:buFontTx/>
              <a:buNone/>
            </a:pPr>
            <a:endParaRPr lang="en-US" altLang="zh-CN" sz="2000">
              <a:solidFill>
                <a:srgbClr val="008000"/>
              </a:solidFill>
              <a:latin typeface="Tahoma" panose="020B0604030504040204" pitchFamily="34" charset="0"/>
            </a:endParaRPr>
          </a:p>
          <a:p>
            <a:pPr eaLnBrk="1" hangingPunct="1">
              <a:spcBef>
                <a:spcPct val="10000"/>
              </a:spcBef>
              <a:buClrTx/>
              <a:buFontTx/>
              <a:buNone/>
            </a:pPr>
            <a:r>
              <a:rPr lang="en-US" altLang="zh-CN" sz="2000">
                <a:solidFill>
                  <a:srgbClr val="008000"/>
                </a:solidFill>
                <a:latin typeface="Tahoma" panose="020B0604030504040204" pitchFamily="34" charset="0"/>
              </a:rPr>
              <a:t>   // break the tree</a:t>
            </a:r>
          </a:p>
          <a:p>
            <a:pPr eaLnBrk="1" hangingPunct="1">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element = root-&gt;data;</a:t>
            </a:r>
          </a:p>
          <a:p>
            <a:pPr eaLnBrk="1" hangingPunct="1">
              <a:spcBef>
                <a:spcPct val="10000"/>
              </a:spcBef>
              <a:buClrTx/>
              <a:buFontTx/>
              <a:buNone/>
            </a:pPr>
            <a:r>
              <a:rPr lang="en-US" altLang="zh-CN" sz="2000">
                <a:solidFill>
                  <a:srgbClr val="0000FF"/>
                </a:solidFill>
                <a:latin typeface="Tahoma" panose="020B0604030504040204" pitchFamily="34" charset="0"/>
              </a:rPr>
              <a:t>   left.root = root-&gt;LeftChild;</a:t>
            </a:r>
          </a:p>
          <a:p>
            <a:pPr eaLnBrk="1" hangingPunct="1">
              <a:spcBef>
                <a:spcPct val="10000"/>
              </a:spcBef>
              <a:buClrTx/>
              <a:buFontTx/>
              <a:buNone/>
            </a:pPr>
            <a:r>
              <a:rPr lang="en-US" altLang="zh-CN" sz="2000">
                <a:solidFill>
                  <a:srgbClr val="0000FF"/>
                </a:solidFill>
                <a:latin typeface="Tahoma" panose="020B0604030504040204" pitchFamily="34" charset="0"/>
              </a:rPr>
              <a:t>   right.root = root-&gt;RightChild;</a:t>
            </a:r>
          </a:p>
          <a:p>
            <a:pPr eaLnBrk="1" hangingPunct="1">
              <a:spcBef>
                <a:spcPct val="10000"/>
              </a:spcBef>
              <a:buClrTx/>
              <a:buFontTx/>
              <a:buNone/>
            </a:pPr>
            <a:endParaRPr lang="en-US" altLang="zh-CN" sz="2000">
              <a:solidFill>
                <a:srgbClr val="0000FF"/>
              </a:solidFill>
              <a:latin typeface="Tahoma" panose="020B0604030504040204" pitchFamily="34" charset="0"/>
            </a:endParaRPr>
          </a:p>
          <a:p>
            <a:pPr eaLnBrk="1" hangingPunct="1">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delete root;</a:t>
            </a:r>
          </a:p>
          <a:p>
            <a:pPr eaLnBrk="1" hangingPunct="1">
              <a:spcBef>
                <a:spcPct val="10000"/>
              </a:spcBef>
              <a:buClrTx/>
              <a:buFontTx/>
              <a:buNone/>
            </a:pPr>
            <a:r>
              <a:rPr lang="en-US" altLang="zh-CN" sz="2000">
                <a:solidFill>
                  <a:srgbClr val="0000FF"/>
                </a:solidFill>
                <a:latin typeface="Tahoma" panose="020B0604030504040204" pitchFamily="34" charset="0"/>
              </a:rPr>
              <a:t>   root = 0;</a:t>
            </a:r>
          </a:p>
          <a:p>
            <a:pPr eaLnBrk="1" hangingPunct="1">
              <a:spcBef>
                <a:spcPct val="10000"/>
              </a:spcBef>
              <a:buClrTx/>
              <a:buFontTx/>
              <a:buNone/>
            </a:pPr>
            <a:r>
              <a:rPr lang="en-US" altLang="zh-CN" sz="2000">
                <a:solidFill>
                  <a:srgbClr val="0000FF"/>
                </a:solidFill>
                <a:latin typeface="Tahoma" panose="020B0604030504040204" pitchFamily="34" charset="0"/>
              </a:rPr>
              <a:t>}</a:t>
            </a:r>
            <a:endParaRPr lang="en-US" altLang="zh-CN"/>
          </a:p>
        </p:txBody>
      </p:sp>
      <p:sp>
        <p:nvSpPr>
          <p:cNvPr id="83972" name="灯片编号占位符 3">
            <a:extLst>
              <a:ext uri="{FF2B5EF4-FFF2-40B4-BE49-F238E27FC236}">
                <a16:creationId xmlns:a16="http://schemas.microsoft.com/office/drawing/2014/main" id="{B2E4C53B-A138-4117-B56C-051B56D1DC3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EB171C-F529-40D7-BF7D-D9BA3E706288}" type="slidenum">
              <a:rPr lang="en-US" altLang="en-US">
                <a:solidFill>
                  <a:srgbClr val="4B4B4B"/>
                </a:solidFill>
              </a:rPr>
              <a:pPr eaLnBrk="1" hangingPunct="1"/>
              <a:t>62</a:t>
            </a:fld>
            <a:endParaRPr lang="en-US" altLang="en-US">
              <a:solidFill>
                <a:srgbClr val="4B4B4B"/>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4F6A0F86-2405-47C7-8750-89F8029C7033}"/>
              </a:ext>
            </a:extLst>
          </p:cNvPr>
          <p:cNvSpPr>
            <a:spLocks noGrp="1"/>
          </p:cNvSpPr>
          <p:nvPr>
            <p:ph type="title"/>
          </p:nvPr>
        </p:nvSpPr>
        <p:spPr/>
        <p:txBody>
          <a:bodyPr/>
          <a:lstStyle/>
          <a:p>
            <a:r>
              <a:rPr lang="zh-CN" altLang="en-US"/>
              <a:t>思考</a:t>
            </a:r>
          </a:p>
        </p:txBody>
      </p:sp>
      <p:sp>
        <p:nvSpPr>
          <p:cNvPr id="84995" name="内容占位符 2">
            <a:extLst>
              <a:ext uri="{FF2B5EF4-FFF2-40B4-BE49-F238E27FC236}">
                <a16:creationId xmlns:a16="http://schemas.microsoft.com/office/drawing/2014/main" id="{59FA1F09-8101-4E59-A2C5-8B676CFD46E0}"/>
              </a:ext>
            </a:extLst>
          </p:cNvPr>
          <p:cNvSpPr>
            <a:spLocks noGrp="1"/>
          </p:cNvSpPr>
          <p:nvPr>
            <p:ph idx="1"/>
          </p:nvPr>
        </p:nvSpPr>
        <p:spPr/>
        <p:txBody>
          <a:bodyPr/>
          <a:lstStyle/>
          <a:p>
            <a:r>
              <a:rPr lang="zh-CN" altLang="en-US"/>
              <a:t>在上述存储方式下，寻找某一节点孩子的复杂度是</a:t>
            </a:r>
            <a:r>
              <a:rPr lang="en-US" altLang="zh-CN"/>
              <a:t>O(1)</a:t>
            </a:r>
            <a:r>
              <a:rPr lang="zh-CN" altLang="en-US"/>
              <a:t>，寻找其父亲的复杂度是</a:t>
            </a:r>
            <a:r>
              <a:rPr lang="en-US" altLang="zh-CN"/>
              <a:t>O(n)</a:t>
            </a:r>
            <a:r>
              <a:rPr lang="zh-CN" altLang="en-US"/>
              <a:t>，为什么？</a:t>
            </a:r>
            <a:endParaRPr lang="en-US" altLang="zh-CN"/>
          </a:p>
          <a:p>
            <a:endParaRPr lang="en-US" altLang="zh-CN"/>
          </a:p>
          <a:p>
            <a:r>
              <a:rPr lang="zh-CN" altLang="en-US"/>
              <a:t>如果希望将寻找父节点的效率提高到</a:t>
            </a:r>
            <a:r>
              <a:rPr lang="en-US" altLang="zh-CN"/>
              <a:t>O(1)</a:t>
            </a:r>
            <a:r>
              <a:rPr lang="zh-CN" altLang="en-US"/>
              <a:t>，如何做？</a:t>
            </a:r>
          </a:p>
        </p:txBody>
      </p:sp>
      <p:sp>
        <p:nvSpPr>
          <p:cNvPr id="84996" name="灯片编号占位符 3">
            <a:extLst>
              <a:ext uri="{FF2B5EF4-FFF2-40B4-BE49-F238E27FC236}">
                <a16:creationId xmlns:a16="http://schemas.microsoft.com/office/drawing/2014/main" id="{8AE7F3DF-70A7-41FC-B77E-BCEACFEB71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6D8C82-7CD5-4180-BFF0-FF3DF0B4C4F8}" type="slidenum">
              <a:rPr lang="en-US" altLang="en-US">
                <a:solidFill>
                  <a:srgbClr val="4B4B4B"/>
                </a:solidFill>
              </a:rPr>
              <a:pPr eaLnBrk="1" hangingPunct="1"/>
              <a:t>63</a:t>
            </a:fld>
            <a:endParaRPr lang="en-US" altLang="en-US">
              <a:solidFill>
                <a:srgbClr val="4B4B4B"/>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47191438-6A87-43A3-890A-6EDE263DAA35}"/>
              </a:ext>
            </a:extLst>
          </p:cNvPr>
          <p:cNvSpPr>
            <a:spLocks noGrp="1"/>
          </p:cNvSpPr>
          <p:nvPr>
            <p:ph type="title"/>
          </p:nvPr>
        </p:nvSpPr>
        <p:spPr/>
        <p:txBody>
          <a:bodyPr/>
          <a:lstStyle/>
          <a:p>
            <a:r>
              <a:rPr lang="zh-CN" altLang="en-US"/>
              <a:t>主要内容</a:t>
            </a:r>
          </a:p>
        </p:txBody>
      </p:sp>
      <p:sp>
        <p:nvSpPr>
          <p:cNvPr id="86019" name="内容占位符 2">
            <a:extLst>
              <a:ext uri="{FF2B5EF4-FFF2-40B4-BE49-F238E27FC236}">
                <a16:creationId xmlns:a16="http://schemas.microsoft.com/office/drawing/2014/main" id="{412027B0-1C7B-41CA-800D-BC51006FE526}"/>
              </a:ext>
            </a:extLst>
          </p:cNvPr>
          <p:cNvSpPr>
            <a:spLocks noGrp="1"/>
          </p:cNvSpPr>
          <p:nvPr>
            <p:ph idx="1"/>
          </p:nvPr>
        </p:nvSpPr>
        <p:spPr/>
        <p:txBody>
          <a:bodyPr/>
          <a:lstStyle/>
          <a:p>
            <a:r>
              <a:rPr lang="zh-CN" altLang="en-US"/>
              <a:t>树的一般定义</a:t>
            </a:r>
            <a:endParaRPr lang="en-US" altLang="zh-CN"/>
          </a:p>
          <a:p>
            <a:r>
              <a:rPr lang="zh-CN" altLang="en-US"/>
              <a:t>二叉树的定义和操作</a:t>
            </a:r>
            <a:endParaRPr lang="en-US" altLang="zh-CN"/>
          </a:p>
          <a:p>
            <a:r>
              <a:rPr lang="zh-CN" altLang="en-US">
                <a:solidFill>
                  <a:srgbClr val="FF0000"/>
                </a:solidFill>
              </a:rPr>
              <a:t>二叉树的遍历</a:t>
            </a:r>
            <a:endParaRPr lang="en-US" altLang="zh-CN">
              <a:solidFill>
                <a:srgbClr val="FF0000"/>
              </a:solidFill>
            </a:endParaRPr>
          </a:p>
          <a:p>
            <a:endParaRPr lang="zh-CN" altLang="en-US"/>
          </a:p>
        </p:txBody>
      </p:sp>
      <p:sp>
        <p:nvSpPr>
          <p:cNvPr id="86020" name="灯片编号占位符 3">
            <a:extLst>
              <a:ext uri="{FF2B5EF4-FFF2-40B4-BE49-F238E27FC236}">
                <a16:creationId xmlns:a16="http://schemas.microsoft.com/office/drawing/2014/main" id="{A3B80AD8-D2E4-4F5E-8FF0-6EDE4CE6F9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48550D2-F146-4B0E-8F62-8F762E5D0790}" type="slidenum">
              <a:rPr lang="en-US" altLang="en-US">
                <a:solidFill>
                  <a:srgbClr val="4B4B4B"/>
                </a:solidFill>
              </a:rPr>
              <a:pPr eaLnBrk="1" hangingPunct="1"/>
              <a:t>64</a:t>
            </a:fld>
            <a:endParaRPr lang="en-US" altLang="en-US">
              <a:solidFill>
                <a:srgbClr val="4B4B4B"/>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879E8BC-9342-469A-859C-B2D551F5DC34}"/>
              </a:ext>
            </a:extLst>
          </p:cNvPr>
          <p:cNvSpPr>
            <a:spLocks noGrp="1" noChangeArrowheads="1"/>
          </p:cNvSpPr>
          <p:nvPr>
            <p:ph type="title"/>
          </p:nvPr>
        </p:nvSpPr>
        <p:spPr/>
        <p:txBody>
          <a:bodyPr/>
          <a:lstStyle/>
          <a:p>
            <a:pPr eaLnBrk="1" hangingPunct="1"/>
            <a:r>
              <a:rPr lang="zh-CN" altLang="en-US"/>
              <a:t>二叉树遍历</a:t>
            </a:r>
          </a:p>
        </p:txBody>
      </p:sp>
      <p:sp>
        <p:nvSpPr>
          <p:cNvPr id="87043" name="Rectangle 3">
            <a:extLst>
              <a:ext uri="{FF2B5EF4-FFF2-40B4-BE49-F238E27FC236}">
                <a16:creationId xmlns:a16="http://schemas.microsoft.com/office/drawing/2014/main" id="{38D487E3-7ADC-4B42-9E1E-DFBFD655D55F}"/>
              </a:ext>
            </a:extLst>
          </p:cNvPr>
          <p:cNvSpPr>
            <a:spLocks noGrp="1" noChangeArrowheads="1"/>
          </p:cNvSpPr>
          <p:nvPr>
            <p:ph type="body" idx="1"/>
          </p:nvPr>
        </p:nvSpPr>
        <p:spPr>
          <a:xfrm>
            <a:off x="1182688" y="1371600"/>
            <a:ext cx="7772400" cy="5105400"/>
          </a:xfrm>
        </p:spPr>
        <p:txBody>
          <a:bodyPr/>
          <a:lstStyle/>
          <a:p>
            <a:pPr eaLnBrk="1" hangingPunct="1"/>
            <a:r>
              <a:rPr lang="zh-CN" altLang="en-US"/>
              <a:t>按照某种顺序访问树中的每个节点，</a:t>
            </a:r>
            <a:endParaRPr lang="en-US" altLang="zh-CN"/>
          </a:p>
          <a:p>
            <a:pPr eaLnBrk="1" hangingPunct="1"/>
            <a:r>
              <a:rPr lang="zh-CN" altLang="en-US"/>
              <a:t>要求每个节点被访问一次且仅被访问一次</a:t>
            </a:r>
            <a:endParaRPr lang="en-US" altLang="zh-CN"/>
          </a:p>
          <a:p>
            <a:pPr eaLnBrk="1" hangingPunct="1"/>
            <a:r>
              <a:rPr lang="zh-CN" altLang="en-US"/>
              <a:t>这就是</a:t>
            </a:r>
            <a:r>
              <a:rPr lang="zh-CN" altLang="en-US">
                <a:solidFill>
                  <a:srgbClr val="FF0000"/>
                </a:solidFill>
              </a:rPr>
              <a:t>二叉树遍历问题</a:t>
            </a:r>
            <a:endParaRPr lang="en-US" altLang="zh-CN">
              <a:solidFill>
                <a:srgbClr val="FF0000"/>
              </a:solidFill>
            </a:endParaRPr>
          </a:p>
        </p:txBody>
      </p:sp>
      <p:sp>
        <p:nvSpPr>
          <p:cNvPr id="87044" name="灯片编号占位符 3">
            <a:extLst>
              <a:ext uri="{FF2B5EF4-FFF2-40B4-BE49-F238E27FC236}">
                <a16:creationId xmlns:a16="http://schemas.microsoft.com/office/drawing/2014/main" id="{9EB554BD-1ABD-4E0E-B10F-757796405C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A0B8F3-2943-4B09-95E0-3DCD721FD606}" type="slidenum">
              <a:rPr lang="en-US" altLang="en-US">
                <a:solidFill>
                  <a:srgbClr val="4B4B4B"/>
                </a:solidFill>
              </a:rPr>
              <a:pPr eaLnBrk="1" hangingPunct="1"/>
              <a:t>65</a:t>
            </a:fld>
            <a:endParaRPr lang="en-US" altLang="en-US">
              <a:solidFill>
                <a:srgbClr val="4B4B4B"/>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BF77CB5-1F40-42A4-BD55-F956FA99645E}"/>
              </a:ext>
            </a:extLst>
          </p:cNvPr>
          <p:cNvSpPr>
            <a:spLocks noGrp="1" noChangeArrowheads="1"/>
          </p:cNvSpPr>
          <p:nvPr>
            <p:ph type="title"/>
          </p:nvPr>
        </p:nvSpPr>
        <p:spPr/>
        <p:txBody>
          <a:bodyPr/>
          <a:lstStyle/>
          <a:p>
            <a:pPr eaLnBrk="1" hangingPunct="1"/>
            <a:r>
              <a:rPr lang="zh-CN" altLang="en-US"/>
              <a:t>二叉树遍历</a:t>
            </a:r>
          </a:p>
        </p:txBody>
      </p:sp>
      <p:sp>
        <p:nvSpPr>
          <p:cNvPr id="88067" name="Rectangle 3">
            <a:extLst>
              <a:ext uri="{FF2B5EF4-FFF2-40B4-BE49-F238E27FC236}">
                <a16:creationId xmlns:a16="http://schemas.microsoft.com/office/drawing/2014/main" id="{42D99542-EF09-4ACA-85EF-5CACB80B5495}"/>
              </a:ext>
            </a:extLst>
          </p:cNvPr>
          <p:cNvSpPr>
            <a:spLocks noGrp="1" noChangeArrowheads="1"/>
          </p:cNvSpPr>
          <p:nvPr>
            <p:ph type="body" idx="1"/>
          </p:nvPr>
        </p:nvSpPr>
        <p:spPr>
          <a:xfrm>
            <a:off x="1182688" y="1371600"/>
            <a:ext cx="7772400" cy="5105400"/>
          </a:xfrm>
        </p:spPr>
        <p:txBody>
          <a:bodyPr/>
          <a:lstStyle/>
          <a:p>
            <a:pPr eaLnBrk="1" hangingPunct="1"/>
            <a:r>
              <a:rPr lang="zh-CN" altLang="en-US">
                <a:solidFill>
                  <a:srgbClr val="FF0000"/>
                </a:solidFill>
              </a:rPr>
              <a:t>遍历顺序</a:t>
            </a:r>
            <a:r>
              <a:rPr lang="en-US" altLang="zh-CN">
                <a:solidFill>
                  <a:srgbClr val="FF0000"/>
                </a:solidFill>
              </a:rPr>
              <a:t>【</a:t>
            </a:r>
            <a:r>
              <a:rPr lang="zh-CN" altLang="en-US">
                <a:solidFill>
                  <a:srgbClr val="FF0000"/>
                </a:solidFill>
              </a:rPr>
              <a:t>关键</a:t>
            </a:r>
            <a:r>
              <a:rPr lang="en-US" altLang="zh-CN">
                <a:solidFill>
                  <a:srgbClr val="FF0000"/>
                </a:solidFill>
              </a:rPr>
              <a:t>】</a:t>
            </a:r>
            <a:endParaRPr lang="zh-CN" altLang="en-US">
              <a:solidFill>
                <a:srgbClr val="FF0000"/>
              </a:solidFill>
            </a:endParaRPr>
          </a:p>
          <a:p>
            <a:pPr lvl="1" eaLnBrk="1" hangingPunct="1"/>
            <a:r>
              <a:rPr lang="zh-CN" altLang="en-US"/>
              <a:t>访问根节点、左子树、右子树的顺序</a:t>
            </a:r>
          </a:p>
          <a:p>
            <a:pPr lvl="1" eaLnBrk="1" hangingPunct="1"/>
            <a:r>
              <a:rPr lang="zh-CN" altLang="en-US"/>
              <a:t>左右子树的访问（遍历）？</a:t>
            </a:r>
            <a:r>
              <a:rPr lang="en-US" altLang="zh-CN"/>
              <a:t>——</a:t>
            </a:r>
            <a:r>
              <a:rPr lang="zh-CN" altLang="en-US"/>
              <a:t>递归！</a:t>
            </a:r>
          </a:p>
          <a:p>
            <a:pPr eaLnBrk="1" hangingPunct="1"/>
            <a:r>
              <a:rPr lang="zh-CN" altLang="en-US"/>
              <a:t>可能的遍历顺序</a:t>
            </a:r>
          </a:p>
          <a:p>
            <a:pPr lvl="1" eaLnBrk="1" hangingPunct="1"/>
            <a:r>
              <a:rPr lang="en-US" altLang="zh-CN"/>
              <a:t>V</a:t>
            </a:r>
            <a:r>
              <a:rPr lang="zh-CN" altLang="en-US"/>
              <a:t>－根，</a:t>
            </a:r>
            <a:r>
              <a:rPr lang="en-US" altLang="zh-CN"/>
              <a:t>L</a:t>
            </a:r>
            <a:r>
              <a:rPr lang="zh-CN" altLang="en-US"/>
              <a:t>－左子树，</a:t>
            </a:r>
            <a:r>
              <a:rPr lang="en-US" altLang="zh-CN"/>
              <a:t>R</a:t>
            </a:r>
            <a:r>
              <a:rPr lang="zh-CN" altLang="en-US"/>
              <a:t>－右子树</a:t>
            </a:r>
          </a:p>
          <a:p>
            <a:pPr lvl="1" eaLnBrk="1" hangingPunct="1"/>
            <a:r>
              <a:rPr lang="en-US" altLang="zh-CN"/>
              <a:t>VLR  LVR  LRV  VRL  RVL  RLV</a:t>
            </a:r>
          </a:p>
        </p:txBody>
      </p:sp>
      <p:sp>
        <p:nvSpPr>
          <p:cNvPr id="88068" name="灯片编号占位符 3">
            <a:extLst>
              <a:ext uri="{FF2B5EF4-FFF2-40B4-BE49-F238E27FC236}">
                <a16:creationId xmlns:a16="http://schemas.microsoft.com/office/drawing/2014/main" id="{C4D1FF41-354C-4805-B00D-FD971C3C4B2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23F79A-B345-4B2D-8461-881F3420A746}" type="slidenum">
              <a:rPr lang="en-US" altLang="en-US">
                <a:solidFill>
                  <a:srgbClr val="4B4B4B"/>
                </a:solidFill>
              </a:rPr>
              <a:pPr eaLnBrk="1" hangingPunct="1"/>
              <a:t>66</a:t>
            </a:fld>
            <a:endParaRPr lang="en-US" altLang="en-US">
              <a:solidFill>
                <a:srgbClr val="4B4B4B"/>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B730A6-66EB-440C-B9C3-63A0448F30C5}"/>
              </a:ext>
            </a:extLst>
          </p:cNvPr>
          <p:cNvSpPr>
            <a:spLocks noGrp="1" noChangeArrowheads="1"/>
          </p:cNvSpPr>
          <p:nvPr>
            <p:ph type="title"/>
          </p:nvPr>
        </p:nvSpPr>
        <p:spPr/>
        <p:txBody>
          <a:bodyPr/>
          <a:lstStyle/>
          <a:p>
            <a:pPr eaLnBrk="1" hangingPunct="1"/>
            <a:r>
              <a:rPr lang="zh-CN" altLang="en-US"/>
              <a:t>标准遍历顺序</a:t>
            </a:r>
          </a:p>
        </p:txBody>
      </p:sp>
      <p:sp>
        <p:nvSpPr>
          <p:cNvPr id="89091" name="Rectangle 3">
            <a:extLst>
              <a:ext uri="{FF2B5EF4-FFF2-40B4-BE49-F238E27FC236}">
                <a16:creationId xmlns:a16="http://schemas.microsoft.com/office/drawing/2014/main" id="{42284BB0-625C-4BEF-A150-256117ABE15B}"/>
              </a:ext>
            </a:extLst>
          </p:cNvPr>
          <p:cNvSpPr>
            <a:spLocks noGrp="1" noChangeArrowheads="1"/>
          </p:cNvSpPr>
          <p:nvPr>
            <p:ph type="body" idx="1"/>
          </p:nvPr>
        </p:nvSpPr>
        <p:spPr>
          <a:xfrm>
            <a:off x="1163638" y="1371600"/>
            <a:ext cx="7772400" cy="5105400"/>
          </a:xfrm>
        </p:spPr>
        <p:txBody>
          <a:bodyPr/>
          <a:lstStyle/>
          <a:p>
            <a:pPr eaLnBrk="1" hangingPunct="1"/>
            <a:r>
              <a:rPr lang="zh-CN" altLang="en-US"/>
              <a:t>都是左子树先于右子树，关键</a:t>
            </a:r>
            <a:r>
              <a:rPr lang="en-US" altLang="zh-CN"/>
              <a:t>——</a:t>
            </a:r>
            <a:r>
              <a:rPr lang="zh-CN" altLang="en-US"/>
              <a:t>根的访问次序</a:t>
            </a:r>
          </a:p>
          <a:p>
            <a:pPr eaLnBrk="1" hangingPunct="1"/>
            <a:r>
              <a:rPr lang="zh-CN" altLang="en-US"/>
              <a:t>先序遍历（</a:t>
            </a:r>
            <a:r>
              <a:rPr lang="en-US" altLang="zh-CN">
                <a:solidFill>
                  <a:schemeClr val="hlink"/>
                </a:solidFill>
              </a:rPr>
              <a:t>preorder</a:t>
            </a:r>
            <a:r>
              <a:rPr lang="zh-CN" altLang="en-US"/>
              <a:t>）</a:t>
            </a:r>
            <a:r>
              <a:rPr lang="en-US" altLang="zh-CN"/>
              <a:t>——VLR</a:t>
            </a:r>
          </a:p>
          <a:p>
            <a:pPr eaLnBrk="1" hangingPunct="1"/>
            <a:r>
              <a:rPr lang="zh-CN" altLang="en-US"/>
              <a:t>中序遍历（</a:t>
            </a:r>
            <a:r>
              <a:rPr lang="en-US" altLang="zh-CN">
                <a:solidFill>
                  <a:schemeClr val="hlink"/>
                </a:solidFill>
              </a:rPr>
              <a:t>inorder</a:t>
            </a:r>
            <a:r>
              <a:rPr lang="zh-CN" altLang="en-US"/>
              <a:t>）</a:t>
            </a:r>
            <a:r>
              <a:rPr lang="en-US" altLang="zh-CN"/>
              <a:t>——LVR</a:t>
            </a:r>
          </a:p>
          <a:p>
            <a:pPr eaLnBrk="1" hangingPunct="1"/>
            <a:r>
              <a:rPr lang="zh-CN" altLang="en-US"/>
              <a:t>后序遍历（</a:t>
            </a:r>
            <a:r>
              <a:rPr lang="en-US" altLang="zh-CN">
                <a:solidFill>
                  <a:schemeClr val="hlink"/>
                </a:solidFill>
              </a:rPr>
              <a:t>postorder</a:t>
            </a:r>
            <a:r>
              <a:rPr lang="zh-CN" altLang="en-US"/>
              <a:t>）</a:t>
            </a:r>
            <a:r>
              <a:rPr lang="en-US" altLang="zh-CN"/>
              <a:t>——LRV</a:t>
            </a:r>
          </a:p>
        </p:txBody>
      </p:sp>
      <p:sp>
        <p:nvSpPr>
          <p:cNvPr id="89092" name="椭圆 3">
            <a:extLst>
              <a:ext uri="{FF2B5EF4-FFF2-40B4-BE49-F238E27FC236}">
                <a16:creationId xmlns:a16="http://schemas.microsoft.com/office/drawing/2014/main" id="{4A15C850-3CD5-447E-B3B5-DECE193656DB}"/>
              </a:ext>
            </a:extLst>
          </p:cNvPr>
          <p:cNvSpPr>
            <a:spLocks noChangeArrowheads="1"/>
          </p:cNvSpPr>
          <p:nvPr/>
        </p:nvSpPr>
        <p:spPr bwMode="auto">
          <a:xfrm>
            <a:off x="5289550" y="4505325"/>
            <a:ext cx="358775" cy="35877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9093" name="等腰三角形 4">
            <a:extLst>
              <a:ext uri="{FF2B5EF4-FFF2-40B4-BE49-F238E27FC236}">
                <a16:creationId xmlns:a16="http://schemas.microsoft.com/office/drawing/2014/main" id="{82AD6232-9E23-4ED5-92BC-6C92F79A4937}"/>
              </a:ext>
            </a:extLst>
          </p:cNvPr>
          <p:cNvSpPr>
            <a:spLocks noChangeArrowheads="1"/>
          </p:cNvSpPr>
          <p:nvPr/>
        </p:nvSpPr>
        <p:spPr bwMode="auto">
          <a:xfrm>
            <a:off x="4392613" y="5402263"/>
            <a:ext cx="538162" cy="1076325"/>
          </a:xfrm>
          <a:prstGeom prst="triangle">
            <a:avLst>
              <a:gd name="adj" fmla="val 50000"/>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9094" name="等腰三角形 5">
            <a:extLst>
              <a:ext uri="{FF2B5EF4-FFF2-40B4-BE49-F238E27FC236}">
                <a16:creationId xmlns:a16="http://schemas.microsoft.com/office/drawing/2014/main" id="{714AB79C-D740-4F7D-BFA8-9F8A39CEFE29}"/>
              </a:ext>
            </a:extLst>
          </p:cNvPr>
          <p:cNvSpPr>
            <a:spLocks noChangeArrowheads="1"/>
          </p:cNvSpPr>
          <p:nvPr/>
        </p:nvSpPr>
        <p:spPr bwMode="auto">
          <a:xfrm>
            <a:off x="6007100" y="5402263"/>
            <a:ext cx="538163" cy="1076325"/>
          </a:xfrm>
          <a:prstGeom prst="triangle">
            <a:avLst>
              <a:gd name="adj" fmla="val 50000"/>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89095" name="直接连接符 7">
            <a:extLst>
              <a:ext uri="{FF2B5EF4-FFF2-40B4-BE49-F238E27FC236}">
                <a16:creationId xmlns:a16="http://schemas.microsoft.com/office/drawing/2014/main" id="{CCF4483D-BC3E-4481-BB82-137A7312916C}"/>
              </a:ext>
            </a:extLst>
          </p:cNvPr>
          <p:cNvCxnSpPr>
            <a:cxnSpLocks noChangeShapeType="1"/>
            <a:stCxn id="89092" idx="3"/>
            <a:endCxn id="89093" idx="0"/>
          </p:cNvCxnSpPr>
          <p:nvPr/>
        </p:nvCxnSpPr>
        <p:spPr bwMode="auto">
          <a:xfrm rot="5400000">
            <a:off x="4706938" y="4767263"/>
            <a:ext cx="590550" cy="679450"/>
          </a:xfrm>
          <a:prstGeom prst="line">
            <a:avLst/>
          </a:prstGeom>
          <a:noFill/>
          <a:ln w="9525" algn="ctr">
            <a:solidFill>
              <a:srgbClr val="0000CC"/>
            </a:solidFill>
            <a:round/>
            <a:headEnd/>
            <a:tailEnd/>
          </a:ln>
          <a:extLst>
            <a:ext uri="{909E8E84-426E-40DD-AFC4-6F175D3DCCD1}">
              <a14:hiddenFill xmlns:a14="http://schemas.microsoft.com/office/drawing/2010/main">
                <a:noFill/>
              </a14:hiddenFill>
            </a:ext>
          </a:extLst>
        </p:spPr>
      </p:cxnSp>
      <p:cxnSp>
        <p:nvCxnSpPr>
          <p:cNvPr id="89096" name="直接连接符 8">
            <a:extLst>
              <a:ext uri="{FF2B5EF4-FFF2-40B4-BE49-F238E27FC236}">
                <a16:creationId xmlns:a16="http://schemas.microsoft.com/office/drawing/2014/main" id="{89B22642-9F86-476B-99DE-1D7A6032F856}"/>
              </a:ext>
            </a:extLst>
          </p:cNvPr>
          <p:cNvCxnSpPr>
            <a:cxnSpLocks noChangeShapeType="1"/>
            <a:stCxn id="89092" idx="5"/>
            <a:endCxn id="89094" idx="0"/>
          </p:cNvCxnSpPr>
          <p:nvPr/>
        </p:nvCxnSpPr>
        <p:spPr bwMode="auto">
          <a:xfrm rot="16200000" flipH="1">
            <a:off x="5641182" y="4766469"/>
            <a:ext cx="590550" cy="681037"/>
          </a:xfrm>
          <a:prstGeom prst="line">
            <a:avLst/>
          </a:prstGeom>
          <a:noFill/>
          <a:ln w="9525" algn="ctr">
            <a:solidFill>
              <a:srgbClr val="0000CC"/>
            </a:solidFill>
            <a:round/>
            <a:headEnd/>
            <a:tailEnd/>
          </a:ln>
          <a:extLst>
            <a:ext uri="{909E8E84-426E-40DD-AFC4-6F175D3DCCD1}">
              <a14:hiddenFill xmlns:a14="http://schemas.microsoft.com/office/drawing/2010/main">
                <a:noFill/>
              </a14:hiddenFill>
            </a:ext>
          </a:extLst>
        </p:spPr>
      </p:cxnSp>
      <p:sp>
        <p:nvSpPr>
          <p:cNvPr id="89097" name="TextBox 10">
            <a:extLst>
              <a:ext uri="{FF2B5EF4-FFF2-40B4-BE49-F238E27FC236}">
                <a16:creationId xmlns:a16="http://schemas.microsoft.com/office/drawing/2014/main" id="{D53538B9-FB70-442A-9CC2-55D4F4EB84F7}"/>
              </a:ext>
            </a:extLst>
          </p:cNvPr>
          <p:cNvSpPr txBox="1">
            <a:spLocks noChangeArrowheads="1"/>
          </p:cNvSpPr>
          <p:nvPr/>
        </p:nvSpPr>
        <p:spPr bwMode="auto">
          <a:xfrm>
            <a:off x="5289550" y="449421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V</a:t>
            </a:r>
            <a:endParaRPr lang="zh-CN" altLang="en-US"/>
          </a:p>
        </p:txBody>
      </p:sp>
      <p:sp>
        <p:nvSpPr>
          <p:cNvPr id="89098" name="TextBox 11">
            <a:extLst>
              <a:ext uri="{FF2B5EF4-FFF2-40B4-BE49-F238E27FC236}">
                <a16:creationId xmlns:a16="http://schemas.microsoft.com/office/drawing/2014/main" id="{E5AA914B-363D-48D9-B8DE-B52A4D435C9A}"/>
              </a:ext>
            </a:extLst>
          </p:cNvPr>
          <p:cNvSpPr txBox="1">
            <a:spLocks noChangeArrowheads="1"/>
          </p:cNvSpPr>
          <p:nvPr/>
        </p:nvSpPr>
        <p:spPr bwMode="auto">
          <a:xfrm>
            <a:off x="4392613" y="59293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L</a:t>
            </a:r>
            <a:endParaRPr lang="zh-CN" altLang="en-US"/>
          </a:p>
        </p:txBody>
      </p:sp>
      <p:sp>
        <p:nvSpPr>
          <p:cNvPr id="89099" name="TextBox 12">
            <a:extLst>
              <a:ext uri="{FF2B5EF4-FFF2-40B4-BE49-F238E27FC236}">
                <a16:creationId xmlns:a16="http://schemas.microsoft.com/office/drawing/2014/main" id="{DB05E398-B7CA-4620-82EB-5C8456E45628}"/>
              </a:ext>
            </a:extLst>
          </p:cNvPr>
          <p:cNvSpPr txBox="1">
            <a:spLocks noChangeArrowheads="1"/>
          </p:cNvSpPr>
          <p:nvPr/>
        </p:nvSpPr>
        <p:spPr bwMode="auto">
          <a:xfrm>
            <a:off x="6007100" y="59404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R</a:t>
            </a:r>
            <a:endParaRPr lang="zh-CN" altLang="en-US"/>
          </a:p>
        </p:txBody>
      </p:sp>
      <p:sp>
        <p:nvSpPr>
          <p:cNvPr id="89100" name="灯片编号占位符 3">
            <a:extLst>
              <a:ext uri="{FF2B5EF4-FFF2-40B4-BE49-F238E27FC236}">
                <a16:creationId xmlns:a16="http://schemas.microsoft.com/office/drawing/2014/main" id="{EEE1823E-5CED-4DD9-B2DF-0224D6B9D8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EA619D-678F-48BE-B5B3-CC628E6C95B1}" type="slidenum">
              <a:rPr lang="en-US" altLang="en-US">
                <a:solidFill>
                  <a:srgbClr val="4B4B4B"/>
                </a:solidFill>
              </a:rPr>
              <a:pPr eaLnBrk="1" hangingPunct="1"/>
              <a:t>67</a:t>
            </a:fld>
            <a:endParaRPr lang="en-US" altLang="en-US">
              <a:solidFill>
                <a:srgbClr val="4B4B4B"/>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EA621E-C2B5-45DF-913B-23361936D945}"/>
              </a:ext>
            </a:extLst>
          </p:cNvPr>
          <p:cNvSpPr>
            <a:spLocks noGrp="1" noChangeArrowheads="1"/>
          </p:cNvSpPr>
          <p:nvPr>
            <p:ph type="title"/>
          </p:nvPr>
        </p:nvSpPr>
        <p:spPr/>
        <p:txBody>
          <a:bodyPr/>
          <a:lstStyle/>
          <a:p>
            <a:pPr eaLnBrk="1" hangingPunct="1"/>
            <a:r>
              <a:rPr lang="zh-CN" altLang="en-US"/>
              <a:t>先序遍历</a:t>
            </a:r>
          </a:p>
        </p:txBody>
      </p:sp>
      <p:sp>
        <p:nvSpPr>
          <p:cNvPr id="90115" name="Rectangle 3">
            <a:extLst>
              <a:ext uri="{FF2B5EF4-FFF2-40B4-BE49-F238E27FC236}">
                <a16:creationId xmlns:a16="http://schemas.microsoft.com/office/drawing/2014/main" id="{9B851140-B77C-44AF-9635-D9C44BA4DBEB}"/>
              </a:ext>
            </a:extLst>
          </p:cNvPr>
          <p:cNvSpPr>
            <a:spLocks noGrp="1" noChangeArrowheads="1"/>
          </p:cNvSpPr>
          <p:nvPr>
            <p:ph type="body" idx="1"/>
          </p:nvPr>
        </p:nvSpPr>
        <p:spPr/>
        <p:txBody>
          <a:bodyPr/>
          <a:lstStyle/>
          <a:p>
            <a:pPr eaLnBrk="1" hangingPunct="1">
              <a:lnSpc>
                <a:spcPct val="90000"/>
              </a:lnSpc>
              <a:buClrTx/>
              <a:buFontTx/>
              <a:buNone/>
            </a:pPr>
            <a:r>
              <a:rPr lang="en-US" altLang="zh-CN" sz="2400">
                <a:solidFill>
                  <a:srgbClr val="0000FF"/>
                </a:solidFill>
                <a:latin typeface="Tahoma" panose="020B0604030504040204" pitchFamily="34" charset="0"/>
              </a:rPr>
              <a:t>template &lt;class T&gt;</a:t>
            </a:r>
          </a:p>
          <a:p>
            <a:pPr eaLnBrk="1" hangingPunct="1">
              <a:lnSpc>
                <a:spcPct val="90000"/>
              </a:lnSpc>
              <a:buClrTx/>
              <a:buFontTx/>
              <a:buNone/>
            </a:pPr>
            <a:r>
              <a:rPr lang="en-US" altLang="zh-CN" sz="2400">
                <a:solidFill>
                  <a:srgbClr val="0000FF"/>
                </a:solidFill>
                <a:latin typeface="Tahoma" panose="020B0604030504040204" pitchFamily="34" charset="0"/>
              </a:rPr>
              <a:t>void PreOrder(BinaryTreeNode&lt;T&gt; *t)</a:t>
            </a:r>
          </a:p>
          <a:p>
            <a:pPr eaLnBrk="1" hangingPunct="1">
              <a:lnSpc>
                <a:spcPct val="90000"/>
              </a:lnSpc>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Preorder traversal of *t.</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(t) {</a:t>
            </a:r>
          </a:p>
          <a:p>
            <a:pPr eaLnBrk="1" hangingPunct="1">
              <a:lnSpc>
                <a:spcPct val="90000"/>
              </a:lnSpc>
              <a:buClrTx/>
              <a:buFontTx/>
              <a:buNone/>
            </a:pPr>
            <a:r>
              <a:rPr lang="en-US" altLang="zh-CN" sz="2400">
                <a:solidFill>
                  <a:srgbClr val="0000FF"/>
                </a:solidFill>
                <a:latin typeface="Tahoma" panose="020B0604030504040204" pitchFamily="34" charset="0"/>
              </a:rPr>
              <a:t>      Visit(t);                 </a:t>
            </a:r>
            <a:r>
              <a:rPr lang="en-US" altLang="zh-CN" sz="2400">
                <a:solidFill>
                  <a:srgbClr val="008000"/>
                </a:solidFill>
                <a:latin typeface="Tahoma" panose="020B0604030504040204" pitchFamily="34" charset="0"/>
              </a:rPr>
              <a:t>// visit tree root</a:t>
            </a:r>
          </a:p>
          <a:p>
            <a:pPr eaLnBrk="1" hangingPunct="1">
              <a:lnSpc>
                <a:spcPct val="90000"/>
              </a:lnSpc>
              <a:buClrTx/>
              <a:buFontTx/>
              <a:buNone/>
            </a:pPr>
            <a:r>
              <a:rPr lang="en-US" altLang="zh-CN" sz="2400">
                <a:solidFill>
                  <a:srgbClr val="0000FF"/>
                </a:solidFill>
                <a:latin typeface="Tahoma" panose="020B0604030504040204" pitchFamily="34" charset="0"/>
              </a:rPr>
              <a:t>      PreOrder(t-&gt;LeftChild);</a:t>
            </a:r>
            <a:r>
              <a:rPr lang="en-US" altLang="zh-CN" sz="2400">
                <a:solidFill>
                  <a:srgbClr val="008000"/>
                </a:solidFill>
                <a:latin typeface="Tahoma" panose="020B0604030504040204" pitchFamily="34" charset="0"/>
              </a:rPr>
              <a:t>   // do left subtree</a:t>
            </a:r>
          </a:p>
          <a:p>
            <a:pPr eaLnBrk="1" hangingPunct="1">
              <a:lnSpc>
                <a:spcPct val="90000"/>
              </a:lnSpc>
              <a:buClrTx/>
              <a:buFontTx/>
              <a:buNone/>
            </a:pPr>
            <a:r>
              <a:rPr lang="en-US" altLang="zh-CN" sz="2400">
                <a:solidFill>
                  <a:srgbClr val="0000FF"/>
                </a:solidFill>
                <a:latin typeface="Tahoma" panose="020B0604030504040204" pitchFamily="34" charset="0"/>
              </a:rPr>
              <a:t>      PreOrder(t-&gt;RightChild);</a:t>
            </a:r>
            <a:r>
              <a:rPr lang="en-US" altLang="zh-CN" sz="2400">
                <a:solidFill>
                  <a:srgbClr val="008000"/>
                </a:solidFill>
                <a:latin typeface="Tahoma" panose="020B0604030504040204" pitchFamily="34" charset="0"/>
              </a:rPr>
              <a:t>  // do right subtree</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a:t>
            </a:r>
          </a:p>
          <a:p>
            <a:pPr eaLnBrk="1" hangingPunct="1">
              <a:lnSpc>
                <a:spcPct val="90000"/>
              </a:lnSpc>
              <a:buClrTx/>
              <a:buFontTx/>
              <a:buNone/>
            </a:pPr>
            <a:r>
              <a:rPr lang="en-US" altLang="zh-CN" sz="2400">
                <a:solidFill>
                  <a:srgbClr val="0000FF"/>
                </a:solidFill>
                <a:latin typeface="Tahoma" panose="020B0604030504040204" pitchFamily="34" charset="0"/>
              </a:rPr>
              <a:t>}</a:t>
            </a:r>
          </a:p>
          <a:p>
            <a:pPr eaLnBrk="1" hangingPunct="1">
              <a:lnSpc>
                <a:spcPct val="90000"/>
              </a:lnSpc>
            </a:pPr>
            <a:endParaRPr lang="en-US" altLang="zh-CN">
              <a:solidFill>
                <a:srgbClr val="0000FF"/>
              </a:solidFill>
            </a:endParaRPr>
          </a:p>
        </p:txBody>
      </p:sp>
      <p:sp>
        <p:nvSpPr>
          <p:cNvPr id="90116" name="灯片编号占位符 3">
            <a:extLst>
              <a:ext uri="{FF2B5EF4-FFF2-40B4-BE49-F238E27FC236}">
                <a16:creationId xmlns:a16="http://schemas.microsoft.com/office/drawing/2014/main" id="{71A46800-CE08-40D7-B54B-C5EF104B7D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2A34FC-3B34-40E8-BA75-C756ED10318C}" type="slidenum">
              <a:rPr lang="en-US" altLang="en-US">
                <a:solidFill>
                  <a:srgbClr val="4B4B4B"/>
                </a:solidFill>
              </a:rPr>
              <a:pPr eaLnBrk="1" hangingPunct="1"/>
              <a:t>68</a:t>
            </a:fld>
            <a:endParaRPr lang="en-US" altLang="en-US">
              <a:solidFill>
                <a:srgbClr val="4B4B4B"/>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6FDC897-3807-462D-9F0D-774D4E301424}"/>
              </a:ext>
            </a:extLst>
          </p:cNvPr>
          <p:cNvSpPr>
            <a:spLocks noGrp="1" noChangeArrowheads="1"/>
          </p:cNvSpPr>
          <p:nvPr>
            <p:ph type="title"/>
          </p:nvPr>
        </p:nvSpPr>
        <p:spPr/>
        <p:txBody>
          <a:bodyPr/>
          <a:lstStyle/>
          <a:p>
            <a:pPr eaLnBrk="1" hangingPunct="1"/>
            <a:r>
              <a:rPr lang="zh-CN" altLang="en-US"/>
              <a:t>中序遍历</a:t>
            </a:r>
          </a:p>
        </p:txBody>
      </p:sp>
      <p:sp>
        <p:nvSpPr>
          <p:cNvPr id="91139" name="Rectangle 3">
            <a:extLst>
              <a:ext uri="{FF2B5EF4-FFF2-40B4-BE49-F238E27FC236}">
                <a16:creationId xmlns:a16="http://schemas.microsoft.com/office/drawing/2014/main" id="{E79FEA56-6CBA-41F3-829F-BC5F6E1801DC}"/>
              </a:ext>
            </a:extLst>
          </p:cNvPr>
          <p:cNvSpPr>
            <a:spLocks noGrp="1" noChangeArrowheads="1"/>
          </p:cNvSpPr>
          <p:nvPr>
            <p:ph type="body" idx="1"/>
          </p:nvPr>
        </p:nvSpPr>
        <p:spPr/>
        <p:txBody>
          <a:bodyPr/>
          <a:lstStyle/>
          <a:p>
            <a:pPr eaLnBrk="1" hangingPunct="1">
              <a:lnSpc>
                <a:spcPct val="90000"/>
              </a:lnSpc>
              <a:buClrTx/>
              <a:buFontTx/>
              <a:buNone/>
            </a:pPr>
            <a:r>
              <a:rPr lang="en-US" altLang="zh-CN" sz="2400">
                <a:solidFill>
                  <a:srgbClr val="0000FF"/>
                </a:solidFill>
                <a:latin typeface="Tahoma" panose="020B0604030504040204" pitchFamily="34" charset="0"/>
              </a:rPr>
              <a:t>template &lt;class T&gt;</a:t>
            </a:r>
          </a:p>
          <a:p>
            <a:pPr eaLnBrk="1" hangingPunct="1">
              <a:lnSpc>
                <a:spcPct val="90000"/>
              </a:lnSpc>
              <a:buClrTx/>
              <a:buFontTx/>
              <a:buNone/>
            </a:pPr>
            <a:r>
              <a:rPr lang="en-US" altLang="zh-CN" sz="2400">
                <a:solidFill>
                  <a:srgbClr val="0000FF"/>
                </a:solidFill>
                <a:latin typeface="Tahoma" panose="020B0604030504040204" pitchFamily="34" charset="0"/>
              </a:rPr>
              <a:t>void InOrder(BinaryTreeNode&lt;T&gt; *t)</a:t>
            </a:r>
          </a:p>
          <a:p>
            <a:pPr eaLnBrk="1" hangingPunct="1">
              <a:lnSpc>
                <a:spcPct val="90000"/>
              </a:lnSpc>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Inorder traversal of *t.</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(t) {</a:t>
            </a:r>
          </a:p>
          <a:p>
            <a:pPr eaLnBrk="1" hangingPunct="1">
              <a:lnSpc>
                <a:spcPct val="90000"/>
              </a:lnSpc>
              <a:buClrTx/>
              <a:buFontTx/>
              <a:buNone/>
            </a:pPr>
            <a:r>
              <a:rPr lang="en-US" altLang="zh-CN" sz="2400">
                <a:solidFill>
                  <a:srgbClr val="0000FF"/>
                </a:solidFill>
                <a:latin typeface="Tahoma" panose="020B0604030504040204" pitchFamily="34" charset="0"/>
              </a:rPr>
              <a:t>      InOrder(t-&gt;LeftChild);   </a:t>
            </a:r>
            <a:r>
              <a:rPr lang="en-US" altLang="zh-CN" sz="2400">
                <a:solidFill>
                  <a:srgbClr val="008000"/>
                </a:solidFill>
                <a:latin typeface="Tahoma" panose="020B0604030504040204" pitchFamily="34" charset="0"/>
              </a:rPr>
              <a:t>// do left subtree</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Visit(t);</a:t>
            </a:r>
            <a:r>
              <a:rPr lang="en-US" altLang="zh-CN" sz="2400">
                <a:solidFill>
                  <a:srgbClr val="008000"/>
                </a:solidFill>
                <a:latin typeface="Tahoma" panose="020B0604030504040204" pitchFamily="34" charset="0"/>
              </a:rPr>
              <a:t>                // visit tree root</a:t>
            </a:r>
          </a:p>
          <a:p>
            <a:pPr eaLnBrk="1" hangingPunct="1">
              <a:lnSpc>
                <a:spcPct val="90000"/>
              </a:lnSpc>
              <a:buClrTx/>
              <a:buFontTx/>
              <a:buNone/>
            </a:pPr>
            <a:r>
              <a:rPr lang="en-US" altLang="zh-CN" sz="2400">
                <a:solidFill>
                  <a:srgbClr val="0000FF"/>
                </a:solidFill>
                <a:latin typeface="Tahoma" panose="020B0604030504040204" pitchFamily="34" charset="0"/>
              </a:rPr>
              <a:t>      InOrder(t-&gt;RightChild);</a:t>
            </a:r>
            <a:r>
              <a:rPr lang="en-US" altLang="zh-CN" sz="2400">
                <a:solidFill>
                  <a:srgbClr val="008000"/>
                </a:solidFill>
                <a:latin typeface="Tahoma" panose="020B0604030504040204" pitchFamily="34" charset="0"/>
              </a:rPr>
              <a:t>  // do right subtree</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a:t>
            </a:r>
          </a:p>
          <a:p>
            <a:pPr eaLnBrk="1" hangingPunct="1">
              <a:lnSpc>
                <a:spcPct val="90000"/>
              </a:lnSpc>
              <a:buClrTx/>
              <a:buFontTx/>
              <a:buNone/>
            </a:pPr>
            <a:r>
              <a:rPr lang="en-US" altLang="zh-CN" sz="2400">
                <a:solidFill>
                  <a:srgbClr val="0000FF"/>
                </a:solidFill>
                <a:latin typeface="Tahoma" panose="020B0604030504040204" pitchFamily="34" charset="0"/>
              </a:rPr>
              <a:t>}</a:t>
            </a:r>
          </a:p>
          <a:p>
            <a:pPr eaLnBrk="1" hangingPunct="1">
              <a:lnSpc>
                <a:spcPct val="90000"/>
              </a:lnSpc>
            </a:pPr>
            <a:endParaRPr lang="en-US" altLang="zh-CN">
              <a:solidFill>
                <a:srgbClr val="0000FF"/>
              </a:solidFill>
            </a:endParaRPr>
          </a:p>
        </p:txBody>
      </p:sp>
      <p:sp>
        <p:nvSpPr>
          <p:cNvPr id="91140" name="灯片编号占位符 3">
            <a:extLst>
              <a:ext uri="{FF2B5EF4-FFF2-40B4-BE49-F238E27FC236}">
                <a16:creationId xmlns:a16="http://schemas.microsoft.com/office/drawing/2014/main" id="{F0B0CB17-6003-49E6-9A7B-7233FF672E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D19AB9-96A7-4B4B-9F1D-C74310BA5ACA}" type="slidenum">
              <a:rPr lang="en-US" altLang="en-US">
                <a:solidFill>
                  <a:srgbClr val="4B4B4B"/>
                </a:solidFill>
              </a:rPr>
              <a:pPr eaLnBrk="1" hangingPunct="1"/>
              <a:t>69</a:t>
            </a:fld>
            <a:endParaRPr lang="en-US" altLang="en-US">
              <a:solidFill>
                <a:srgbClr val="4B4B4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EE41C84-DE53-49C6-A039-02AC89714197}"/>
              </a:ext>
            </a:extLst>
          </p:cNvPr>
          <p:cNvSpPr>
            <a:spLocks noGrp="1" noChangeArrowheads="1"/>
          </p:cNvSpPr>
          <p:nvPr>
            <p:ph type="title"/>
          </p:nvPr>
        </p:nvSpPr>
        <p:spPr/>
        <p:txBody>
          <a:bodyPr/>
          <a:lstStyle/>
          <a:p>
            <a:pPr eaLnBrk="1" hangingPunct="1"/>
            <a:r>
              <a:rPr lang="zh-CN" altLang="en-US"/>
              <a:t>例</a:t>
            </a:r>
            <a:r>
              <a:rPr lang="en-US" altLang="zh-CN"/>
              <a:t>11-3</a:t>
            </a:r>
          </a:p>
        </p:txBody>
      </p:sp>
      <p:sp>
        <p:nvSpPr>
          <p:cNvPr id="34819" name="Rectangle 3">
            <a:extLst>
              <a:ext uri="{FF2B5EF4-FFF2-40B4-BE49-F238E27FC236}">
                <a16:creationId xmlns:a16="http://schemas.microsoft.com/office/drawing/2014/main" id="{50800BEE-5541-421F-A423-2E24E1C5ABE7}"/>
              </a:ext>
            </a:extLst>
          </p:cNvPr>
          <p:cNvSpPr>
            <a:spLocks noGrp="1" noChangeArrowheads="1"/>
          </p:cNvSpPr>
          <p:nvPr>
            <p:ph type="body" idx="1"/>
          </p:nvPr>
        </p:nvSpPr>
        <p:spPr/>
        <p:txBody>
          <a:bodyPr/>
          <a:lstStyle/>
          <a:p>
            <a:pPr eaLnBrk="1" hangingPunct="1"/>
            <a:r>
              <a:rPr lang="zh-CN" altLang="en-US"/>
              <a:t>政府机构</a:t>
            </a:r>
          </a:p>
        </p:txBody>
      </p:sp>
      <p:pic>
        <p:nvPicPr>
          <p:cNvPr id="34820" name="Picture 4" descr="gov">
            <a:extLst>
              <a:ext uri="{FF2B5EF4-FFF2-40B4-BE49-F238E27FC236}">
                <a16:creationId xmlns:a16="http://schemas.microsoft.com/office/drawing/2014/main" id="{E9195C46-5036-46C8-81DA-0C8508CC4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74236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灯片编号占位符 3">
            <a:extLst>
              <a:ext uri="{FF2B5EF4-FFF2-40B4-BE49-F238E27FC236}">
                <a16:creationId xmlns:a16="http://schemas.microsoft.com/office/drawing/2014/main" id="{52D3CBD7-BCE6-4A39-A265-3E29109665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FBC367-A67C-4FCF-900D-9AA35BC8CED9}" type="slidenum">
              <a:rPr lang="en-US" altLang="en-US">
                <a:solidFill>
                  <a:srgbClr val="4B4B4B"/>
                </a:solidFill>
              </a:rPr>
              <a:pPr eaLnBrk="1" hangingPunct="1"/>
              <a:t>7</a:t>
            </a:fld>
            <a:endParaRPr lang="en-US" altLang="en-US">
              <a:solidFill>
                <a:srgbClr val="4B4B4B"/>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150039C-237C-409D-95B8-0E61135A2159}"/>
              </a:ext>
            </a:extLst>
          </p:cNvPr>
          <p:cNvSpPr>
            <a:spLocks noGrp="1" noChangeArrowheads="1"/>
          </p:cNvSpPr>
          <p:nvPr>
            <p:ph type="title"/>
          </p:nvPr>
        </p:nvSpPr>
        <p:spPr/>
        <p:txBody>
          <a:bodyPr/>
          <a:lstStyle/>
          <a:p>
            <a:pPr eaLnBrk="1" hangingPunct="1"/>
            <a:r>
              <a:rPr lang="zh-CN" altLang="en-US"/>
              <a:t>后序遍历</a:t>
            </a:r>
          </a:p>
        </p:txBody>
      </p:sp>
      <p:sp>
        <p:nvSpPr>
          <p:cNvPr id="92163" name="Rectangle 3">
            <a:extLst>
              <a:ext uri="{FF2B5EF4-FFF2-40B4-BE49-F238E27FC236}">
                <a16:creationId xmlns:a16="http://schemas.microsoft.com/office/drawing/2014/main" id="{7F20EFBC-AC23-4A6F-A0D4-F6B26D25909B}"/>
              </a:ext>
            </a:extLst>
          </p:cNvPr>
          <p:cNvSpPr>
            <a:spLocks noGrp="1" noChangeArrowheads="1"/>
          </p:cNvSpPr>
          <p:nvPr>
            <p:ph type="body" idx="1"/>
          </p:nvPr>
        </p:nvSpPr>
        <p:spPr/>
        <p:txBody>
          <a:bodyPr/>
          <a:lstStyle/>
          <a:p>
            <a:pPr eaLnBrk="1" hangingPunct="1">
              <a:lnSpc>
                <a:spcPct val="90000"/>
              </a:lnSpc>
              <a:buClrTx/>
              <a:buFontTx/>
              <a:buNone/>
            </a:pPr>
            <a:r>
              <a:rPr lang="en-US" altLang="zh-CN" sz="2400">
                <a:solidFill>
                  <a:srgbClr val="0000FF"/>
                </a:solidFill>
                <a:latin typeface="Tahoma" panose="020B0604030504040204" pitchFamily="34" charset="0"/>
              </a:rPr>
              <a:t>template &lt;class T&gt;</a:t>
            </a:r>
          </a:p>
          <a:p>
            <a:pPr eaLnBrk="1" hangingPunct="1">
              <a:lnSpc>
                <a:spcPct val="90000"/>
              </a:lnSpc>
              <a:buClrTx/>
              <a:buFontTx/>
              <a:buNone/>
            </a:pPr>
            <a:r>
              <a:rPr lang="en-US" altLang="zh-CN" sz="2400">
                <a:solidFill>
                  <a:srgbClr val="0000FF"/>
                </a:solidFill>
                <a:latin typeface="Tahoma" panose="020B0604030504040204" pitchFamily="34" charset="0"/>
              </a:rPr>
              <a:t>void PostOrder(BinaryTreeNode&lt;T&gt; *t)</a:t>
            </a:r>
          </a:p>
          <a:p>
            <a:pPr eaLnBrk="1" hangingPunct="1">
              <a:lnSpc>
                <a:spcPct val="90000"/>
              </a:lnSpc>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Postorder traversal of *t.</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(t) {</a:t>
            </a:r>
          </a:p>
          <a:p>
            <a:pPr eaLnBrk="1" hangingPunct="1">
              <a:lnSpc>
                <a:spcPct val="90000"/>
              </a:lnSpc>
              <a:buClrTx/>
              <a:buFontTx/>
              <a:buNone/>
            </a:pPr>
            <a:r>
              <a:rPr lang="en-US" altLang="zh-CN" sz="2400">
                <a:solidFill>
                  <a:srgbClr val="0000FF"/>
                </a:solidFill>
                <a:latin typeface="Tahoma" panose="020B0604030504040204" pitchFamily="34" charset="0"/>
              </a:rPr>
              <a:t>      PostOrder(t-&gt;LeftChild);   </a:t>
            </a:r>
            <a:r>
              <a:rPr lang="en-US" altLang="zh-CN" sz="2400">
                <a:solidFill>
                  <a:srgbClr val="008000"/>
                </a:solidFill>
                <a:latin typeface="Tahoma" panose="020B0604030504040204" pitchFamily="34" charset="0"/>
              </a:rPr>
              <a:t>// do left subtree</a:t>
            </a:r>
          </a:p>
          <a:p>
            <a:pPr eaLnBrk="1" hangingPunct="1">
              <a:lnSpc>
                <a:spcPct val="90000"/>
              </a:lnSpc>
              <a:buClrTx/>
              <a:buFontTx/>
              <a:buNone/>
            </a:pPr>
            <a:r>
              <a:rPr lang="en-US" altLang="zh-CN" sz="2400">
                <a:solidFill>
                  <a:srgbClr val="0000FF"/>
                </a:solidFill>
                <a:latin typeface="Tahoma" panose="020B0604030504040204" pitchFamily="34" charset="0"/>
              </a:rPr>
              <a:t>      PostOrder(t-&gt;RightChild);</a:t>
            </a:r>
            <a:r>
              <a:rPr lang="en-US" altLang="zh-CN" sz="2400">
                <a:solidFill>
                  <a:srgbClr val="008000"/>
                </a:solidFill>
                <a:latin typeface="Tahoma" panose="020B0604030504040204" pitchFamily="34" charset="0"/>
              </a:rPr>
              <a:t>  // do right subtree</a:t>
            </a:r>
          </a:p>
          <a:p>
            <a:pPr eaLnBrk="1" hangingPunct="1">
              <a:lnSpc>
                <a:spcPct val="90000"/>
              </a:lnSpc>
              <a:buClrTx/>
              <a:buFontTx/>
              <a:buNone/>
            </a:pPr>
            <a:r>
              <a:rPr lang="en-US" altLang="zh-CN" sz="2400">
                <a:solidFill>
                  <a:srgbClr val="0000FF"/>
                </a:solidFill>
                <a:latin typeface="Tahoma" panose="020B0604030504040204" pitchFamily="34" charset="0"/>
              </a:rPr>
              <a:t>      Visit(t);</a:t>
            </a:r>
            <a:r>
              <a:rPr lang="en-US" altLang="zh-CN" sz="2400">
                <a:solidFill>
                  <a:srgbClr val="008000"/>
                </a:solidFill>
                <a:latin typeface="Tahoma" panose="020B0604030504040204" pitchFamily="34" charset="0"/>
              </a:rPr>
              <a:t>                  // visit tree root</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a:t>
            </a:r>
          </a:p>
          <a:p>
            <a:pPr eaLnBrk="1" hangingPunct="1">
              <a:lnSpc>
                <a:spcPct val="90000"/>
              </a:lnSpc>
              <a:buClrTx/>
              <a:buFontTx/>
              <a:buNone/>
            </a:pPr>
            <a:r>
              <a:rPr lang="en-US" altLang="zh-CN" sz="2400">
                <a:solidFill>
                  <a:srgbClr val="0000FF"/>
                </a:solidFill>
                <a:latin typeface="Tahoma" panose="020B0604030504040204" pitchFamily="34" charset="0"/>
              </a:rPr>
              <a:t>}</a:t>
            </a:r>
          </a:p>
          <a:p>
            <a:pPr eaLnBrk="1" hangingPunct="1">
              <a:lnSpc>
                <a:spcPct val="90000"/>
              </a:lnSpc>
            </a:pPr>
            <a:endParaRPr lang="en-US" altLang="zh-CN">
              <a:solidFill>
                <a:srgbClr val="0000FF"/>
              </a:solidFill>
            </a:endParaRPr>
          </a:p>
        </p:txBody>
      </p:sp>
      <p:sp>
        <p:nvSpPr>
          <p:cNvPr id="92164" name="灯片编号占位符 3">
            <a:extLst>
              <a:ext uri="{FF2B5EF4-FFF2-40B4-BE49-F238E27FC236}">
                <a16:creationId xmlns:a16="http://schemas.microsoft.com/office/drawing/2014/main" id="{E8AE4356-1969-46D6-8C93-7250778902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B0909F-D31A-48FA-9E92-358DEFA8F6FB}" type="slidenum">
              <a:rPr lang="en-US" altLang="en-US">
                <a:solidFill>
                  <a:srgbClr val="4B4B4B"/>
                </a:solidFill>
              </a:rPr>
              <a:pPr eaLnBrk="1" hangingPunct="1"/>
              <a:t>70</a:t>
            </a:fld>
            <a:endParaRPr lang="en-US" altLang="en-US">
              <a:solidFill>
                <a:srgbClr val="4B4B4B"/>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B294A53-9318-4AFB-8AB9-F37E77B5362B}"/>
              </a:ext>
            </a:extLst>
          </p:cNvPr>
          <p:cNvSpPr>
            <a:spLocks noGrp="1" noChangeArrowheads="1"/>
          </p:cNvSpPr>
          <p:nvPr>
            <p:ph type="title"/>
          </p:nvPr>
        </p:nvSpPr>
        <p:spPr/>
        <p:txBody>
          <a:bodyPr/>
          <a:lstStyle/>
          <a:p>
            <a:pPr eaLnBrk="1" hangingPunct="1"/>
            <a:r>
              <a:rPr lang="zh-CN" altLang="en-US"/>
              <a:t>先序遍历表达式树</a:t>
            </a:r>
          </a:p>
        </p:txBody>
      </p:sp>
      <p:sp>
        <p:nvSpPr>
          <p:cNvPr id="1180676" name="Rectangle 4">
            <a:extLst>
              <a:ext uri="{FF2B5EF4-FFF2-40B4-BE49-F238E27FC236}">
                <a16:creationId xmlns:a16="http://schemas.microsoft.com/office/drawing/2014/main" id="{F2B3A3C6-43D5-4A48-AE0A-F41C2DCD993D}"/>
              </a:ext>
            </a:extLst>
          </p:cNvPr>
          <p:cNvSpPr>
            <a:spLocks noChangeArrowheads="1"/>
          </p:cNvSpPr>
          <p:nvPr/>
        </p:nvSpPr>
        <p:spPr bwMode="auto">
          <a:xfrm>
            <a:off x="5562600" y="1371600"/>
            <a:ext cx="33924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+*ab/cd</a:t>
            </a:r>
          </a:p>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+++abcd</a:t>
            </a:r>
          </a:p>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/+-a+xy*+b*ca</a:t>
            </a:r>
          </a:p>
          <a:p>
            <a:pPr eaLnBrk="1" hangingPunct="1">
              <a:spcBef>
                <a:spcPct val="20000"/>
              </a:spcBef>
              <a:buClr>
                <a:srgbClr val="FF3300"/>
              </a:buClr>
              <a:buSzPct val="75000"/>
              <a:buFont typeface="Wingdings" panose="05000000000000000000" pitchFamily="2" charset="2"/>
              <a:buChar char="m"/>
            </a:pPr>
            <a:r>
              <a:rPr lang="zh-CN" altLang="en-US" sz="3200">
                <a:solidFill>
                  <a:srgbClr val="0000FF"/>
                </a:solidFill>
                <a:latin typeface="Times New Roman" panose="02020603050405020304" pitchFamily="18" charset="0"/>
              </a:rPr>
              <a:t>前缀表达式</a:t>
            </a:r>
          </a:p>
        </p:txBody>
      </p:sp>
      <p:pic>
        <p:nvPicPr>
          <p:cNvPr id="93188" name="Picture 5" descr="exprtree">
            <a:extLst>
              <a:ext uri="{FF2B5EF4-FFF2-40B4-BE49-F238E27FC236}">
                <a16:creationId xmlns:a16="http://schemas.microsoft.com/office/drawing/2014/main" id="{417F5362-3D3F-4A95-8307-819FEB184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灯片编号占位符 3">
            <a:extLst>
              <a:ext uri="{FF2B5EF4-FFF2-40B4-BE49-F238E27FC236}">
                <a16:creationId xmlns:a16="http://schemas.microsoft.com/office/drawing/2014/main" id="{6FD5CA20-66C3-4737-AFF6-92EC58085B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C59A56-92E8-4101-B9B8-F363967D42A9}" type="slidenum">
              <a:rPr lang="en-US" altLang="en-US">
                <a:solidFill>
                  <a:srgbClr val="4B4B4B"/>
                </a:solidFill>
              </a:rPr>
              <a:pPr eaLnBrk="1" hangingPunct="1"/>
              <a:t>71</a:t>
            </a:fld>
            <a:endParaRPr lang="en-US" altLang="en-US">
              <a:solidFill>
                <a:srgbClr val="4B4B4B"/>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0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5B6C13A-7A92-4D0A-96C8-2F471ED6B5EE}"/>
              </a:ext>
            </a:extLst>
          </p:cNvPr>
          <p:cNvSpPr>
            <a:spLocks noGrp="1" noChangeArrowheads="1"/>
          </p:cNvSpPr>
          <p:nvPr>
            <p:ph type="title"/>
          </p:nvPr>
        </p:nvSpPr>
        <p:spPr/>
        <p:txBody>
          <a:bodyPr/>
          <a:lstStyle/>
          <a:p>
            <a:pPr eaLnBrk="1" hangingPunct="1"/>
            <a:r>
              <a:rPr lang="zh-CN" altLang="en-US"/>
              <a:t>中序遍历表达式树</a:t>
            </a:r>
          </a:p>
        </p:txBody>
      </p:sp>
      <p:sp>
        <p:nvSpPr>
          <p:cNvPr id="1253379" name="Rectangle 3">
            <a:extLst>
              <a:ext uri="{FF2B5EF4-FFF2-40B4-BE49-F238E27FC236}">
                <a16:creationId xmlns:a16="http://schemas.microsoft.com/office/drawing/2014/main" id="{4CEAC5F8-2F57-4C8A-B4F8-5868B983ED2A}"/>
              </a:ext>
            </a:extLst>
          </p:cNvPr>
          <p:cNvSpPr>
            <a:spLocks noChangeArrowheads="1"/>
          </p:cNvSpPr>
          <p:nvPr/>
        </p:nvSpPr>
        <p:spPr bwMode="auto">
          <a:xfrm>
            <a:off x="5410200" y="1371600"/>
            <a:ext cx="3544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8438" indent="-198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a*b + c/d</a:t>
            </a:r>
          </a:p>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a+b+c+d</a:t>
            </a:r>
          </a:p>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-a+x+y/+b*c*a</a:t>
            </a:r>
          </a:p>
          <a:p>
            <a:pPr eaLnBrk="1" hangingPunct="1">
              <a:spcBef>
                <a:spcPct val="20000"/>
              </a:spcBef>
              <a:buClr>
                <a:srgbClr val="FF3300"/>
              </a:buClr>
              <a:buSzPct val="75000"/>
              <a:buFont typeface="Wingdings" panose="05000000000000000000" pitchFamily="2" charset="2"/>
              <a:buChar char="m"/>
            </a:pPr>
            <a:r>
              <a:rPr lang="zh-CN" altLang="en-US" sz="3200">
                <a:solidFill>
                  <a:srgbClr val="0000FF"/>
                </a:solidFill>
                <a:latin typeface="Times New Roman" panose="02020603050405020304" pitchFamily="18" charset="0"/>
              </a:rPr>
              <a:t>中缀表达式</a:t>
            </a:r>
            <a:r>
              <a:rPr lang="en-US" altLang="zh-CN" sz="3200">
                <a:solidFill>
                  <a:srgbClr val="0000FF"/>
                </a:solidFill>
                <a:latin typeface="Times New Roman" panose="02020603050405020304" pitchFamily="18" charset="0"/>
              </a:rPr>
              <a:t>——</a:t>
            </a:r>
            <a:r>
              <a:rPr lang="zh-CN" altLang="en-US" sz="3200">
                <a:solidFill>
                  <a:srgbClr val="0000FF"/>
                </a:solidFill>
                <a:latin typeface="Times New Roman" panose="02020603050405020304" pitchFamily="18" charset="0"/>
              </a:rPr>
              <a:t>人类习惯</a:t>
            </a:r>
          </a:p>
          <a:p>
            <a:pPr eaLnBrk="1" hangingPunct="1">
              <a:spcBef>
                <a:spcPct val="20000"/>
              </a:spcBef>
              <a:buClr>
                <a:srgbClr val="FF3300"/>
              </a:buClr>
              <a:buSzPct val="75000"/>
              <a:buFont typeface="Wingdings" panose="05000000000000000000" pitchFamily="2" charset="2"/>
              <a:buChar char="m"/>
            </a:pPr>
            <a:r>
              <a:rPr lang="zh-CN" altLang="en-US" sz="3200">
                <a:solidFill>
                  <a:srgbClr val="0000FF"/>
                </a:solidFill>
                <a:latin typeface="Times New Roman" panose="02020603050405020304" pitchFamily="18" charset="0"/>
              </a:rPr>
              <a:t>需加括号</a:t>
            </a:r>
          </a:p>
        </p:txBody>
      </p:sp>
      <p:pic>
        <p:nvPicPr>
          <p:cNvPr id="94212" name="Picture 4" descr="exprtree">
            <a:extLst>
              <a:ext uri="{FF2B5EF4-FFF2-40B4-BE49-F238E27FC236}">
                <a16:creationId xmlns:a16="http://schemas.microsoft.com/office/drawing/2014/main" id="{DF98E2D3-CB91-49F4-94BB-E78E1F576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灯片编号占位符 3">
            <a:extLst>
              <a:ext uri="{FF2B5EF4-FFF2-40B4-BE49-F238E27FC236}">
                <a16:creationId xmlns:a16="http://schemas.microsoft.com/office/drawing/2014/main" id="{E5FCC14B-1085-42DC-BF94-529B96FE62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7B4EC9-FB40-4797-8E0E-AD0C14B9DAEF}" type="slidenum">
              <a:rPr lang="en-US" altLang="en-US">
                <a:solidFill>
                  <a:srgbClr val="4B4B4B"/>
                </a:solidFill>
              </a:rPr>
              <a:pPr eaLnBrk="1" hangingPunct="1"/>
              <a:t>72</a:t>
            </a:fld>
            <a:endParaRPr lang="en-US" altLang="en-US">
              <a:solidFill>
                <a:srgbClr val="4B4B4B"/>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3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1185264-B84B-4B01-A212-DD2525BF4725}"/>
              </a:ext>
            </a:extLst>
          </p:cNvPr>
          <p:cNvSpPr>
            <a:spLocks noGrp="1" noChangeArrowheads="1"/>
          </p:cNvSpPr>
          <p:nvPr>
            <p:ph type="title"/>
          </p:nvPr>
        </p:nvSpPr>
        <p:spPr/>
        <p:txBody>
          <a:bodyPr/>
          <a:lstStyle/>
          <a:p>
            <a:pPr eaLnBrk="1" hangingPunct="1"/>
            <a:r>
              <a:rPr lang="zh-CN" altLang="en-US"/>
              <a:t>后序遍历表达式树</a:t>
            </a:r>
          </a:p>
        </p:txBody>
      </p:sp>
      <p:sp>
        <p:nvSpPr>
          <p:cNvPr id="1254403" name="Rectangle 3">
            <a:extLst>
              <a:ext uri="{FF2B5EF4-FFF2-40B4-BE49-F238E27FC236}">
                <a16:creationId xmlns:a16="http://schemas.microsoft.com/office/drawing/2014/main" id="{5032FB7C-8286-466C-9146-18AFED69E95A}"/>
              </a:ext>
            </a:extLst>
          </p:cNvPr>
          <p:cNvSpPr>
            <a:spLocks noChangeArrowheads="1"/>
          </p:cNvSpPr>
          <p:nvPr/>
        </p:nvSpPr>
        <p:spPr bwMode="auto">
          <a:xfrm>
            <a:off x="5562600" y="1371600"/>
            <a:ext cx="33924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8438" indent="-198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ab*cd/+</a:t>
            </a:r>
          </a:p>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ab+c+d+</a:t>
            </a:r>
          </a:p>
          <a:p>
            <a:pPr eaLnBrk="1" hangingPunct="1">
              <a:spcBef>
                <a:spcPct val="20000"/>
              </a:spcBef>
              <a:buClr>
                <a:srgbClr val="FF3300"/>
              </a:buClr>
              <a:buSzPct val="75000"/>
              <a:buFont typeface="Wingdings" panose="05000000000000000000" pitchFamily="2" charset="2"/>
              <a:buAutoNum type="alphaLcParenR"/>
            </a:pPr>
            <a:r>
              <a:rPr lang="en-US" altLang="zh-CN" sz="3200">
                <a:solidFill>
                  <a:srgbClr val="0000FF"/>
                </a:solidFill>
                <a:latin typeface="Times New Roman" panose="02020603050405020304" pitchFamily="18" charset="0"/>
              </a:rPr>
              <a:t>a-xy++b+ca**/</a:t>
            </a:r>
          </a:p>
          <a:p>
            <a:pPr eaLnBrk="1" hangingPunct="1">
              <a:spcBef>
                <a:spcPct val="20000"/>
              </a:spcBef>
              <a:buClr>
                <a:srgbClr val="FF3300"/>
              </a:buClr>
              <a:buSzPct val="75000"/>
              <a:buFont typeface="Wingdings" panose="05000000000000000000" pitchFamily="2" charset="2"/>
              <a:buChar char="m"/>
            </a:pPr>
            <a:r>
              <a:rPr lang="zh-CN" altLang="en-US" sz="3200">
                <a:solidFill>
                  <a:srgbClr val="0000FF"/>
                </a:solidFill>
                <a:latin typeface="Times New Roman" panose="02020603050405020304" pitchFamily="18" charset="0"/>
              </a:rPr>
              <a:t>后缀表达式</a:t>
            </a:r>
            <a:r>
              <a:rPr lang="en-US" altLang="zh-CN" sz="3200">
                <a:solidFill>
                  <a:srgbClr val="0000FF"/>
                </a:solidFill>
                <a:latin typeface="Times New Roman" panose="02020603050405020304" pitchFamily="18" charset="0"/>
              </a:rPr>
              <a:t>——</a:t>
            </a:r>
            <a:r>
              <a:rPr lang="zh-CN" altLang="en-US" sz="3200">
                <a:solidFill>
                  <a:srgbClr val="0000FF"/>
                </a:solidFill>
                <a:latin typeface="Times New Roman" panose="02020603050405020304" pitchFamily="18" charset="0"/>
              </a:rPr>
              <a:t>计算机计算非常方便</a:t>
            </a:r>
          </a:p>
        </p:txBody>
      </p:sp>
      <p:pic>
        <p:nvPicPr>
          <p:cNvPr id="95236" name="Picture 4" descr="exprtree">
            <a:extLst>
              <a:ext uri="{FF2B5EF4-FFF2-40B4-BE49-F238E27FC236}">
                <a16:creationId xmlns:a16="http://schemas.microsoft.com/office/drawing/2014/main" id="{C0929721-1E72-460B-AC0E-51E2BAEF3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灯片编号占位符 3">
            <a:extLst>
              <a:ext uri="{FF2B5EF4-FFF2-40B4-BE49-F238E27FC236}">
                <a16:creationId xmlns:a16="http://schemas.microsoft.com/office/drawing/2014/main" id="{3692EFE1-F539-45C5-937A-A8C72D5DB9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72AFBF-8CE2-47F2-8FC2-0004FB396117}" type="slidenum">
              <a:rPr lang="en-US" altLang="en-US">
                <a:solidFill>
                  <a:srgbClr val="4B4B4B"/>
                </a:solidFill>
              </a:rPr>
              <a:pPr eaLnBrk="1" hangingPunct="1"/>
              <a:t>73</a:t>
            </a:fld>
            <a:endParaRPr lang="en-US" altLang="en-US">
              <a:solidFill>
                <a:srgbClr val="4B4B4B"/>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4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A0BACE8-4007-42EC-9642-5615803AE569}"/>
              </a:ext>
            </a:extLst>
          </p:cNvPr>
          <p:cNvSpPr>
            <a:spLocks noGrp="1" noChangeArrowheads="1"/>
          </p:cNvSpPr>
          <p:nvPr>
            <p:ph type="title"/>
          </p:nvPr>
        </p:nvSpPr>
        <p:spPr/>
        <p:txBody>
          <a:bodyPr/>
          <a:lstStyle/>
          <a:p>
            <a:pPr eaLnBrk="1" hangingPunct="1"/>
            <a:r>
              <a:rPr lang="zh-CN" altLang="en-US"/>
              <a:t>输出完全括号化的中缀表达式</a:t>
            </a:r>
          </a:p>
        </p:txBody>
      </p:sp>
      <p:sp>
        <p:nvSpPr>
          <p:cNvPr id="96259" name="Rectangle 3">
            <a:extLst>
              <a:ext uri="{FF2B5EF4-FFF2-40B4-BE49-F238E27FC236}">
                <a16:creationId xmlns:a16="http://schemas.microsoft.com/office/drawing/2014/main" id="{CB0A5C7C-E6D5-439B-916B-0E0E0B0463B3}"/>
              </a:ext>
            </a:extLst>
          </p:cNvPr>
          <p:cNvSpPr>
            <a:spLocks noGrp="1" noChangeArrowheads="1"/>
          </p:cNvSpPr>
          <p:nvPr>
            <p:ph type="body" idx="1"/>
          </p:nvPr>
        </p:nvSpPr>
        <p:spPr/>
        <p:txBody>
          <a:bodyPr/>
          <a:lstStyle/>
          <a:p>
            <a:pPr eaLnBrk="1" hangingPunct="1">
              <a:lnSpc>
                <a:spcPct val="90000"/>
              </a:lnSpc>
              <a:buClrTx/>
              <a:buFontTx/>
              <a:buNone/>
            </a:pPr>
            <a:r>
              <a:rPr lang="en-US" altLang="zh-CN" sz="2400">
                <a:solidFill>
                  <a:srgbClr val="0000FF"/>
                </a:solidFill>
                <a:latin typeface="Tahoma" panose="020B0604030504040204" pitchFamily="34" charset="0"/>
              </a:rPr>
              <a:t>template &lt;class T&gt;</a:t>
            </a:r>
          </a:p>
          <a:p>
            <a:pPr eaLnBrk="1" hangingPunct="1">
              <a:lnSpc>
                <a:spcPct val="90000"/>
              </a:lnSpc>
              <a:buClrTx/>
              <a:buFontTx/>
              <a:buNone/>
            </a:pPr>
            <a:r>
              <a:rPr lang="en-US" altLang="zh-CN" sz="2400">
                <a:solidFill>
                  <a:srgbClr val="0000FF"/>
                </a:solidFill>
                <a:latin typeface="Tahoma" panose="020B0604030504040204" pitchFamily="34" charset="0"/>
              </a:rPr>
              <a:t>void Infix(BinaryTreeNode&lt;T&gt; *t)</a:t>
            </a:r>
          </a:p>
          <a:p>
            <a:pPr eaLnBrk="1" hangingPunct="1">
              <a:lnSpc>
                <a:spcPct val="90000"/>
              </a:lnSpc>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Output infix form of expression.</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(t) {cout &lt;&lt; '(';</a:t>
            </a:r>
          </a:p>
          <a:p>
            <a:pPr eaLnBrk="1" hangingPunct="1">
              <a:lnSpc>
                <a:spcPct val="90000"/>
              </a:lnSpc>
              <a:buClrTx/>
              <a:buFontTx/>
              <a:buNone/>
            </a:pPr>
            <a:r>
              <a:rPr lang="en-US" altLang="zh-CN" sz="2400">
                <a:solidFill>
                  <a:srgbClr val="0000FF"/>
                </a:solidFill>
                <a:latin typeface="Tahoma" panose="020B0604030504040204" pitchFamily="34" charset="0"/>
              </a:rPr>
              <a:t>           Infix(t-&gt;LeftChild);  </a:t>
            </a:r>
            <a:r>
              <a:rPr lang="en-US" altLang="zh-CN" sz="2400">
                <a:solidFill>
                  <a:srgbClr val="008000"/>
                </a:solidFill>
                <a:latin typeface="Tahoma" panose="020B0604030504040204" pitchFamily="34" charset="0"/>
              </a:rPr>
              <a:t>// left operand</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cout &lt;&lt; t-&gt;data;</a:t>
            </a:r>
            <a:r>
              <a:rPr lang="en-US" altLang="zh-CN" sz="2400">
                <a:solidFill>
                  <a:srgbClr val="008000"/>
                </a:solidFill>
                <a:latin typeface="Tahoma" panose="020B0604030504040204" pitchFamily="34" charset="0"/>
              </a:rPr>
              <a:t>      // operator</a:t>
            </a:r>
          </a:p>
          <a:p>
            <a:pPr eaLnBrk="1" hangingPunct="1">
              <a:lnSpc>
                <a:spcPct val="90000"/>
              </a:lnSpc>
              <a:buClrTx/>
              <a:buFontTx/>
              <a:buNone/>
            </a:pPr>
            <a:r>
              <a:rPr lang="en-US" altLang="zh-CN" sz="2400">
                <a:solidFill>
                  <a:srgbClr val="0000FF"/>
                </a:solidFill>
                <a:latin typeface="Tahoma" panose="020B0604030504040204" pitchFamily="34" charset="0"/>
              </a:rPr>
              <a:t>           Infix(t-&gt;RightChild);</a:t>
            </a:r>
            <a:r>
              <a:rPr lang="en-US" altLang="zh-CN" sz="2400">
                <a:solidFill>
                  <a:srgbClr val="008000"/>
                </a:solidFill>
                <a:latin typeface="Tahoma" panose="020B0604030504040204" pitchFamily="34" charset="0"/>
              </a:rPr>
              <a:t> // right operand</a:t>
            </a:r>
          </a:p>
          <a:p>
            <a:pPr eaLnBrk="1" hangingPunct="1">
              <a:lnSpc>
                <a:spcPct val="90000"/>
              </a:lnSpc>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cout &lt;&lt; ')';}</a:t>
            </a:r>
          </a:p>
          <a:p>
            <a:pPr eaLnBrk="1" hangingPunct="1">
              <a:lnSpc>
                <a:spcPct val="90000"/>
              </a:lnSpc>
              <a:buClrTx/>
              <a:buFontTx/>
              <a:buNone/>
            </a:pPr>
            <a:r>
              <a:rPr lang="en-US" altLang="zh-CN" sz="2400">
                <a:solidFill>
                  <a:srgbClr val="0000FF"/>
                </a:solidFill>
                <a:latin typeface="Tahoma" panose="020B0604030504040204" pitchFamily="34" charset="0"/>
              </a:rPr>
              <a:t>}</a:t>
            </a:r>
          </a:p>
          <a:p>
            <a:pPr eaLnBrk="1" hangingPunct="1">
              <a:lnSpc>
                <a:spcPct val="90000"/>
              </a:lnSpc>
            </a:pPr>
            <a:endParaRPr lang="en-US" altLang="zh-CN">
              <a:solidFill>
                <a:srgbClr val="0000FF"/>
              </a:solidFill>
            </a:endParaRPr>
          </a:p>
        </p:txBody>
      </p:sp>
      <p:sp>
        <p:nvSpPr>
          <p:cNvPr id="96260" name="灯片编号占位符 3">
            <a:extLst>
              <a:ext uri="{FF2B5EF4-FFF2-40B4-BE49-F238E27FC236}">
                <a16:creationId xmlns:a16="http://schemas.microsoft.com/office/drawing/2014/main" id="{058F9D41-1342-447A-82A6-B351942C5F9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649C00-3304-46C6-9D81-9869BB3D9CC0}" type="slidenum">
              <a:rPr lang="en-US" altLang="en-US">
                <a:solidFill>
                  <a:srgbClr val="4B4B4B"/>
                </a:solidFill>
              </a:rPr>
              <a:pPr eaLnBrk="1" hangingPunct="1"/>
              <a:t>74</a:t>
            </a:fld>
            <a:endParaRPr lang="en-US" altLang="en-US">
              <a:solidFill>
                <a:srgbClr val="4B4B4B"/>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EB17820-9789-46C8-B89B-23BF2CF28995}"/>
              </a:ext>
            </a:extLst>
          </p:cNvPr>
          <p:cNvSpPr>
            <a:spLocks noGrp="1" noChangeArrowheads="1"/>
          </p:cNvSpPr>
          <p:nvPr>
            <p:ph type="title"/>
          </p:nvPr>
        </p:nvSpPr>
        <p:spPr/>
        <p:txBody>
          <a:bodyPr/>
          <a:lstStyle/>
          <a:p>
            <a:pPr eaLnBrk="1" hangingPunct="1"/>
            <a:r>
              <a:rPr lang="zh-CN" altLang="en-US"/>
              <a:t>逐层遍历（宽度优先）</a:t>
            </a:r>
          </a:p>
        </p:txBody>
      </p:sp>
      <p:sp>
        <p:nvSpPr>
          <p:cNvPr id="97283" name="Rectangle 3">
            <a:extLst>
              <a:ext uri="{FF2B5EF4-FFF2-40B4-BE49-F238E27FC236}">
                <a16:creationId xmlns:a16="http://schemas.microsoft.com/office/drawing/2014/main" id="{393899D9-213E-4578-B027-2F46A4648DAE}"/>
              </a:ext>
            </a:extLst>
          </p:cNvPr>
          <p:cNvSpPr>
            <a:spLocks noGrp="1" noChangeArrowheads="1"/>
          </p:cNvSpPr>
          <p:nvPr>
            <p:ph type="body" idx="1"/>
          </p:nvPr>
        </p:nvSpPr>
        <p:spPr>
          <a:xfrm>
            <a:off x="1163638" y="2173288"/>
            <a:ext cx="7751762" cy="3922712"/>
          </a:xfrm>
        </p:spPr>
        <p:txBody>
          <a:bodyPr/>
          <a:lstStyle/>
          <a:p>
            <a:pPr eaLnBrk="1" hangingPunct="1"/>
            <a:r>
              <a:rPr lang="zh-CN" altLang="en-US"/>
              <a:t>根</a:t>
            </a:r>
            <a:r>
              <a:rPr lang="zh-CN" altLang="en-US">
                <a:sym typeface="Wingdings" panose="05000000000000000000" pitchFamily="2" charset="2"/>
              </a:rPr>
              <a:t>叶逐层，同层由左至右</a:t>
            </a:r>
          </a:p>
          <a:p>
            <a:pPr eaLnBrk="1" hangingPunct="1">
              <a:spcBef>
                <a:spcPct val="10000"/>
              </a:spcBef>
              <a:buClrTx/>
              <a:buFontTx/>
              <a:buNone/>
            </a:pPr>
            <a:r>
              <a:rPr lang="en-US" altLang="zh-CN" sz="2400">
                <a:solidFill>
                  <a:srgbClr val="0000FF"/>
                </a:solidFill>
                <a:latin typeface="Tahoma" panose="020B0604030504040204" pitchFamily="34" charset="0"/>
              </a:rPr>
              <a:t>template &lt;class T&gt;</a:t>
            </a:r>
          </a:p>
          <a:p>
            <a:pPr eaLnBrk="1" hangingPunct="1">
              <a:spcBef>
                <a:spcPct val="10000"/>
              </a:spcBef>
              <a:buClrTx/>
              <a:buFontTx/>
              <a:buNone/>
            </a:pPr>
            <a:r>
              <a:rPr lang="en-US" altLang="zh-CN" sz="2400">
                <a:solidFill>
                  <a:srgbClr val="0000FF"/>
                </a:solidFill>
                <a:latin typeface="Tahoma" panose="020B0604030504040204" pitchFamily="34" charset="0"/>
              </a:rPr>
              <a:t>void LevelOrder(BinaryTreeNode&lt;T&gt; *t)</a:t>
            </a:r>
          </a:p>
          <a:p>
            <a:pPr eaLnBrk="1" hangingPunct="1">
              <a:spcBef>
                <a:spcPct val="10000"/>
              </a:spcBef>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Level-order traversal of *t.</a:t>
            </a:r>
          </a:p>
          <a:p>
            <a:pPr eaLnBrk="1" hangingPunct="1">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LinkedQueue&lt;BinaryTreeNode&lt;T&gt;*&gt; Q;</a:t>
            </a:r>
          </a:p>
          <a:p>
            <a:pPr eaLnBrk="1" hangingPunct="1">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while (t) {</a:t>
            </a:r>
          </a:p>
          <a:p>
            <a:pPr eaLnBrk="1" hangingPunct="1">
              <a:spcBef>
                <a:spcPct val="10000"/>
              </a:spcBef>
              <a:buClrTx/>
              <a:buFontTx/>
              <a:buNone/>
            </a:pPr>
            <a:r>
              <a:rPr lang="en-US" altLang="zh-CN" sz="2400">
                <a:solidFill>
                  <a:srgbClr val="0000FF"/>
                </a:solidFill>
                <a:latin typeface="Tahoma" panose="020B0604030504040204" pitchFamily="34" charset="0"/>
              </a:rPr>
              <a:t>      Visit(t);  </a:t>
            </a:r>
            <a:r>
              <a:rPr lang="en-US" altLang="zh-CN" sz="2400">
                <a:solidFill>
                  <a:srgbClr val="008000"/>
                </a:solidFill>
                <a:latin typeface="Tahoma" panose="020B0604030504040204" pitchFamily="34" charset="0"/>
              </a:rPr>
              <a:t>// visit t</a:t>
            </a:r>
          </a:p>
          <a:p>
            <a:pPr eaLnBrk="1" hangingPunct="1">
              <a:spcBef>
                <a:spcPct val="10000"/>
              </a:spcBef>
              <a:buClrTx/>
              <a:buFontTx/>
              <a:buNone/>
            </a:pPr>
            <a:endParaRPr lang="en-US" altLang="zh-CN" sz="2400">
              <a:solidFill>
                <a:srgbClr val="008000"/>
              </a:solidFill>
              <a:latin typeface="Tahoma" panose="020B0604030504040204" pitchFamily="34" charset="0"/>
            </a:endParaRPr>
          </a:p>
          <a:p>
            <a:pPr eaLnBrk="1" hangingPunct="1">
              <a:spcBef>
                <a:spcPct val="10000"/>
              </a:spcBef>
              <a:buClrTx/>
              <a:buFontTx/>
              <a:buNone/>
            </a:pPr>
            <a:r>
              <a:rPr lang="en-US" altLang="zh-CN" sz="2400">
                <a:solidFill>
                  <a:srgbClr val="008000"/>
                </a:solidFill>
                <a:latin typeface="Tahoma" panose="020B0604030504040204" pitchFamily="34" charset="0"/>
              </a:rPr>
              <a:t>      </a:t>
            </a:r>
            <a:endParaRPr lang="en-US" altLang="zh-CN"/>
          </a:p>
        </p:txBody>
      </p:sp>
      <p:sp>
        <p:nvSpPr>
          <p:cNvPr id="97284" name="灯片编号占位符 3">
            <a:extLst>
              <a:ext uri="{FF2B5EF4-FFF2-40B4-BE49-F238E27FC236}">
                <a16:creationId xmlns:a16="http://schemas.microsoft.com/office/drawing/2014/main" id="{0067D669-A7B0-46BF-BBB3-5330FA7D20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22FF35-94B6-4EFD-ADD7-2EC57D7DD118}" type="slidenum">
              <a:rPr lang="en-US" altLang="en-US">
                <a:solidFill>
                  <a:srgbClr val="4B4B4B"/>
                </a:solidFill>
              </a:rPr>
              <a:pPr eaLnBrk="1" hangingPunct="1"/>
              <a:t>75</a:t>
            </a:fld>
            <a:endParaRPr lang="en-US" altLang="en-US">
              <a:solidFill>
                <a:srgbClr val="4B4B4B"/>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6AD40C8-D743-4AC3-A1F9-6BB318D4B404}"/>
              </a:ext>
            </a:extLst>
          </p:cNvPr>
          <p:cNvSpPr>
            <a:spLocks noGrp="1" noChangeArrowheads="1"/>
          </p:cNvSpPr>
          <p:nvPr>
            <p:ph type="title"/>
          </p:nvPr>
        </p:nvSpPr>
        <p:spPr/>
        <p:txBody>
          <a:bodyPr/>
          <a:lstStyle/>
          <a:p>
            <a:pPr eaLnBrk="1" hangingPunct="1"/>
            <a:r>
              <a:rPr lang="zh-CN" altLang="en-US"/>
              <a:t>逐层遍历（宽度优先）</a:t>
            </a:r>
          </a:p>
        </p:txBody>
      </p:sp>
      <p:sp>
        <p:nvSpPr>
          <p:cNvPr id="98307" name="Rectangle 3">
            <a:extLst>
              <a:ext uri="{FF2B5EF4-FFF2-40B4-BE49-F238E27FC236}">
                <a16:creationId xmlns:a16="http://schemas.microsoft.com/office/drawing/2014/main" id="{019FEE78-DBB1-489D-8183-9EFAF737B677}"/>
              </a:ext>
            </a:extLst>
          </p:cNvPr>
          <p:cNvSpPr>
            <a:spLocks noGrp="1" noChangeArrowheads="1"/>
          </p:cNvSpPr>
          <p:nvPr>
            <p:ph type="body" idx="1"/>
          </p:nvPr>
        </p:nvSpPr>
        <p:spPr>
          <a:xfrm>
            <a:off x="1143000" y="1371600"/>
            <a:ext cx="7772400" cy="4724400"/>
          </a:xfrm>
        </p:spPr>
        <p:txBody>
          <a:bodyPr/>
          <a:lstStyle/>
          <a:p>
            <a:pPr eaLnBrk="1" hangingPunct="1">
              <a:buFont typeface="Wingdings" panose="05000000000000000000" pitchFamily="2" charset="2"/>
              <a:buNone/>
            </a:pPr>
            <a:r>
              <a:rPr lang="en-US" altLang="zh-CN" sz="2400">
                <a:solidFill>
                  <a:srgbClr val="008000"/>
                </a:solidFill>
                <a:latin typeface="Tahoma" panose="020B0604030504040204" pitchFamily="34" charset="0"/>
              </a:rPr>
              <a:t>      // put t's children on queue</a:t>
            </a:r>
          </a:p>
          <a:p>
            <a:pPr eaLnBrk="1" hangingPunct="1">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(t-&gt;LeftChild) Q.Add(t-&gt;LeftChild);</a:t>
            </a:r>
          </a:p>
          <a:p>
            <a:pPr eaLnBrk="1" hangingPunct="1">
              <a:spcBef>
                <a:spcPct val="10000"/>
              </a:spcBef>
              <a:buClrTx/>
              <a:buFontTx/>
              <a:buNone/>
            </a:pPr>
            <a:r>
              <a:rPr lang="en-US" altLang="zh-CN" sz="2400">
                <a:solidFill>
                  <a:srgbClr val="0000FF"/>
                </a:solidFill>
                <a:latin typeface="Tahoma" panose="020B0604030504040204" pitchFamily="34" charset="0"/>
              </a:rPr>
              <a:t>      if (t-&gt;RightChild) Q.Add(t-&gt;RightChild);</a:t>
            </a:r>
          </a:p>
          <a:p>
            <a:pPr eaLnBrk="1" hangingPunct="1">
              <a:spcBef>
                <a:spcPct val="10000"/>
              </a:spcBef>
              <a:buClrTx/>
              <a:buFontTx/>
              <a:buNone/>
            </a:pPr>
            <a:endParaRPr lang="en-US" altLang="zh-CN" sz="2400">
              <a:solidFill>
                <a:srgbClr val="0000FF"/>
              </a:solidFill>
              <a:latin typeface="Tahoma" panose="020B0604030504040204" pitchFamily="34" charset="0"/>
            </a:endParaRPr>
          </a:p>
          <a:p>
            <a:pPr eaLnBrk="1" hangingPunct="1">
              <a:spcBef>
                <a:spcPct val="10000"/>
              </a:spcBef>
              <a:buClrTx/>
              <a:buFontTx/>
              <a:buNone/>
            </a:pPr>
            <a:r>
              <a:rPr lang="en-US" altLang="zh-CN" sz="2400">
                <a:solidFill>
                  <a:srgbClr val="0000FF"/>
                </a:solidFill>
                <a:latin typeface="Tahoma" panose="020B0604030504040204" pitchFamily="34" charset="0"/>
              </a:rPr>
              <a:t>      </a:t>
            </a:r>
            <a:r>
              <a:rPr lang="en-US" altLang="zh-CN" sz="2400">
                <a:solidFill>
                  <a:srgbClr val="008000"/>
                </a:solidFill>
                <a:latin typeface="Tahoma" panose="020B0604030504040204" pitchFamily="34" charset="0"/>
              </a:rPr>
              <a:t>// get next node to visit</a:t>
            </a:r>
          </a:p>
          <a:p>
            <a:pPr eaLnBrk="1" hangingPunct="1">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try {Q.Delete(t);}</a:t>
            </a:r>
          </a:p>
          <a:p>
            <a:pPr eaLnBrk="1" hangingPunct="1">
              <a:spcBef>
                <a:spcPct val="10000"/>
              </a:spcBef>
              <a:buClrTx/>
              <a:buFontTx/>
              <a:buNone/>
            </a:pPr>
            <a:r>
              <a:rPr lang="en-US" altLang="zh-CN" sz="2400">
                <a:solidFill>
                  <a:srgbClr val="0000FF"/>
                </a:solidFill>
                <a:latin typeface="Tahoma" panose="020B0604030504040204" pitchFamily="34" charset="0"/>
              </a:rPr>
              <a:t>      catch (OutOfBounds) {return;}</a:t>
            </a:r>
          </a:p>
          <a:p>
            <a:pPr eaLnBrk="1" hangingPunct="1">
              <a:spcBef>
                <a:spcPct val="10000"/>
              </a:spcBef>
              <a:buClrTx/>
              <a:buFontTx/>
              <a:buNone/>
            </a:pPr>
            <a:r>
              <a:rPr lang="en-US" altLang="zh-CN" sz="2400">
                <a:solidFill>
                  <a:srgbClr val="0000FF"/>
                </a:solidFill>
                <a:latin typeface="Tahoma" panose="020B0604030504040204" pitchFamily="34" charset="0"/>
              </a:rPr>
              <a:t>      }</a:t>
            </a:r>
          </a:p>
          <a:p>
            <a:pPr eaLnBrk="1" hangingPunct="1">
              <a:spcBef>
                <a:spcPct val="10000"/>
              </a:spcBef>
              <a:buClrTx/>
              <a:buFontTx/>
              <a:buNone/>
            </a:pPr>
            <a:r>
              <a:rPr lang="en-US" altLang="zh-CN" sz="2400">
                <a:solidFill>
                  <a:srgbClr val="0000FF"/>
                </a:solidFill>
                <a:latin typeface="Tahoma" panose="020B0604030504040204" pitchFamily="34" charset="0"/>
              </a:rPr>
              <a:t> }</a:t>
            </a:r>
            <a:endParaRPr lang="en-US" altLang="zh-CN"/>
          </a:p>
        </p:txBody>
      </p:sp>
      <p:sp>
        <p:nvSpPr>
          <p:cNvPr id="98308" name="Text Box 4">
            <a:extLst>
              <a:ext uri="{FF2B5EF4-FFF2-40B4-BE49-F238E27FC236}">
                <a16:creationId xmlns:a16="http://schemas.microsoft.com/office/drawing/2014/main" id="{FA13FFD9-5189-41A3-B02E-4FECC8E8D495}"/>
              </a:ext>
            </a:extLst>
          </p:cNvPr>
          <p:cNvSpPr txBox="1">
            <a:spLocks noChangeArrowheads="1"/>
          </p:cNvSpPr>
          <p:nvPr/>
        </p:nvSpPr>
        <p:spPr bwMode="ltGray">
          <a:xfrm>
            <a:off x="5468938" y="2890838"/>
            <a:ext cx="2971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FF0000"/>
                </a:solidFill>
                <a:latin typeface="Times New Roman" panose="02020603050405020304" pitchFamily="18" charset="0"/>
              </a:rPr>
              <a:t>出队次序即是遍历次序；</a:t>
            </a:r>
            <a:endParaRPr lang="en-US" altLang="zh-CN" sz="2000">
              <a:solidFill>
                <a:srgbClr val="FF0000"/>
              </a:solidFill>
              <a:latin typeface="Times New Roman" panose="02020603050405020304" pitchFamily="18" charset="0"/>
            </a:endParaRPr>
          </a:p>
          <a:p>
            <a:pPr eaLnBrk="1" hangingPunct="1">
              <a:spcBef>
                <a:spcPct val="50000"/>
              </a:spcBef>
            </a:pPr>
            <a:r>
              <a:rPr lang="zh-CN" altLang="en-US" sz="2000">
                <a:solidFill>
                  <a:srgbClr val="FF0000"/>
                </a:solidFill>
                <a:latin typeface="Times New Roman" panose="02020603050405020304" pitchFamily="18" charset="0"/>
              </a:rPr>
              <a:t>同时控制</a:t>
            </a:r>
            <a:r>
              <a:rPr lang="en-US" altLang="zh-CN" sz="2000">
                <a:solidFill>
                  <a:srgbClr val="FF0000"/>
                </a:solidFill>
                <a:latin typeface="Times New Roman" panose="02020603050405020304" pitchFamily="18" charset="0"/>
              </a:rPr>
              <a:t>t</a:t>
            </a:r>
            <a:r>
              <a:rPr lang="zh-CN" altLang="en-US" sz="2000">
                <a:solidFill>
                  <a:srgbClr val="FF0000"/>
                </a:solidFill>
                <a:latin typeface="Times New Roman" panose="02020603050405020304" pitchFamily="18" charset="0"/>
              </a:rPr>
              <a:t>移向下一节点。</a:t>
            </a:r>
            <a:endParaRPr lang="en-US" altLang="zh-CN" sz="2000">
              <a:solidFill>
                <a:srgbClr val="FF0000"/>
              </a:solidFill>
              <a:latin typeface="Times New Roman" panose="02020603050405020304" pitchFamily="18" charset="0"/>
            </a:endParaRPr>
          </a:p>
        </p:txBody>
      </p:sp>
      <p:sp>
        <p:nvSpPr>
          <p:cNvPr id="98309" name="灯片编号占位符 3">
            <a:extLst>
              <a:ext uri="{FF2B5EF4-FFF2-40B4-BE49-F238E27FC236}">
                <a16:creationId xmlns:a16="http://schemas.microsoft.com/office/drawing/2014/main" id="{ADA5B37F-2B20-4B28-B0B2-572ADB9EF5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098540-042C-4C87-9F12-4A8365E88B2B}" type="slidenum">
              <a:rPr lang="en-US" altLang="en-US">
                <a:solidFill>
                  <a:srgbClr val="4B4B4B"/>
                </a:solidFill>
              </a:rPr>
              <a:pPr eaLnBrk="1" hangingPunct="1"/>
              <a:t>76</a:t>
            </a:fld>
            <a:endParaRPr lang="en-US" altLang="en-US">
              <a:solidFill>
                <a:srgbClr val="4B4B4B"/>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4BF7454-37E8-4161-B2CD-910008B29E0D}"/>
              </a:ext>
            </a:extLst>
          </p:cNvPr>
          <p:cNvSpPr>
            <a:spLocks noGrp="1" noChangeArrowheads="1"/>
          </p:cNvSpPr>
          <p:nvPr>
            <p:ph type="title"/>
          </p:nvPr>
        </p:nvSpPr>
        <p:spPr/>
        <p:txBody>
          <a:bodyPr/>
          <a:lstStyle/>
          <a:p>
            <a:pPr eaLnBrk="1" hangingPunct="1"/>
            <a:r>
              <a:rPr lang="zh-CN" altLang="en-US"/>
              <a:t>由遍历顺序推导二叉树结构</a:t>
            </a:r>
          </a:p>
        </p:txBody>
      </p:sp>
      <p:sp>
        <p:nvSpPr>
          <p:cNvPr id="99331" name="Rectangle 3">
            <a:extLst>
              <a:ext uri="{FF2B5EF4-FFF2-40B4-BE49-F238E27FC236}">
                <a16:creationId xmlns:a16="http://schemas.microsoft.com/office/drawing/2014/main" id="{780A6BD6-B562-405B-9A56-366F4A3165C3}"/>
              </a:ext>
            </a:extLst>
          </p:cNvPr>
          <p:cNvSpPr>
            <a:spLocks noGrp="1" noChangeArrowheads="1"/>
          </p:cNvSpPr>
          <p:nvPr>
            <p:ph type="body" idx="1"/>
          </p:nvPr>
        </p:nvSpPr>
        <p:spPr>
          <a:xfrm>
            <a:off x="1182688" y="1371600"/>
            <a:ext cx="7772400" cy="4876800"/>
          </a:xfrm>
        </p:spPr>
        <p:txBody>
          <a:bodyPr/>
          <a:lstStyle/>
          <a:p>
            <a:pPr eaLnBrk="1" hangingPunct="1"/>
            <a:r>
              <a:rPr lang="zh-CN" altLang="en-US"/>
              <a:t>一棵二叉树</a:t>
            </a:r>
            <a:br>
              <a:rPr lang="zh-CN" altLang="en-US"/>
            </a:br>
            <a:r>
              <a:rPr lang="zh-CN" altLang="en-US"/>
              <a:t>先序遍历结果</a:t>
            </a:r>
            <a:r>
              <a:rPr lang="en-US" altLang="zh-CN"/>
              <a:t>1, 2, 4, 7, 3, 5, 6, 8, 9</a:t>
            </a:r>
            <a:br>
              <a:rPr lang="en-US" altLang="zh-CN"/>
            </a:br>
            <a:r>
              <a:rPr lang="zh-CN" altLang="en-US"/>
              <a:t>中序遍历结果</a:t>
            </a:r>
            <a:r>
              <a:rPr lang="en-US" altLang="zh-CN"/>
              <a:t>4, 7, 2, 1, 5, 3, 8, 6, 9</a:t>
            </a:r>
            <a:br>
              <a:rPr lang="en-US" altLang="zh-CN"/>
            </a:br>
            <a:r>
              <a:rPr lang="zh-CN" altLang="en-US"/>
              <a:t>能推导出其结构吗？</a:t>
            </a:r>
          </a:p>
          <a:p>
            <a:pPr eaLnBrk="1" hangingPunct="1"/>
            <a:r>
              <a:rPr lang="zh-CN" altLang="en-US"/>
              <a:t>可以！</a:t>
            </a:r>
          </a:p>
        </p:txBody>
      </p:sp>
      <p:sp>
        <p:nvSpPr>
          <p:cNvPr id="99332" name="灯片编号占位符 3">
            <a:extLst>
              <a:ext uri="{FF2B5EF4-FFF2-40B4-BE49-F238E27FC236}">
                <a16:creationId xmlns:a16="http://schemas.microsoft.com/office/drawing/2014/main" id="{44AC25A2-C6A3-4050-B84F-D8A7ABC201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64989B-B8BA-4112-88CD-8558CF601D19}" type="slidenum">
              <a:rPr lang="en-US" altLang="en-US">
                <a:solidFill>
                  <a:srgbClr val="4B4B4B"/>
                </a:solidFill>
              </a:rPr>
              <a:pPr eaLnBrk="1" hangingPunct="1"/>
              <a:t>77</a:t>
            </a:fld>
            <a:endParaRPr lang="en-US" altLang="en-US">
              <a:solidFill>
                <a:srgbClr val="4B4B4B"/>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1DDB7A2-FB23-4C22-BE91-45DB937DB7FE}"/>
              </a:ext>
            </a:extLst>
          </p:cNvPr>
          <p:cNvSpPr>
            <a:spLocks noGrp="1" noChangeArrowheads="1"/>
          </p:cNvSpPr>
          <p:nvPr>
            <p:ph type="title"/>
          </p:nvPr>
        </p:nvSpPr>
        <p:spPr/>
        <p:txBody>
          <a:bodyPr/>
          <a:lstStyle/>
          <a:p>
            <a:pPr eaLnBrk="1" hangingPunct="1"/>
            <a:r>
              <a:rPr lang="zh-CN" altLang="en-US"/>
              <a:t>第一步</a:t>
            </a:r>
          </a:p>
        </p:txBody>
      </p:sp>
      <p:sp>
        <p:nvSpPr>
          <p:cNvPr id="100355" name="Rectangle 3">
            <a:extLst>
              <a:ext uri="{FF2B5EF4-FFF2-40B4-BE49-F238E27FC236}">
                <a16:creationId xmlns:a16="http://schemas.microsoft.com/office/drawing/2014/main" id="{7990F2BF-F9AA-446A-9F5C-0EF70637AEFD}"/>
              </a:ext>
            </a:extLst>
          </p:cNvPr>
          <p:cNvSpPr>
            <a:spLocks noGrp="1" noChangeArrowheads="1"/>
          </p:cNvSpPr>
          <p:nvPr>
            <p:ph type="body" idx="1"/>
          </p:nvPr>
        </p:nvSpPr>
        <p:spPr>
          <a:xfrm>
            <a:off x="1182688" y="1371600"/>
            <a:ext cx="7772400" cy="5105400"/>
          </a:xfrm>
        </p:spPr>
        <p:txBody>
          <a:bodyPr/>
          <a:lstStyle/>
          <a:p>
            <a:pPr eaLnBrk="1" hangingPunct="1">
              <a:buFont typeface="Wingdings" panose="05000000000000000000" pitchFamily="2" charset="2"/>
              <a:buNone/>
            </a:pPr>
            <a:r>
              <a:rPr lang="en-US" altLang="zh-CN"/>
              <a:t>1, 2, 4, 7, 3, 5, 6, 8, 9</a:t>
            </a:r>
          </a:p>
          <a:p>
            <a:pPr eaLnBrk="1" hangingPunct="1">
              <a:buFont typeface="Wingdings" panose="05000000000000000000" pitchFamily="2" charset="2"/>
              <a:buNone/>
            </a:pPr>
            <a:r>
              <a:rPr lang="en-US" altLang="zh-CN"/>
              <a:t>4, 7, 2, 1, 5, 3, 8, 6, 9</a:t>
            </a:r>
            <a:endParaRPr lang="en-US" altLang="zh-CN">
              <a:solidFill>
                <a:schemeClr val="accent2"/>
              </a:solidFill>
            </a:endParaRPr>
          </a:p>
          <a:p>
            <a:pPr eaLnBrk="1" hangingPunct="1"/>
            <a:r>
              <a:rPr lang="zh-CN" altLang="en-US">
                <a:solidFill>
                  <a:schemeClr val="accent2"/>
                </a:solidFill>
              </a:rPr>
              <a:t>先序遍历</a:t>
            </a:r>
            <a:br>
              <a:rPr lang="zh-CN" altLang="en-US">
                <a:solidFill>
                  <a:schemeClr val="accent2"/>
                </a:solidFill>
              </a:rPr>
            </a:br>
            <a:r>
              <a:rPr lang="zh-CN" altLang="en-US">
                <a:solidFill>
                  <a:schemeClr val="accent2"/>
                </a:solidFill>
              </a:rPr>
              <a:t>根－左子树－右子树</a:t>
            </a:r>
            <a:r>
              <a:rPr lang="zh-CN" altLang="en-US">
                <a:solidFill>
                  <a:schemeClr val="accent2"/>
                </a:solidFill>
                <a:sym typeface="Wingdings" panose="05000000000000000000" pitchFamily="2" charset="2"/>
              </a:rPr>
              <a:t></a:t>
            </a:r>
            <a:r>
              <a:rPr lang="zh-CN" altLang="en-US">
                <a:solidFill>
                  <a:schemeClr val="accent2"/>
                </a:solidFill>
              </a:rPr>
              <a:t>“</a:t>
            </a:r>
            <a:r>
              <a:rPr lang="en-US" altLang="zh-CN">
                <a:solidFill>
                  <a:schemeClr val="accent2"/>
                </a:solidFill>
              </a:rPr>
              <a:t>1”</a:t>
            </a:r>
            <a:r>
              <a:rPr lang="zh-CN" altLang="en-US">
                <a:solidFill>
                  <a:schemeClr val="accent2"/>
                </a:solidFill>
              </a:rPr>
              <a:t>必为根节点</a:t>
            </a:r>
          </a:p>
          <a:p>
            <a:pPr eaLnBrk="1" hangingPunct="1"/>
            <a:r>
              <a:rPr lang="zh-CN" altLang="en-US">
                <a:solidFill>
                  <a:schemeClr val="accent2"/>
                </a:solidFill>
              </a:rPr>
              <a:t>中序遍历</a:t>
            </a:r>
            <a:br>
              <a:rPr lang="zh-CN" altLang="en-US">
                <a:solidFill>
                  <a:schemeClr val="accent2"/>
                </a:solidFill>
              </a:rPr>
            </a:br>
            <a:r>
              <a:rPr lang="zh-CN" altLang="en-US">
                <a:solidFill>
                  <a:schemeClr val="accent2"/>
                </a:solidFill>
              </a:rPr>
              <a:t>左子树－根－右子树，且</a:t>
            </a:r>
            <a:r>
              <a:rPr lang="en-US" altLang="zh-CN">
                <a:solidFill>
                  <a:schemeClr val="accent2"/>
                </a:solidFill>
              </a:rPr>
              <a:t>1</a:t>
            </a:r>
            <a:r>
              <a:rPr lang="zh-CN" altLang="en-US">
                <a:solidFill>
                  <a:schemeClr val="accent2"/>
                </a:solidFill>
              </a:rPr>
              <a:t>为根节点</a:t>
            </a:r>
            <a:br>
              <a:rPr lang="zh-CN" altLang="en-US">
                <a:solidFill>
                  <a:schemeClr val="accent2"/>
                </a:solidFill>
              </a:rPr>
            </a:br>
            <a:r>
              <a:rPr lang="zh-CN" altLang="en-US">
                <a:solidFill>
                  <a:schemeClr val="accent2"/>
                </a:solidFill>
                <a:sym typeface="Wingdings" panose="05000000000000000000" pitchFamily="2" charset="2"/>
              </a:rPr>
              <a:t></a:t>
            </a:r>
            <a:r>
              <a:rPr lang="en-US" altLang="zh-CN">
                <a:solidFill>
                  <a:schemeClr val="accent2"/>
                </a:solidFill>
                <a:sym typeface="Wingdings" panose="05000000000000000000" pitchFamily="2" charset="2"/>
              </a:rPr>
              <a:t>4, 7, 2</a:t>
            </a:r>
            <a:r>
              <a:rPr lang="zh-CN" altLang="en-US">
                <a:solidFill>
                  <a:schemeClr val="accent2"/>
                </a:solidFill>
                <a:sym typeface="Wingdings" panose="05000000000000000000" pitchFamily="2" charset="2"/>
              </a:rPr>
              <a:t>为左子树，</a:t>
            </a:r>
            <a:r>
              <a:rPr lang="en-US" altLang="zh-CN">
                <a:solidFill>
                  <a:schemeClr val="accent2"/>
                </a:solidFill>
                <a:sym typeface="Wingdings" panose="05000000000000000000" pitchFamily="2" charset="2"/>
              </a:rPr>
              <a:t>5, 3, 8, 6, 9</a:t>
            </a:r>
            <a:r>
              <a:rPr lang="zh-CN" altLang="en-US">
                <a:solidFill>
                  <a:schemeClr val="accent2"/>
                </a:solidFill>
                <a:sym typeface="Wingdings" panose="05000000000000000000" pitchFamily="2" charset="2"/>
              </a:rPr>
              <a:t>为右子树</a:t>
            </a:r>
          </a:p>
        </p:txBody>
      </p:sp>
      <p:sp>
        <p:nvSpPr>
          <p:cNvPr id="100356" name="灯片编号占位符 3">
            <a:extLst>
              <a:ext uri="{FF2B5EF4-FFF2-40B4-BE49-F238E27FC236}">
                <a16:creationId xmlns:a16="http://schemas.microsoft.com/office/drawing/2014/main" id="{E7A96C99-6239-4A60-B873-33C97B6102F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EC8FF0-E564-41F6-96CE-748DA8C89C02}" type="slidenum">
              <a:rPr lang="en-US" altLang="en-US">
                <a:solidFill>
                  <a:srgbClr val="4B4B4B"/>
                </a:solidFill>
              </a:rPr>
              <a:pPr eaLnBrk="1" hangingPunct="1"/>
              <a:t>78</a:t>
            </a:fld>
            <a:endParaRPr lang="en-US" altLang="en-US">
              <a:solidFill>
                <a:srgbClr val="4B4B4B"/>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5DF0F87-EF0F-4C8E-8D92-E2D66ED713C6}"/>
              </a:ext>
            </a:extLst>
          </p:cNvPr>
          <p:cNvSpPr>
            <a:spLocks noGrp="1" noChangeArrowheads="1"/>
          </p:cNvSpPr>
          <p:nvPr>
            <p:ph type="title"/>
          </p:nvPr>
        </p:nvSpPr>
        <p:spPr/>
        <p:txBody>
          <a:bodyPr/>
          <a:lstStyle/>
          <a:p>
            <a:pPr eaLnBrk="1" hangingPunct="1"/>
            <a:r>
              <a:rPr lang="zh-CN" altLang="en-US"/>
              <a:t>下面怎么办？递归！</a:t>
            </a:r>
          </a:p>
        </p:txBody>
      </p:sp>
      <p:sp>
        <p:nvSpPr>
          <p:cNvPr id="101379" name="Rectangle 3">
            <a:extLst>
              <a:ext uri="{FF2B5EF4-FFF2-40B4-BE49-F238E27FC236}">
                <a16:creationId xmlns:a16="http://schemas.microsoft.com/office/drawing/2014/main" id="{5AFDDCB4-C2ED-4527-A426-11F10BC05662}"/>
              </a:ext>
            </a:extLst>
          </p:cNvPr>
          <p:cNvSpPr>
            <a:spLocks noGrp="1" noChangeArrowheads="1"/>
          </p:cNvSpPr>
          <p:nvPr>
            <p:ph type="body" idx="1"/>
          </p:nvPr>
        </p:nvSpPr>
        <p:spPr>
          <a:xfrm>
            <a:off x="1182688" y="1371600"/>
            <a:ext cx="7772400" cy="5334000"/>
          </a:xfrm>
        </p:spPr>
        <p:txBody>
          <a:bodyPr/>
          <a:lstStyle/>
          <a:p>
            <a:pPr eaLnBrk="1" hangingPunct="1"/>
            <a:r>
              <a:rPr lang="zh-CN" altLang="en-US">
                <a:solidFill>
                  <a:schemeClr val="accent2"/>
                </a:solidFill>
              </a:rPr>
              <a:t>左子树</a:t>
            </a:r>
            <a:br>
              <a:rPr lang="zh-CN" altLang="en-US">
                <a:solidFill>
                  <a:schemeClr val="accent2"/>
                </a:solidFill>
              </a:rPr>
            </a:br>
            <a:r>
              <a:rPr lang="zh-CN" altLang="en-US">
                <a:solidFill>
                  <a:schemeClr val="accent2"/>
                </a:solidFill>
              </a:rPr>
              <a:t>先序遍历</a:t>
            </a:r>
            <a:r>
              <a:rPr lang="en-US" altLang="zh-CN">
                <a:solidFill>
                  <a:schemeClr val="accent2"/>
                </a:solidFill>
              </a:rPr>
              <a:t>2, 4, 7</a:t>
            </a:r>
            <a:br>
              <a:rPr lang="en-US" altLang="zh-CN">
                <a:solidFill>
                  <a:schemeClr val="accent2"/>
                </a:solidFill>
              </a:rPr>
            </a:br>
            <a:r>
              <a:rPr lang="zh-CN" altLang="en-US">
                <a:solidFill>
                  <a:schemeClr val="accent2"/>
                </a:solidFill>
              </a:rPr>
              <a:t>中序遍历</a:t>
            </a:r>
            <a:r>
              <a:rPr lang="en-US" altLang="zh-CN">
                <a:solidFill>
                  <a:schemeClr val="accent2"/>
                </a:solidFill>
              </a:rPr>
              <a:t>4, 7, 2</a:t>
            </a:r>
          </a:p>
          <a:p>
            <a:pPr eaLnBrk="1" hangingPunct="1"/>
            <a:r>
              <a:rPr lang="zh-CN" altLang="en-US">
                <a:solidFill>
                  <a:schemeClr val="accent2"/>
                </a:solidFill>
              </a:rPr>
              <a:t>右子树</a:t>
            </a:r>
            <a:br>
              <a:rPr lang="zh-CN" altLang="en-US">
                <a:solidFill>
                  <a:schemeClr val="accent2"/>
                </a:solidFill>
              </a:rPr>
            </a:br>
            <a:r>
              <a:rPr lang="zh-CN" altLang="en-US">
                <a:solidFill>
                  <a:schemeClr val="accent2"/>
                </a:solidFill>
              </a:rPr>
              <a:t>先序遍历</a:t>
            </a:r>
            <a:r>
              <a:rPr lang="en-US" altLang="zh-CN">
                <a:solidFill>
                  <a:schemeClr val="accent2"/>
                </a:solidFill>
              </a:rPr>
              <a:t>3, 5, 6, 8, 9</a:t>
            </a:r>
            <a:br>
              <a:rPr lang="en-US" altLang="zh-CN">
                <a:solidFill>
                  <a:schemeClr val="accent2"/>
                </a:solidFill>
              </a:rPr>
            </a:br>
            <a:r>
              <a:rPr lang="zh-CN" altLang="en-US">
                <a:solidFill>
                  <a:schemeClr val="accent2"/>
                </a:solidFill>
              </a:rPr>
              <a:t>中序为</a:t>
            </a:r>
            <a:r>
              <a:rPr lang="en-US" altLang="zh-CN">
                <a:solidFill>
                  <a:schemeClr val="accent2"/>
                </a:solidFill>
              </a:rPr>
              <a:t>5, 3, 8, 6, 9</a:t>
            </a:r>
          </a:p>
          <a:p>
            <a:pPr eaLnBrk="1" hangingPunct="1"/>
            <a:r>
              <a:rPr lang="zh-CN" altLang="en-US">
                <a:solidFill>
                  <a:schemeClr val="accent2"/>
                </a:solidFill>
              </a:rPr>
              <a:t>利用相同方法构造左、右子树，直至列表长度为</a:t>
            </a:r>
            <a:r>
              <a:rPr lang="en-US" altLang="zh-CN">
                <a:solidFill>
                  <a:schemeClr val="accent2"/>
                </a:solidFill>
              </a:rPr>
              <a:t>0——</a:t>
            </a:r>
            <a:r>
              <a:rPr lang="zh-CN" altLang="en-US">
                <a:solidFill>
                  <a:schemeClr val="accent2"/>
                </a:solidFill>
              </a:rPr>
              <a:t>空子树，无需构造</a:t>
            </a:r>
          </a:p>
        </p:txBody>
      </p:sp>
      <p:pic>
        <p:nvPicPr>
          <p:cNvPr id="101380" name="Picture 4" descr="prein">
            <a:extLst>
              <a:ext uri="{FF2B5EF4-FFF2-40B4-BE49-F238E27FC236}">
                <a16:creationId xmlns:a16="http://schemas.microsoft.com/office/drawing/2014/main" id="{6B6AA685-2328-4C26-B720-DFD8BE7AF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113" y="1143000"/>
            <a:ext cx="4052887"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灯片编号占位符 3">
            <a:extLst>
              <a:ext uri="{FF2B5EF4-FFF2-40B4-BE49-F238E27FC236}">
                <a16:creationId xmlns:a16="http://schemas.microsoft.com/office/drawing/2014/main" id="{82458D09-2D69-4A9F-A695-CE0F3B0661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C399DB-FC3F-44F0-8E6C-C77FB05726A4}" type="slidenum">
              <a:rPr lang="en-US" altLang="en-US">
                <a:solidFill>
                  <a:srgbClr val="4B4B4B"/>
                </a:solidFill>
              </a:rPr>
              <a:pPr eaLnBrk="1" hangingPunct="1"/>
              <a:t>79</a:t>
            </a:fld>
            <a:endParaRPr lang="en-US" altLang="en-US">
              <a:solidFill>
                <a:srgbClr val="4B4B4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B8916D5-19EF-4882-A860-E856CE5E74B4}"/>
              </a:ext>
            </a:extLst>
          </p:cNvPr>
          <p:cNvSpPr>
            <a:spLocks noGrp="1" noChangeArrowheads="1"/>
          </p:cNvSpPr>
          <p:nvPr>
            <p:ph type="title"/>
          </p:nvPr>
        </p:nvSpPr>
        <p:spPr/>
        <p:txBody>
          <a:bodyPr/>
          <a:lstStyle/>
          <a:p>
            <a:pPr eaLnBrk="1" hangingPunct="1"/>
            <a:r>
              <a:rPr lang="zh-CN" altLang="en-US"/>
              <a:t>例</a:t>
            </a:r>
            <a:r>
              <a:rPr lang="en-US" altLang="zh-CN"/>
              <a:t>11-4</a:t>
            </a:r>
          </a:p>
        </p:txBody>
      </p:sp>
      <p:sp>
        <p:nvSpPr>
          <p:cNvPr id="35843" name="Rectangle 3">
            <a:extLst>
              <a:ext uri="{FF2B5EF4-FFF2-40B4-BE49-F238E27FC236}">
                <a16:creationId xmlns:a16="http://schemas.microsoft.com/office/drawing/2014/main" id="{4BB94B4C-DE15-4899-83DE-ED52F470DA64}"/>
              </a:ext>
            </a:extLst>
          </p:cNvPr>
          <p:cNvSpPr>
            <a:spLocks noGrp="1" noChangeArrowheads="1"/>
          </p:cNvSpPr>
          <p:nvPr>
            <p:ph type="body" idx="1"/>
          </p:nvPr>
        </p:nvSpPr>
        <p:spPr/>
        <p:txBody>
          <a:bodyPr/>
          <a:lstStyle/>
          <a:p>
            <a:pPr eaLnBrk="1" hangingPunct="1"/>
            <a:r>
              <a:rPr lang="zh-CN" altLang="en-US"/>
              <a:t>软件工程</a:t>
            </a:r>
          </a:p>
        </p:txBody>
      </p:sp>
      <p:pic>
        <p:nvPicPr>
          <p:cNvPr id="35844" name="Picture 5" descr="software">
            <a:extLst>
              <a:ext uri="{FF2B5EF4-FFF2-40B4-BE49-F238E27FC236}">
                <a16:creationId xmlns:a16="http://schemas.microsoft.com/office/drawing/2014/main" id="{FC6B8295-9B90-4D11-9D8C-56A4B6793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8392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灯片编号占位符 3">
            <a:extLst>
              <a:ext uri="{FF2B5EF4-FFF2-40B4-BE49-F238E27FC236}">
                <a16:creationId xmlns:a16="http://schemas.microsoft.com/office/drawing/2014/main" id="{F39A4F06-E503-484C-BAB9-9DA921A56B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F17AE3-4049-4397-BF99-F51926CE04FE}" type="slidenum">
              <a:rPr lang="en-US" altLang="en-US">
                <a:solidFill>
                  <a:srgbClr val="4B4B4B"/>
                </a:solidFill>
              </a:rPr>
              <a:pPr eaLnBrk="1" hangingPunct="1"/>
              <a:t>8</a:t>
            </a:fld>
            <a:endParaRPr lang="en-US" altLang="en-US">
              <a:solidFill>
                <a:srgbClr val="4B4B4B"/>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E36B409-B5C9-41DE-B3BD-4081EC308A7C}"/>
              </a:ext>
            </a:extLst>
          </p:cNvPr>
          <p:cNvSpPr>
            <a:spLocks noGrp="1" noChangeArrowheads="1"/>
          </p:cNvSpPr>
          <p:nvPr>
            <p:ph type="title"/>
          </p:nvPr>
        </p:nvSpPr>
        <p:spPr/>
        <p:txBody>
          <a:bodyPr/>
          <a:lstStyle/>
          <a:p>
            <a:pPr eaLnBrk="1" hangingPunct="1"/>
            <a:r>
              <a:rPr lang="zh-CN" altLang="en-US"/>
              <a:t>遍历顺序</a:t>
            </a:r>
            <a:r>
              <a:rPr lang="zh-CN" altLang="en-US">
                <a:sym typeface="Wingdings" panose="05000000000000000000" pitchFamily="2" charset="2"/>
              </a:rPr>
              <a:t>二叉树结构（续）</a:t>
            </a:r>
          </a:p>
        </p:txBody>
      </p:sp>
      <p:pic>
        <p:nvPicPr>
          <p:cNvPr id="102403" name="Picture 4" descr="prein1">
            <a:extLst>
              <a:ext uri="{FF2B5EF4-FFF2-40B4-BE49-F238E27FC236}">
                <a16:creationId xmlns:a16="http://schemas.microsoft.com/office/drawing/2014/main" id="{9DC2DDA0-3D5C-49E1-886C-BECBB21D3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385445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4" name="Picture 5" descr="prein2">
            <a:extLst>
              <a:ext uri="{FF2B5EF4-FFF2-40B4-BE49-F238E27FC236}">
                <a16:creationId xmlns:a16="http://schemas.microsoft.com/office/drawing/2014/main" id="{F1C30660-C068-4921-8EF8-565AEBA85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286000"/>
            <a:ext cx="3292475"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灯片编号占位符 3">
            <a:extLst>
              <a:ext uri="{FF2B5EF4-FFF2-40B4-BE49-F238E27FC236}">
                <a16:creationId xmlns:a16="http://schemas.microsoft.com/office/drawing/2014/main" id="{2B0F54E6-B724-42AD-AF3C-BC03B6DC3B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3886BA-D379-4F67-AEAA-91E383100D36}" type="slidenum">
              <a:rPr lang="en-US" altLang="en-US">
                <a:solidFill>
                  <a:srgbClr val="4B4B4B"/>
                </a:solidFill>
              </a:rPr>
              <a:pPr eaLnBrk="1" hangingPunct="1"/>
              <a:t>80</a:t>
            </a:fld>
            <a:endParaRPr lang="en-US" altLang="en-US">
              <a:solidFill>
                <a:srgbClr val="4B4B4B"/>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339133F-0F52-47E5-942F-364B62A3C098}"/>
              </a:ext>
            </a:extLst>
          </p:cNvPr>
          <p:cNvSpPr>
            <a:spLocks noGrp="1" noChangeArrowheads="1"/>
          </p:cNvSpPr>
          <p:nvPr>
            <p:ph type="title"/>
          </p:nvPr>
        </p:nvSpPr>
        <p:spPr/>
        <p:txBody>
          <a:bodyPr/>
          <a:lstStyle/>
          <a:p>
            <a:pPr eaLnBrk="1" hangingPunct="1"/>
            <a:r>
              <a:rPr lang="zh-CN" altLang="en-US"/>
              <a:t>遍历顺序</a:t>
            </a:r>
            <a:r>
              <a:rPr lang="zh-CN" altLang="en-US">
                <a:sym typeface="Wingdings" panose="05000000000000000000" pitchFamily="2" charset="2"/>
              </a:rPr>
              <a:t>二叉树结构（续）</a:t>
            </a:r>
          </a:p>
        </p:txBody>
      </p:sp>
      <p:sp>
        <p:nvSpPr>
          <p:cNvPr id="103427" name="Text Box 5">
            <a:extLst>
              <a:ext uri="{FF2B5EF4-FFF2-40B4-BE49-F238E27FC236}">
                <a16:creationId xmlns:a16="http://schemas.microsoft.com/office/drawing/2014/main" id="{89D4F5FB-CC29-42C0-8492-C555C73CCDC8}"/>
              </a:ext>
            </a:extLst>
          </p:cNvPr>
          <p:cNvSpPr txBox="1">
            <a:spLocks noChangeArrowheads="1"/>
          </p:cNvSpPr>
          <p:nvPr/>
        </p:nvSpPr>
        <p:spPr bwMode="ltGray">
          <a:xfrm>
            <a:off x="685800" y="266700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latin typeface="Times New Roman" panose="02020603050405020304" pitchFamily="18" charset="0"/>
              </a:rPr>
              <a:t>先序</a:t>
            </a:r>
            <a:r>
              <a:rPr lang="en-US" altLang="zh-CN">
                <a:solidFill>
                  <a:schemeClr val="hlink"/>
                </a:solidFill>
                <a:latin typeface="Times New Roman" panose="02020603050405020304" pitchFamily="18" charset="0"/>
              </a:rPr>
              <a:t>3, 5, 6, 8, 9</a:t>
            </a:r>
            <a:r>
              <a:rPr lang="zh-CN" altLang="en-US">
                <a:solidFill>
                  <a:schemeClr val="hlink"/>
                </a:solidFill>
                <a:latin typeface="Times New Roman" panose="02020603050405020304" pitchFamily="18" charset="0"/>
              </a:rPr>
              <a:t>，中序</a:t>
            </a:r>
            <a:r>
              <a:rPr lang="en-US" altLang="zh-CN">
                <a:solidFill>
                  <a:schemeClr val="hlink"/>
                </a:solidFill>
                <a:latin typeface="Times New Roman" panose="02020603050405020304" pitchFamily="18" charset="0"/>
              </a:rPr>
              <a:t>5, 3, 8, 6, 9</a:t>
            </a:r>
          </a:p>
        </p:txBody>
      </p:sp>
      <p:pic>
        <p:nvPicPr>
          <p:cNvPr id="103428" name="Picture 6" descr="prein3">
            <a:extLst>
              <a:ext uri="{FF2B5EF4-FFF2-40B4-BE49-F238E27FC236}">
                <a16:creationId xmlns:a16="http://schemas.microsoft.com/office/drawing/2014/main" id="{2627C922-5698-4276-A941-602FFDBB7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0"/>
            <a:ext cx="3184525"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灯片编号占位符 3">
            <a:extLst>
              <a:ext uri="{FF2B5EF4-FFF2-40B4-BE49-F238E27FC236}">
                <a16:creationId xmlns:a16="http://schemas.microsoft.com/office/drawing/2014/main" id="{42836A6E-83CD-477D-AA8F-98638AFBEB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186886-8BBD-4D70-ABB1-F4E34A4BA038}" type="slidenum">
              <a:rPr lang="en-US" altLang="en-US">
                <a:solidFill>
                  <a:srgbClr val="4B4B4B"/>
                </a:solidFill>
              </a:rPr>
              <a:pPr eaLnBrk="1" hangingPunct="1"/>
              <a:t>81</a:t>
            </a:fld>
            <a:endParaRPr lang="en-US" altLang="en-US">
              <a:solidFill>
                <a:srgbClr val="4B4B4B"/>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1DC331A-EA8A-4672-A00F-DF6E76D37345}"/>
              </a:ext>
            </a:extLst>
          </p:cNvPr>
          <p:cNvSpPr>
            <a:spLocks noGrp="1" noChangeArrowheads="1"/>
          </p:cNvSpPr>
          <p:nvPr>
            <p:ph type="title"/>
          </p:nvPr>
        </p:nvSpPr>
        <p:spPr/>
        <p:txBody>
          <a:bodyPr/>
          <a:lstStyle/>
          <a:p>
            <a:pPr eaLnBrk="1" hangingPunct="1"/>
            <a:r>
              <a:rPr lang="zh-CN" altLang="en-US"/>
              <a:t>遍历顺序</a:t>
            </a:r>
            <a:r>
              <a:rPr lang="zh-CN" altLang="en-US">
                <a:sym typeface="Wingdings" panose="05000000000000000000" pitchFamily="2" charset="2"/>
              </a:rPr>
              <a:t>二叉树结构（续）</a:t>
            </a:r>
          </a:p>
        </p:txBody>
      </p:sp>
      <p:sp>
        <p:nvSpPr>
          <p:cNvPr id="104451" name="Text Box 5">
            <a:extLst>
              <a:ext uri="{FF2B5EF4-FFF2-40B4-BE49-F238E27FC236}">
                <a16:creationId xmlns:a16="http://schemas.microsoft.com/office/drawing/2014/main" id="{521E2183-E516-4206-A6EB-F0CB2D2E740F}"/>
              </a:ext>
            </a:extLst>
          </p:cNvPr>
          <p:cNvSpPr txBox="1">
            <a:spLocks noChangeArrowheads="1"/>
          </p:cNvSpPr>
          <p:nvPr/>
        </p:nvSpPr>
        <p:spPr bwMode="ltGray">
          <a:xfrm>
            <a:off x="889000" y="251460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latin typeface="Times New Roman" panose="02020603050405020304" pitchFamily="18" charset="0"/>
              </a:rPr>
              <a:t>先序</a:t>
            </a:r>
            <a:r>
              <a:rPr lang="en-US" altLang="zh-CN">
                <a:solidFill>
                  <a:schemeClr val="hlink"/>
                </a:solidFill>
                <a:latin typeface="Times New Roman" panose="02020603050405020304" pitchFamily="18" charset="0"/>
              </a:rPr>
              <a:t>6, 8, 9</a:t>
            </a:r>
            <a:br>
              <a:rPr lang="en-US" altLang="zh-CN">
                <a:solidFill>
                  <a:schemeClr val="hlink"/>
                </a:solidFill>
                <a:latin typeface="Times New Roman" panose="02020603050405020304" pitchFamily="18" charset="0"/>
              </a:rPr>
            </a:br>
            <a:r>
              <a:rPr lang="zh-CN" altLang="en-US">
                <a:solidFill>
                  <a:schemeClr val="hlink"/>
                </a:solidFill>
                <a:latin typeface="Times New Roman" panose="02020603050405020304" pitchFamily="18" charset="0"/>
              </a:rPr>
              <a:t>中序</a:t>
            </a:r>
            <a:r>
              <a:rPr lang="en-US" altLang="zh-CN">
                <a:solidFill>
                  <a:schemeClr val="hlink"/>
                </a:solidFill>
                <a:latin typeface="Times New Roman" panose="02020603050405020304" pitchFamily="18" charset="0"/>
              </a:rPr>
              <a:t>8, 6, 9</a:t>
            </a:r>
          </a:p>
        </p:txBody>
      </p:sp>
      <p:pic>
        <p:nvPicPr>
          <p:cNvPr id="104452" name="Picture 6" descr="prein4">
            <a:extLst>
              <a:ext uri="{FF2B5EF4-FFF2-40B4-BE49-F238E27FC236}">
                <a16:creationId xmlns:a16="http://schemas.microsoft.com/office/drawing/2014/main" id="{A682634A-3A56-4C0F-8535-3F1B02641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2362200"/>
            <a:ext cx="3454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灯片编号占位符 3">
            <a:extLst>
              <a:ext uri="{FF2B5EF4-FFF2-40B4-BE49-F238E27FC236}">
                <a16:creationId xmlns:a16="http://schemas.microsoft.com/office/drawing/2014/main" id="{2A1932C1-D4BB-4AE5-9CBF-141D4EDCF8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5A516A-6A71-49FC-B218-B0494BDC0090}" type="slidenum">
              <a:rPr lang="en-US" altLang="en-US">
                <a:solidFill>
                  <a:srgbClr val="4B4B4B"/>
                </a:solidFill>
              </a:rPr>
              <a:pPr eaLnBrk="1" hangingPunct="1"/>
              <a:t>82</a:t>
            </a:fld>
            <a:endParaRPr lang="en-US" altLang="en-US">
              <a:solidFill>
                <a:srgbClr val="4B4B4B"/>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8D7D36D-5700-42FA-BB4C-8CDA989AADB8}"/>
              </a:ext>
            </a:extLst>
          </p:cNvPr>
          <p:cNvSpPr>
            <a:spLocks noGrp="1" noChangeArrowheads="1"/>
          </p:cNvSpPr>
          <p:nvPr>
            <p:ph type="title"/>
          </p:nvPr>
        </p:nvSpPr>
        <p:spPr/>
        <p:txBody>
          <a:bodyPr/>
          <a:lstStyle/>
          <a:p>
            <a:pPr eaLnBrk="1" hangingPunct="1"/>
            <a:r>
              <a:rPr lang="zh-CN" altLang="en-US"/>
              <a:t>抽象数据类型及类的扩充</a:t>
            </a:r>
          </a:p>
        </p:txBody>
      </p:sp>
      <p:sp>
        <p:nvSpPr>
          <p:cNvPr id="105475" name="Rectangle 3">
            <a:extLst>
              <a:ext uri="{FF2B5EF4-FFF2-40B4-BE49-F238E27FC236}">
                <a16:creationId xmlns:a16="http://schemas.microsoft.com/office/drawing/2014/main" id="{9EBED628-935C-4A08-A972-76E2154A2A2E}"/>
              </a:ext>
            </a:extLst>
          </p:cNvPr>
          <p:cNvSpPr>
            <a:spLocks noGrp="1" noChangeArrowheads="1"/>
          </p:cNvSpPr>
          <p:nvPr>
            <p:ph type="body" idx="1"/>
          </p:nvPr>
        </p:nvSpPr>
        <p:spPr>
          <a:xfrm>
            <a:off x="1182688" y="1371600"/>
            <a:ext cx="7772400" cy="5257800"/>
          </a:xfrm>
        </p:spPr>
        <p:txBody>
          <a:bodyPr/>
          <a:lstStyle/>
          <a:p>
            <a:pPr eaLnBrk="1" hangingPunct="1"/>
            <a:r>
              <a:rPr lang="zh-CN" altLang="en-US"/>
              <a:t>增加如下二叉树操作：</a:t>
            </a:r>
          </a:p>
          <a:p>
            <a:pPr eaLnBrk="1" hangingPunct="1">
              <a:buFont typeface="Wingdings" panose="05000000000000000000" pitchFamily="2" charset="2"/>
              <a:buNone/>
            </a:pPr>
            <a:r>
              <a:rPr lang="en-US" altLang="zh-CN" i="1"/>
              <a:t>PreOutput</a:t>
            </a:r>
            <a:r>
              <a:rPr lang="en-US" altLang="zh-CN"/>
              <a:t>()</a:t>
            </a:r>
            <a:r>
              <a:rPr lang="zh-CN" altLang="en-US"/>
              <a:t>：按前序方式输出数据域</a:t>
            </a:r>
          </a:p>
          <a:p>
            <a:pPr eaLnBrk="1" hangingPunct="1">
              <a:buFont typeface="Wingdings" panose="05000000000000000000" pitchFamily="2" charset="2"/>
              <a:buNone/>
            </a:pPr>
            <a:r>
              <a:rPr lang="en-US" altLang="zh-CN" i="1"/>
              <a:t>InOutput</a:t>
            </a:r>
            <a:r>
              <a:rPr lang="en-US" altLang="zh-CN"/>
              <a:t>()</a:t>
            </a:r>
            <a:r>
              <a:rPr lang="zh-CN" altLang="en-US"/>
              <a:t>：按中序方式输出数据域</a:t>
            </a:r>
          </a:p>
          <a:p>
            <a:pPr eaLnBrk="1" hangingPunct="1">
              <a:buFont typeface="Wingdings" panose="05000000000000000000" pitchFamily="2" charset="2"/>
              <a:buNone/>
            </a:pPr>
            <a:r>
              <a:rPr lang="en-US" altLang="zh-CN" i="1"/>
              <a:t>PostOutput</a:t>
            </a:r>
            <a:r>
              <a:rPr lang="en-US" altLang="zh-CN"/>
              <a:t>()</a:t>
            </a:r>
            <a:r>
              <a:rPr lang="zh-CN" altLang="en-US"/>
              <a:t>：按后序方式输出数据域</a:t>
            </a:r>
          </a:p>
          <a:p>
            <a:pPr eaLnBrk="1" hangingPunct="1">
              <a:buFont typeface="Wingdings" panose="05000000000000000000" pitchFamily="2" charset="2"/>
              <a:buNone/>
            </a:pPr>
            <a:r>
              <a:rPr lang="en-US" altLang="zh-CN" i="1"/>
              <a:t>LevelOutput</a:t>
            </a:r>
            <a:r>
              <a:rPr lang="en-US" altLang="zh-CN"/>
              <a:t>()</a:t>
            </a:r>
            <a:r>
              <a:rPr lang="zh-CN" altLang="en-US"/>
              <a:t>：逐层输出数据域</a:t>
            </a:r>
          </a:p>
          <a:p>
            <a:pPr eaLnBrk="1" hangingPunct="1">
              <a:buFont typeface="Wingdings" panose="05000000000000000000" pitchFamily="2" charset="2"/>
              <a:buNone/>
            </a:pPr>
            <a:r>
              <a:rPr lang="en-US" altLang="zh-CN" i="1"/>
              <a:t>Delete</a:t>
            </a:r>
            <a:r>
              <a:rPr lang="en-US" altLang="zh-CN"/>
              <a:t>()</a:t>
            </a:r>
            <a:r>
              <a:rPr lang="zh-CN" altLang="en-US"/>
              <a:t>：删除一棵二叉树，释放其节点</a:t>
            </a:r>
          </a:p>
          <a:p>
            <a:pPr eaLnBrk="1" hangingPunct="1">
              <a:buFont typeface="Wingdings" panose="05000000000000000000" pitchFamily="2" charset="2"/>
              <a:buNone/>
            </a:pPr>
            <a:r>
              <a:rPr lang="en-US" altLang="zh-CN" i="1"/>
              <a:t>Height</a:t>
            </a:r>
            <a:r>
              <a:rPr lang="en-US" altLang="zh-CN"/>
              <a:t>()</a:t>
            </a:r>
            <a:r>
              <a:rPr lang="zh-CN" altLang="en-US"/>
              <a:t>：返回树的高度</a:t>
            </a:r>
          </a:p>
          <a:p>
            <a:pPr eaLnBrk="1" hangingPunct="1">
              <a:buFont typeface="Wingdings" panose="05000000000000000000" pitchFamily="2" charset="2"/>
              <a:buNone/>
            </a:pPr>
            <a:r>
              <a:rPr lang="en-US" altLang="zh-CN" i="1"/>
              <a:t>Size</a:t>
            </a:r>
            <a:r>
              <a:rPr lang="en-US" altLang="zh-CN"/>
              <a:t>()</a:t>
            </a:r>
            <a:r>
              <a:rPr lang="zh-CN" altLang="en-US"/>
              <a:t>：返回树中节点数</a:t>
            </a:r>
          </a:p>
        </p:txBody>
      </p:sp>
      <p:sp>
        <p:nvSpPr>
          <p:cNvPr id="105476" name="灯片编号占位符 3">
            <a:extLst>
              <a:ext uri="{FF2B5EF4-FFF2-40B4-BE49-F238E27FC236}">
                <a16:creationId xmlns:a16="http://schemas.microsoft.com/office/drawing/2014/main" id="{7BAC661E-9686-4FB0-BC49-9491788FC2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6064CE-AF6F-4E8A-9915-3875BDEAF4A8}" type="slidenum">
              <a:rPr lang="en-US" altLang="en-US">
                <a:solidFill>
                  <a:srgbClr val="4B4B4B"/>
                </a:solidFill>
              </a:rPr>
              <a:pPr eaLnBrk="1" hangingPunct="1"/>
              <a:t>83</a:t>
            </a:fld>
            <a:endParaRPr lang="en-US" altLang="en-US">
              <a:solidFill>
                <a:srgbClr val="4B4B4B"/>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FB2D513-34A8-4589-B0F0-DFCC54888A28}"/>
              </a:ext>
            </a:extLst>
          </p:cNvPr>
          <p:cNvSpPr>
            <a:spLocks noGrp="1" noChangeArrowheads="1"/>
          </p:cNvSpPr>
          <p:nvPr>
            <p:ph type="title"/>
          </p:nvPr>
        </p:nvSpPr>
        <p:spPr/>
        <p:txBody>
          <a:bodyPr/>
          <a:lstStyle/>
          <a:p>
            <a:pPr eaLnBrk="1" hangingPunct="1"/>
            <a:r>
              <a:rPr lang="zh-CN" altLang="en-US"/>
              <a:t>销毁二叉树</a:t>
            </a:r>
          </a:p>
        </p:txBody>
      </p:sp>
      <p:sp>
        <p:nvSpPr>
          <p:cNvPr id="106499" name="Rectangle 3">
            <a:extLst>
              <a:ext uri="{FF2B5EF4-FFF2-40B4-BE49-F238E27FC236}">
                <a16:creationId xmlns:a16="http://schemas.microsoft.com/office/drawing/2014/main" id="{5375D75C-AC05-4F80-9570-845D1A8E592B}"/>
              </a:ext>
            </a:extLst>
          </p:cNvPr>
          <p:cNvSpPr>
            <a:spLocks noGrp="1" noChangeArrowheads="1"/>
          </p:cNvSpPr>
          <p:nvPr>
            <p:ph type="body" idx="1"/>
          </p:nvPr>
        </p:nvSpPr>
        <p:spPr/>
        <p:txBody>
          <a:bodyPr/>
          <a:lstStyle/>
          <a:p>
            <a:pPr eaLnBrk="1" hangingPunct="1"/>
            <a:r>
              <a:rPr lang="zh-CN" altLang="en-US"/>
              <a:t>删除所有节点</a:t>
            </a:r>
          </a:p>
          <a:p>
            <a:pPr eaLnBrk="1" hangingPunct="1"/>
            <a:r>
              <a:rPr lang="zh-CN" altLang="en-US">
                <a:solidFill>
                  <a:srgbClr val="FF0000"/>
                </a:solidFill>
              </a:rPr>
              <a:t>后序遍历</a:t>
            </a:r>
            <a:r>
              <a:rPr lang="zh-CN" altLang="en-US"/>
              <a:t>：删除左子树、删除右子树、删除根</a:t>
            </a:r>
          </a:p>
          <a:p>
            <a:pPr eaLnBrk="1" hangingPunct="1"/>
            <a:r>
              <a:rPr lang="zh-CN" altLang="en-US"/>
              <a:t>辅助函数</a:t>
            </a:r>
            <a:r>
              <a:rPr lang="en-US" altLang="zh-CN"/>
              <a:t>——</a:t>
            </a:r>
            <a:r>
              <a:rPr lang="zh-CN" altLang="en-US"/>
              <a:t>删除单个节点</a:t>
            </a:r>
          </a:p>
          <a:p>
            <a:pPr eaLnBrk="1" hangingPunct="1">
              <a:spcBef>
                <a:spcPct val="0"/>
              </a:spcBef>
              <a:buClrTx/>
              <a:buFontTx/>
              <a:buNone/>
            </a:pPr>
            <a:r>
              <a:rPr lang="zh-CN" altLang="en-US">
                <a:latin typeface="Tahoma" panose="020B0604030504040204" pitchFamily="34" charset="0"/>
              </a:rPr>
              <a:t> </a:t>
            </a:r>
            <a:r>
              <a:rPr lang="en-US" altLang="zh-CN" sz="2400">
                <a:solidFill>
                  <a:srgbClr val="0000FF"/>
                </a:solidFill>
                <a:latin typeface="Tahoma" panose="020B0604030504040204" pitchFamily="34" charset="0"/>
              </a:rPr>
              <a:t>static void Free(BinaryTreeNode&lt;T&gt; *t) {delete t;}</a:t>
            </a:r>
          </a:p>
          <a:p>
            <a:pPr eaLnBrk="1" hangingPunct="1"/>
            <a:r>
              <a:rPr lang="zh-CN" altLang="en-US"/>
              <a:t>删除二叉树</a:t>
            </a:r>
          </a:p>
          <a:p>
            <a:pPr eaLnBrk="1" hangingPunct="1">
              <a:spcBef>
                <a:spcPct val="0"/>
              </a:spcBef>
              <a:buClrTx/>
              <a:buFontTx/>
              <a:buNone/>
            </a:pPr>
            <a:r>
              <a:rPr lang="en-US" altLang="zh-CN" sz="2400">
                <a:solidFill>
                  <a:srgbClr val="0000FF"/>
                </a:solidFill>
                <a:latin typeface="Tahoma" panose="020B0604030504040204" pitchFamily="34" charset="0"/>
              </a:rPr>
              <a:t>void Delete() {PostOrder(Free, root); root = 0;}</a:t>
            </a:r>
          </a:p>
          <a:p>
            <a:pPr eaLnBrk="1" hangingPunct="1"/>
            <a:endParaRPr lang="en-US" altLang="zh-CN"/>
          </a:p>
        </p:txBody>
      </p:sp>
      <p:sp>
        <p:nvSpPr>
          <p:cNvPr id="106500" name="灯片编号占位符 3">
            <a:extLst>
              <a:ext uri="{FF2B5EF4-FFF2-40B4-BE49-F238E27FC236}">
                <a16:creationId xmlns:a16="http://schemas.microsoft.com/office/drawing/2014/main" id="{2D4F6C77-47CA-44B7-893D-C19DAD15FA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611B9E-1BE1-47DF-9CFB-18A183461A1F}" type="slidenum">
              <a:rPr lang="en-US" altLang="en-US">
                <a:solidFill>
                  <a:srgbClr val="4B4B4B"/>
                </a:solidFill>
              </a:rPr>
              <a:pPr eaLnBrk="1" hangingPunct="1"/>
              <a:t>84</a:t>
            </a:fld>
            <a:endParaRPr lang="en-US" altLang="en-US">
              <a:solidFill>
                <a:srgbClr val="4B4B4B"/>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6EAFDC4-8368-4699-8AFE-12BCD19E93B2}"/>
              </a:ext>
            </a:extLst>
          </p:cNvPr>
          <p:cNvSpPr>
            <a:spLocks noGrp="1" noChangeArrowheads="1"/>
          </p:cNvSpPr>
          <p:nvPr>
            <p:ph type="title"/>
          </p:nvPr>
        </p:nvSpPr>
        <p:spPr/>
        <p:txBody>
          <a:bodyPr/>
          <a:lstStyle/>
          <a:p>
            <a:pPr eaLnBrk="1" hangingPunct="1"/>
            <a:r>
              <a:rPr lang="zh-CN" altLang="en-US"/>
              <a:t>计算高度</a:t>
            </a:r>
          </a:p>
        </p:txBody>
      </p:sp>
      <p:sp>
        <p:nvSpPr>
          <p:cNvPr id="107523" name="Rectangle 3">
            <a:extLst>
              <a:ext uri="{FF2B5EF4-FFF2-40B4-BE49-F238E27FC236}">
                <a16:creationId xmlns:a16="http://schemas.microsoft.com/office/drawing/2014/main" id="{4F318CB9-5F69-408E-9361-EC258038AA70}"/>
              </a:ext>
            </a:extLst>
          </p:cNvPr>
          <p:cNvSpPr>
            <a:spLocks noGrp="1" noChangeArrowheads="1"/>
          </p:cNvSpPr>
          <p:nvPr>
            <p:ph type="body" idx="1"/>
          </p:nvPr>
        </p:nvSpPr>
        <p:spPr/>
        <p:txBody>
          <a:bodyPr/>
          <a:lstStyle/>
          <a:p>
            <a:pPr eaLnBrk="1" hangingPunct="1"/>
            <a:r>
              <a:rPr lang="zh-CN" altLang="en-US">
                <a:solidFill>
                  <a:srgbClr val="FF0000"/>
                </a:solidFill>
              </a:rPr>
              <a:t>后序遍历</a:t>
            </a:r>
          </a:p>
          <a:p>
            <a:pPr lvl="1" eaLnBrk="1" hangingPunct="1"/>
            <a:r>
              <a:rPr lang="zh-CN" altLang="en-US"/>
              <a:t>左子树高度、右子树高度较大者</a:t>
            </a:r>
            <a:r>
              <a:rPr lang="en-US" altLang="zh-CN"/>
              <a:t>+1</a:t>
            </a:r>
            <a:r>
              <a:rPr lang="zh-CN" altLang="en-US"/>
              <a:t>（根节点）</a:t>
            </a:r>
            <a:r>
              <a:rPr lang="zh-CN" altLang="en-US">
                <a:sym typeface="Wingdings" panose="05000000000000000000" pitchFamily="2" charset="2"/>
              </a:rPr>
              <a:t>树的高度</a:t>
            </a:r>
          </a:p>
          <a:p>
            <a:pPr lvl="1" eaLnBrk="1" hangingPunct="1"/>
            <a:r>
              <a:rPr lang="zh-CN" altLang="en-US">
                <a:sym typeface="Wingdings" panose="05000000000000000000" pitchFamily="2" charset="2"/>
              </a:rPr>
              <a:t>递归公式：</a:t>
            </a:r>
            <a:r>
              <a:rPr lang="en-US" altLang="zh-CN">
                <a:sym typeface="Wingdings" panose="05000000000000000000" pitchFamily="2" charset="2"/>
              </a:rPr>
              <a:t>h=max{hl, hr} + 1</a:t>
            </a:r>
            <a:r>
              <a:rPr lang="zh-CN" altLang="en-US">
                <a:sym typeface="Wingdings" panose="05000000000000000000" pitchFamily="2" charset="2"/>
              </a:rPr>
              <a:t>递归函数</a:t>
            </a:r>
          </a:p>
          <a:p>
            <a:pPr eaLnBrk="1" hangingPunct="1"/>
            <a:r>
              <a:rPr lang="zh-CN" altLang="en-US"/>
              <a:t>公共接口</a:t>
            </a:r>
          </a:p>
          <a:p>
            <a:pPr eaLnBrk="1" hangingPunct="1">
              <a:spcBef>
                <a:spcPct val="0"/>
              </a:spcBef>
              <a:buClrTx/>
              <a:buFontTx/>
              <a:buNone/>
            </a:pPr>
            <a:r>
              <a:rPr lang="en-US" altLang="zh-CN" sz="2400">
                <a:solidFill>
                  <a:srgbClr val="0000FF"/>
                </a:solidFill>
                <a:latin typeface="Tahoma" panose="020B0604030504040204" pitchFamily="34" charset="0"/>
              </a:rPr>
              <a:t>int Height() const {return Height(root);}</a:t>
            </a:r>
          </a:p>
          <a:p>
            <a:pPr eaLnBrk="1" hangingPunct="1"/>
            <a:endParaRPr lang="en-US" altLang="zh-CN"/>
          </a:p>
        </p:txBody>
      </p:sp>
      <p:sp>
        <p:nvSpPr>
          <p:cNvPr id="107524" name="灯片编号占位符 3">
            <a:extLst>
              <a:ext uri="{FF2B5EF4-FFF2-40B4-BE49-F238E27FC236}">
                <a16:creationId xmlns:a16="http://schemas.microsoft.com/office/drawing/2014/main" id="{84AA52D9-4028-483F-A63C-B364AFEB9F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9151ED-D801-4134-AEF7-8585900C331C}" type="slidenum">
              <a:rPr lang="en-US" altLang="en-US">
                <a:solidFill>
                  <a:srgbClr val="4B4B4B"/>
                </a:solidFill>
              </a:rPr>
              <a:pPr eaLnBrk="1" hangingPunct="1"/>
              <a:t>85</a:t>
            </a:fld>
            <a:endParaRPr lang="en-US" altLang="en-US">
              <a:solidFill>
                <a:srgbClr val="4B4B4B"/>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F75E244C-43B7-4F6B-89AD-4118CF20A866}"/>
              </a:ext>
            </a:extLst>
          </p:cNvPr>
          <p:cNvSpPr>
            <a:spLocks noGrp="1" noChangeArrowheads="1"/>
          </p:cNvSpPr>
          <p:nvPr>
            <p:ph type="title"/>
          </p:nvPr>
        </p:nvSpPr>
        <p:spPr/>
        <p:txBody>
          <a:bodyPr/>
          <a:lstStyle/>
          <a:p>
            <a:pPr eaLnBrk="1" hangingPunct="1"/>
            <a:r>
              <a:rPr lang="zh-CN" altLang="en-US"/>
              <a:t>计算高度的递归函数</a:t>
            </a:r>
            <a:r>
              <a:rPr lang="en-US" altLang="zh-CN"/>
              <a:t>Height</a:t>
            </a:r>
          </a:p>
        </p:txBody>
      </p:sp>
      <p:sp>
        <p:nvSpPr>
          <p:cNvPr id="108547" name="Rectangle 3">
            <a:extLst>
              <a:ext uri="{FF2B5EF4-FFF2-40B4-BE49-F238E27FC236}">
                <a16:creationId xmlns:a16="http://schemas.microsoft.com/office/drawing/2014/main" id="{AC5625BE-A23F-45F5-A31D-6D5011F8B9F7}"/>
              </a:ext>
            </a:extLst>
          </p:cNvPr>
          <p:cNvSpPr>
            <a:spLocks noGrp="1" noChangeArrowheads="1"/>
          </p:cNvSpPr>
          <p:nvPr>
            <p:ph type="body" idx="1"/>
          </p:nvPr>
        </p:nvSpPr>
        <p:spPr/>
        <p:txBody>
          <a:bodyPr/>
          <a:lstStyle/>
          <a:p>
            <a:pPr eaLnBrk="1" hangingPunct="1">
              <a:buClrTx/>
              <a:buFontTx/>
              <a:buNone/>
            </a:pPr>
            <a:r>
              <a:rPr lang="en-US" altLang="zh-CN" sz="2000">
                <a:solidFill>
                  <a:srgbClr val="0000FF"/>
                </a:solidFill>
                <a:latin typeface="Tahoma" panose="020B0604030504040204" pitchFamily="34" charset="0"/>
              </a:rPr>
              <a:t>template &lt;class T&gt;</a:t>
            </a:r>
          </a:p>
          <a:p>
            <a:pPr eaLnBrk="1" hangingPunct="1">
              <a:buClrTx/>
              <a:buFontTx/>
              <a:buNone/>
            </a:pPr>
            <a:r>
              <a:rPr lang="en-US" altLang="zh-CN" sz="2000">
                <a:solidFill>
                  <a:srgbClr val="0000FF"/>
                </a:solidFill>
                <a:latin typeface="Tahoma" panose="020B0604030504040204" pitchFamily="34" charset="0"/>
              </a:rPr>
              <a:t>int BinaryTree&lt;T&gt;::Height(BinaryTreeNode&lt;T&gt; *t) const</a:t>
            </a:r>
          </a:p>
          <a:p>
            <a:pPr eaLnBrk="1" hangingPunct="1">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Return height of tree *t.</a:t>
            </a:r>
          </a:p>
          <a:p>
            <a:pPr eaLnBrk="1" hangingPunct="1">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(!t) return 0;               </a:t>
            </a:r>
            <a:r>
              <a:rPr lang="en-US" altLang="zh-CN" sz="2000">
                <a:solidFill>
                  <a:srgbClr val="008000"/>
                </a:solidFill>
                <a:latin typeface="Tahoma" panose="020B0604030504040204" pitchFamily="34" charset="0"/>
              </a:rPr>
              <a:t>// empty tree</a:t>
            </a:r>
          </a:p>
          <a:p>
            <a:pPr eaLnBrk="1" hangingPunct="1">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hl = Height(t-&gt;LeftChild);  </a:t>
            </a:r>
            <a:r>
              <a:rPr lang="en-US" altLang="zh-CN" sz="2000">
                <a:solidFill>
                  <a:srgbClr val="008000"/>
                </a:solidFill>
                <a:latin typeface="Tahoma" panose="020B0604030504040204" pitchFamily="34" charset="0"/>
              </a:rPr>
              <a:t>// height of left</a:t>
            </a:r>
          </a:p>
          <a:p>
            <a:pPr eaLnBrk="1" hangingPunct="1">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hr = Height(t-&gt;RightChild); </a:t>
            </a:r>
            <a:r>
              <a:rPr lang="en-US" altLang="zh-CN" sz="2000">
                <a:solidFill>
                  <a:srgbClr val="008000"/>
                </a:solidFill>
                <a:latin typeface="Tahoma" panose="020B0604030504040204" pitchFamily="34" charset="0"/>
              </a:rPr>
              <a:t>// height of right</a:t>
            </a:r>
          </a:p>
          <a:p>
            <a:pPr eaLnBrk="1" hangingPunct="1">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(hl &gt; hr) return ++hl;</a:t>
            </a:r>
          </a:p>
          <a:p>
            <a:pPr eaLnBrk="1" hangingPunct="1">
              <a:buClrTx/>
              <a:buFontTx/>
              <a:buNone/>
            </a:pPr>
            <a:r>
              <a:rPr lang="en-US" altLang="zh-CN" sz="2000">
                <a:solidFill>
                  <a:srgbClr val="0000FF"/>
                </a:solidFill>
                <a:latin typeface="Tahoma" panose="020B0604030504040204" pitchFamily="34" charset="0"/>
              </a:rPr>
              <a:t>   else return ++hr;</a:t>
            </a:r>
          </a:p>
          <a:p>
            <a:pPr eaLnBrk="1" hangingPunct="1">
              <a:buClrTx/>
              <a:buFontTx/>
              <a:buNone/>
            </a:pPr>
            <a:r>
              <a:rPr lang="en-US" altLang="zh-CN" sz="2000">
                <a:solidFill>
                  <a:srgbClr val="0000FF"/>
                </a:solidFill>
                <a:latin typeface="Tahoma" panose="020B0604030504040204" pitchFamily="34" charset="0"/>
              </a:rPr>
              <a:t>}</a:t>
            </a:r>
          </a:p>
          <a:p>
            <a:pPr eaLnBrk="1" hangingPunct="1"/>
            <a:endParaRPr lang="en-US" altLang="zh-CN"/>
          </a:p>
        </p:txBody>
      </p:sp>
      <p:sp>
        <p:nvSpPr>
          <p:cNvPr id="108548" name="灯片编号占位符 3">
            <a:extLst>
              <a:ext uri="{FF2B5EF4-FFF2-40B4-BE49-F238E27FC236}">
                <a16:creationId xmlns:a16="http://schemas.microsoft.com/office/drawing/2014/main" id="{878C065A-038B-4632-8FC5-BB477F8A61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C86B4-BF4C-4D6D-BA74-04A66661CD2A}" type="slidenum">
              <a:rPr lang="en-US" altLang="en-US">
                <a:solidFill>
                  <a:srgbClr val="4B4B4B"/>
                </a:solidFill>
              </a:rPr>
              <a:pPr eaLnBrk="1" hangingPunct="1"/>
              <a:t>86</a:t>
            </a:fld>
            <a:endParaRPr lang="en-US" altLang="en-US">
              <a:solidFill>
                <a:srgbClr val="4B4B4B"/>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37533EC-E9F1-4B36-AF37-17543DF5D642}"/>
              </a:ext>
            </a:extLst>
          </p:cNvPr>
          <p:cNvSpPr>
            <a:spLocks noGrp="1" noChangeArrowheads="1"/>
          </p:cNvSpPr>
          <p:nvPr>
            <p:ph type="title"/>
          </p:nvPr>
        </p:nvSpPr>
        <p:spPr/>
        <p:txBody>
          <a:bodyPr/>
          <a:lstStyle/>
          <a:p>
            <a:pPr eaLnBrk="1" hangingPunct="1"/>
            <a:r>
              <a:rPr lang="zh-CN" altLang="en-US"/>
              <a:t>统计节点数目</a:t>
            </a:r>
          </a:p>
        </p:txBody>
      </p:sp>
      <p:sp>
        <p:nvSpPr>
          <p:cNvPr id="109571" name="Rectangle 3">
            <a:extLst>
              <a:ext uri="{FF2B5EF4-FFF2-40B4-BE49-F238E27FC236}">
                <a16:creationId xmlns:a16="http://schemas.microsoft.com/office/drawing/2014/main" id="{87274CDE-21BB-4B8B-9B7F-91A0C4A1DE82}"/>
              </a:ext>
            </a:extLst>
          </p:cNvPr>
          <p:cNvSpPr>
            <a:spLocks noGrp="1" noChangeArrowheads="1"/>
          </p:cNvSpPr>
          <p:nvPr>
            <p:ph type="body" idx="1"/>
          </p:nvPr>
        </p:nvSpPr>
        <p:spPr>
          <a:xfrm>
            <a:off x="917575" y="1525588"/>
            <a:ext cx="7600950" cy="4570412"/>
          </a:xfrm>
        </p:spPr>
        <p:txBody>
          <a:bodyPr/>
          <a:lstStyle/>
          <a:p>
            <a:pPr eaLnBrk="1" hangingPunct="1"/>
            <a:r>
              <a:rPr lang="zh-CN" altLang="en-US">
                <a:solidFill>
                  <a:srgbClr val="FF0000"/>
                </a:solidFill>
              </a:rPr>
              <a:t>任意一种遍历方法</a:t>
            </a:r>
            <a:r>
              <a:rPr lang="zh-CN" altLang="en-US"/>
              <a:t>，每个节点将统计计数加</a:t>
            </a:r>
            <a:r>
              <a:rPr lang="en-US" altLang="zh-CN"/>
              <a:t>1</a:t>
            </a:r>
          </a:p>
          <a:p>
            <a:pPr eaLnBrk="1" hangingPunct="1"/>
            <a:r>
              <a:rPr lang="zh-CN" altLang="en-US"/>
              <a:t>私有辅助函数</a:t>
            </a:r>
            <a:r>
              <a:rPr lang="en-US" altLang="zh-CN"/>
              <a:t>Add1</a:t>
            </a:r>
          </a:p>
          <a:p>
            <a:pPr eaLnBrk="1" hangingPunct="1">
              <a:spcBef>
                <a:spcPct val="0"/>
              </a:spcBef>
              <a:buClrTx/>
              <a:buFontTx/>
              <a:buNone/>
            </a:pPr>
            <a:r>
              <a:rPr lang="en-US" altLang="zh-CN" sz="2400">
                <a:solidFill>
                  <a:srgbClr val="0000FF"/>
                </a:solidFill>
                <a:latin typeface="Tahoma" panose="020B0604030504040204" pitchFamily="34" charset="0"/>
              </a:rPr>
              <a:t>static void Add1(BinaryTreeNode&lt;T&gt; *t) {_count++;}</a:t>
            </a:r>
          </a:p>
          <a:p>
            <a:pPr eaLnBrk="1" hangingPunct="1"/>
            <a:r>
              <a:rPr lang="zh-CN" altLang="en-US"/>
              <a:t>节点数统计函数</a:t>
            </a:r>
          </a:p>
          <a:p>
            <a:pPr eaLnBrk="1" hangingPunct="1">
              <a:buClrTx/>
              <a:buFontTx/>
              <a:buNone/>
            </a:pPr>
            <a:r>
              <a:rPr lang="en-US" altLang="zh-CN" sz="2000">
                <a:solidFill>
                  <a:srgbClr val="0000FF"/>
                </a:solidFill>
                <a:latin typeface="Tahoma" panose="020B0604030504040204" pitchFamily="34" charset="0"/>
              </a:rPr>
              <a:t>int Size()</a:t>
            </a:r>
          </a:p>
          <a:p>
            <a:pPr eaLnBrk="1" hangingPunct="1">
              <a:buClrTx/>
              <a:buFontTx/>
              <a:buNone/>
            </a:pPr>
            <a:r>
              <a:rPr lang="en-US" altLang="zh-CN" sz="2000">
                <a:solidFill>
                  <a:srgbClr val="0000FF"/>
                </a:solidFill>
                <a:latin typeface="Tahoma" panose="020B0604030504040204" pitchFamily="34" charset="0"/>
              </a:rPr>
              <a:t>         {_count = 0; PreOrder(Add1, root); return _count;}</a:t>
            </a:r>
          </a:p>
          <a:p>
            <a:pPr eaLnBrk="1" hangingPunct="1"/>
            <a:endParaRPr lang="en-US" altLang="zh-CN"/>
          </a:p>
        </p:txBody>
      </p:sp>
      <p:sp>
        <p:nvSpPr>
          <p:cNvPr id="109572" name="灯片编号占位符 3">
            <a:extLst>
              <a:ext uri="{FF2B5EF4-FFF2-40B4-BE49-F238E27FC236}">
                <a16:creationId xmlns:a16="http://schemas.microsoft.com/office/drawing/2014/main" id="{3D0C2B42-C62B-44F1-848A-9BAC795E5C9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9E43BB-DD7F-46C8-BAD9-02CD5C1F727E}" type="slidenum">
              <a:rPr lang="en-US" altLang="en-US">
                <a:solidFill>
                  <a:srgbClr val="4B4B4B"/>
                </a:solidFill>
              </a:rPr>
              <a:pPr eaLnBrk="1" hangingPunct="1"/>
              <a:t>87</a:t>
            </a:fld>
            <a:endParaRPr lang="en-US" altLang="en-US">
              <a:solidFill>
                <a:srgbClr val="4B4B4B"/>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1C74540-89E9-470E-946A-93A6A5CB8C52}"/>
              </a:ext>
            </a:extLst>
          </p:cNvPr>
          <p:cNvSpPr>
            <a:spLocks noGrp="1" noChangeArrowheads="1"/>
          </p:cNvSpPr>
          <p:nvPr>
            <p:ph type="title"/>
          </p:nvPr>
        </p:nvSpPr>
        <p:spPr/>
        <p:txBody>
          <a:bodyPr/>
          <a:lstStyle/>
          <a:p>
            <a:pPr eaLnBrk="1" hangingPunct="1"/>
            <a:r>
              <a:rPr lang="zh-CN" altLang="en-US"/>
              <a:t>统计节点数目</a:t>
            </a:r>
            <a:r>
              <a:rPr lang="en-US" altLang="zh-CN"/>
              <a:t>——</a:t>
            </a:r>
            <a:r>
              <a:rPr lang="zh-CN" altLang="en-US"/>
              <a:t>方法二</a:t>
            </a:r>
          </a:p>
        </p:txBody>
      </p:sp>
      <p:sp>
        <p:nvSpPr>
          <p:cNvPr id="110595" name="Rectangle 3">
            <a:extLst>
              <a:ext uri="{FF2B5EF4-FFF2-40B4-BE49-F238E27FC236}">
                <a16:creationId xmlns:a16="http://schemas.microsoft.com/office/drawing/2014/main" id="{D3C6C906-6144-45DD-B7C2-3D6FF86ABDC5}"/>
              </a:ext>
            </a:extLst>
          </p:cNvPr>
          <p:cNvSpPr>
            <a:spLocks noGrp="1" noChangeArrowheads="1"/>
          </p:cNvSpPr>
          <p:nvPr>
            <p:ph type="body" idx="1"/>
          </p:nvPr>
        </p:nvSpPr>
        <p:spPr>
          <a:xfrm>
            <a:off x="1182688" y="1371600"/>
            <a:ext cx="7772400" cy="5105400"/>
          </a:xfrm>
        </p:spPr>
        <p:txBody>
          <a:bodyPr/>
          <a:lstStyle/>
          <a:p>
            <a:pPr eaLnBrk="1" hangingPunct="1"/>
            <a:r>
              <a:rPr lang="zh-CN" altLang="en-US"/>
              <a:t>利用递归公式：</a:t>
            </a:r>
            <a:r>
              <a:rPr lang="en-US" altLang="zh-CN"/>
              <a:t>s=sl+sr+1</a:t>
            </a:r>
          </a:p>
          <a:p>
            <a:pPr eaLnBrk="1" hangingPunct="1">
              <a:buClrTx/>
              <a:buFontTx/>
              <a:buNone/>
            </a:pPr>
            <a:r>
              <a:rPr lang="en-US" altLang="zh-CN" sz="2400">
                <a:solidFill>
                  <a:srgbClr val="0000FF"/>
                </a:solidFill>
                <a:latin typeface="Tahoma" panose="020B0604030504040204" pitchFamily="34" charset="0"/>
              </a:rPr>
              <a:t>template &lt;class T&gt;</a:t>
            </a:r>
          </a:p>
          <a:p>
            <a:pPr eaLnBrk="1" hangingPunct="1">
              <a:buClrTx/>
              <a:buFontTx/>
              <a:buNone/>
            </a:pPr>
            <a:r>
              <a:rPr lang="en-US" altLang="zh-CN" sz="2400">
                <a:solidFill>
                  <a:srgbClr val="0000FF"/>
                </a:solidFill>
                <a:latin typeface="Tahoma" panose="020B0604030504040204" pitchFamily="34" charset="0"/>
              </a:rPr>
              <a:t>int BinaryTree&lt;T&gt;::Size(BinaryTreeNode&lt;T&gt; *t) const</a:t>
            </a:r>
          </a:p>
          <a:p>
            <a:pPr eaLnBrk="1" hangingPunct="1">
              <a:buClrTx/>
              <a:buFontTx/>
              <a:buNone/>
            </a:pPr>
            <a:r>
              <a:rPr lang="en-US" altLang="zh-CN" sz="2400">
                <a:solidFill>
                  <a:srgbClr val="0000FF"/>
                </a:solidFill>
                <a:latin typeface="Tahoma" panose="020B0604030504040204" pitchFamily="34" charset="0"/>
              </a:rPr>
              <a:t>{</a:t>
            </a:r>
            <a:endParaRPr lang="en-US" altLang="zh-CN" sz="2400">
              <a:solidFill>
                <a:srgbClr val="008000"/>
              </a:solidFill>
              <a:latin typeface="Tahoma" panose="020B0604030504040204" pitchFamily="34" charset="0"/>
            </a:endParaRPr>
          </a:p>
          <a:p>
            <a:pPr eaLnBrk="1" hangingPunct="1">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(!t) return 0;</a:t>
            </a:r>
            <a:endParaRPr lang="en-US" altLang="zh-CN" sz="2400">
              <a:solidFill>
                <a:srgbClr val="008000"/>
              </a:solidFill>
              <a:latin typeface="Tahoma" panose="020B0604030504040204" pitchFamily="34" charset="0"/>
            </a:endParaRPr>
          </a:p>
          <a:p>
            <a:pPr eaLnBrk="1" hangingPunct="1">
              <a:buClrTx/>
              <a:buFontTx/>
              <a:buNone/>
            </a:pPr>
            <a:r>
              <a:rPr lang="en-US" altLang="zh-CN" sz="2400">
                <a:solidFill>
                  <a:srgbClr val="0000FF"/>
                </a:solidFill>
                <a:latin typeface="Tahoma" panose="020B0604030504040204" pitchFamily="34" charset="0"/>
              </a:rPr>
              <a:t>   else return Size(t-&gt;LeftChild)+Size(t-&gt;RightChild)+1;</a:t>
            </a:r>
          </a:p>
          <a:p>
            <a:pPr eaLnBrk="1" hangingPunct="1">
              <a:buClrTx/>
              <a:buFontTx/>
              <a:buNone/>
            </a:pPr>
            <a:r>
              <a:rPr lang="en-US" altLang="zh-CN" sz="2400">
                <a:solidFill>
                  <a:srgbClr val="0000FF"/>
                </a:solidFill>
                <a:latin typeface="Tahoma" panose="020B0604030504040204" pitchFamily="34" charset="0"/>
              </a:rPr>
              <a:t>}</a:t>
            </a:r>
          </a:p>
        </p:txBody>
      </p:sp>
      <p:sp>
        <p:nvSpPr>
          <p:cNvPr id="110596" name="灯片编号占位符 3">
            <a:extLst>
              <a:ext uri="{FF2B5EF4-FFF2-40B4-BE49-F238E27FC236}">
                <a16:creationId xmlns:a16="http://schemas.microsoft.com/office/drawing/2014/main" id="{5923F051-DBCC-4113-9E0E-06123EE2AE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58DBD2-468C-44ED-8D30-ABCD4F81123E}" type="slidenum">
              <a:rPr lang="en-US" altLang="en-US">
                <a:solidFill>
                  <a:srgbClr val="4B4B4B"/>
                </a:solidFill>
              </a:rPr>
              <a:pPr eaLnBrk="1" hangingPunct="1"/>
              <a:t>88</a:t>
            </a:fld>
            <a:endParaRPr lang="en-US" altLang="en-US">
              <a:solidFill>
                <a:srgbClr val="4B4B4B"/>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C4EE24A9-DA5D-4682-8C15-7AA3B2F49E75}"/>
              </a:ext>
            </a:extLst>
          </p:cNvPr>
          <p:cNvSpPr>
            <a:spLocks noGrp="1"/>
          </p:cNvSpPr>
          <p:nvPr>
            <p:ph type="title"/>
          </p:nvPr>
        </p:nvSpPr>
        <p:spPr/>
        <p:txBody>
          <a:bodyPr/>
          <a:lstStyle/>
          <a:p>
            <a:r>
              <a:rPr lang="zh-CN" altLang="en-US"/>
              <a:t>二叉树遍历小结</a:t>
            </a:r>
          </a:p>
        </p:txBody>
      </p:sp>
      <p:sp>
        <p:nvSpPr>
          <p:cNvPr id="111619" name="内容占位符 2">
            <a:extLst>
              <a:ext uri="{FF2B5EF4-FFF2-40B4-BE49-F238E27FC236}">
                <a16:creationId xmlns:a16="http://schemas.microsoft.com/office/drawing/2014/main" id="{B46B805F-5072-4337-875B-75F51B8DF965}"/>
              </a:ext>
            </a:extLst>
          </p:cNvPr>
          <p:cNvSpPr>
            <a:spLocks noGrp="1"/>
          </p:cNvSpPr>
          <p:nvPr>
            <p:ph idx="1"/>
          </p:nvPr>
        </p:nvSpPr>
        <p:spPr/>
        <p:txBody>
          <a:bodyPr/>
          <a:lstStyle/>
          <a:p>
            <a:r>
              <a:rPr lang="zh-CN" altLang="en-US"/>
              <a:t>前序、中序、后序遍历</a:t>
            </a:r>
            <a:endParaRPr lang="en-US" altLang="zh-CN"/>
          </a:p>
          <a:p>
            <a:pPr lvl="1"/>
            <a:r>
              <a:rPr lang="zh-CN" altLang="en-US">
                <a:solidFill>
                  <a:srgbClr val="0000CC"/>
                </a:solidFill>
              </a:rPr>
              <a:t>深度优先</a:t>
            </a:r>
            <a:endParaRPr lang="en-US" altLang="zh-CN">
              <a:solidFill>
                <a:srgbClr val="0000CC"/>
              </a:solidFill>
            </a:endParaRPr>
          </a:p>
          <a:p>
            <a:pPr lvl="1"/>
            <a:r>
              <a:rPr lang="zh-CN" altLang="en-US"/>
              <a:t>表明访问根节点的次序</a:t>
            </a:r>
            <a:endParaRPr lang="en-US" altLang="zh-CN"/>
          </a:p>
          <a:p>
            <a:r>
              <a:rPr lang="zh-CN" altLang="en-US"/>
              <a:t>按层遍历</a:t>
            </a:r>
            <a:endParaRPr lang="en-US" altLang="zh-CN"/>
          </a:p>
          <a:p>
            <a:pPr lvl="1"/>
            <a:r>
              <a:rPr lang="zh-CN" altLang="en-US">
                <a:solidFill>
                  <a:srgbClr val="0000CC"/>
                </a:solidFill>
              </a:rPr>
              <a:t>宽度优先</a:t>
            </a:r>
            <a:endParaRPr lang="en-US" altLang="zh-CN">
              <a:solidFill>
                <a:srgbClr val="0000CC"/>
              </a:solidFill>
            </a:endParaRPr>
          </a:p>
          <a:p>
            <a:endParaRPr lang="en-US" altLang="zh-CN"/>
          </a:p>
          <a:p>
            <a:r>
              <a:rPr lang="zh-CN" altLang="en-US"/>
              <a:t>遍历思想简述</a:t>
            </a:r>
            <a:endParaRPr lang="en-US" altLang="zh-CN"/>
          </a:p>
          <a:p>
            <a:pPr lvl="1"/>
            <a:r>
              <a:rPr lang="zh-CN" altLang="en-US"/>
              <a:t>软件工程、自主学习、房地产建设</a:t>
            </a:r>
            <a:r>
              <a:rPr lang="en-US" altLang="zh-CN"/>
              <a:t>……</a:t>
            </a:r>
            <a:endParaRPr lang="zh-CN" altLang="en-US"/>
          </a:p>
        </p:txBody>
      </p:sp>
      <p:sp>
        <p:nvSpPr>
          <p:cNvPr id="111620" name="灯片编号占位符 3">
            <a:extLst>
              <a:ext uri="{FF2B5EF4-FFF2-40B4-BE49-F238E27FC236}">
                <a16:creationId xmlns:a16="http://schemas.microsoft.com/office/drawing/2014/main" id="{712A6959-EC7D-4E7A-85CC-8FADFE63E9B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A20167-8B01-4941-9C97-22CD72442F80}" type="slidenum">
              <a:rPr lang="en-US" altLang="en-US">
                <a:solidFill>
                  <a:srgbClr val="4B4B4B"/>
                </a:solidFill>
              </a:rPr>
              <a:pPr eaLnBrk="1" hangingPunct="1"/>
              <a:t>89</a:t>
            </a:fld>
            <a:endParaRPr lang="en-US" altLang="en-US">
              <a:solidFill>
                <a:srgbClr val="4B4B4B"/>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A6758F6-5E08-4567-BA0E-FD0DD8919714}"/>
              </a:ext>
            </a:extLst>
          </p:cNvPr>
          <p:cNvSpPr>
            <a:spLocks noGrp="1"/>
          </p:cNvSpPr>
          <p:nvPr>
            <p:ph type="title"/>
          </p:nvPr>
        </p:nvSpPr>
        <p:spPr/>
        <p:txBody>
          <a:bodyPr/>
          <a:lstStyle/>
          <a:p>
            <a:endParaRPr lang="zh-CN" altLang="en-US"/>
          </a:p>
        </p:txBody>
      </p:sp>
      <p:sp>
        <p:nvSpPr>
          <p:cNvPr id="36867" name="内容占位符 2">
            <a:extLst>
              <a:ext uri="{FF2B5EF4-FFF2-40B4-BE49-F238E27FC236}">
                <a16:creationId xmlns:a16="http://schemas.microsoft.com/office/drawing/2014/main" id="{09987412-9313-400F-B951-CDD59596FAF5}"/>
              </a:ext>
            </a:extLst>
          </p:cNvPr>
          <p:cNvSpPr>
            <a:spLocks noGrp="1"/>
          </p:cNvSpPr>
          <p:nvPr>
            <p:ph idx="1"/>
          </p:nvPr>
        </p:nvSpPr>
        <p:spPr/>
        <p:txBody>
          <a:bodyPr/>
          <a:lstStyle/>
          <a:p>
            <a:endParaRPr lang="zh-CN" altLang="en-US"/>
          </a:p>
        </p:txBody>
      </p:sp>
      <p:sp>
        <p:nvSpPr>
          <p:cNvPr id="36868" name="灯片编号占位符 3">
            <a:extLst>
              <a:ext uri="{FF2B5EF4-FFF2-40B4-BE49-F238E27FC236}">
                <a16:creationId xmlns:a16="http://schemas.microsoft.com/office/drawing/2014/main" id="{E840B67D-10BD-4D35-8ED5-29A376EFF1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C6FCFC-1946-4D71-93CB-8501D690D4B3}" type="slidenum">
              <a:rPr lang="en-US" altLang="en-US">
                <a:solidFill>
                  <a:srgbClr val="4B4B4B"/>
                </a:solidFill>
              </a:rPr>
              <a:pPr eaLnBrk="1" hangingPunct="1"/>
              <a:t>9</a:t>
            </a:fld>
            <a:endParaRPr lang="en-US" altLang="en-US">
              <a:solidFill>
                <a:srgbClr val="4B4B4B"/>
              </a:solidFill>
            </a:endParaRPr>
          </a:p>
        </p:txBody>
      </p:sp>
      <p:pic>
        <p:nvPicPr>
          <p:cNvPr id="36869" name="Picture 2">
            <a:extLst>
              <a:ext uri="{FF2B5EF4-FFF2-40B4-BE49-F238E27FC236}">
                <a16:creationId xmlns:a16="http://schemas.microsoft.com/office/drawing/2014/main" id="{52EC4621-504B-4CDA-9174-ED8AD096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404813"/>
            <a:ext cx="721042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949E576C-4CBC-4F28-A653-07B5409E2018}"/>
              </a:ext>
            </a:extLst>
          </p:cNvPr>
          <p:cNvSpPr>
            <a:spLocks noGrp="1"/>
          </p:cNvSpPr>
          <p:nvPr>
            <p:ph type="title"/>
          </p:nvPr>
        </p:nvSpPr>
        <p:spPr/>
        <p:txBody>
          <a:bodyPr/>
          <a:lstStyle/>
          <a:p>
            <a:r>
              <a:rPr lang="zh-CN" altLang="en-US"/>
              <a:t>课堂练习</a:t>
            </a:r>
          </a:p>
        </p:txBody>
      </p:sp>
      <p:sp>
        <p:nvSpPr>
          <p:cNvPr id="112643" name="内容占位符 2">
            <a:extLst>
              <a:ext uri="{FF2B5EF4-FFF2-40B4-BE49-F238E27FC236}">
                <a16:creationId xmlns:a16="http://schemas.microsoft.com/office/drawing/2014/main" id="{BBA2FB9C-4F3D-41CB-B9D8-1B62E5BCA69A}"/>
              </a:ext>
            </a:extLst>
          </p:cNvPr>
          <p:cNvSpPr>
            <a:spLocks noGrp="1"/>
          </p:cNvSpPr>
          <p:nvPr>
            <p:ph idx="1"/>
          </p:nvPr>
        </p:nvSpPr>
        <p:spPr/>
        <p:txBody>
          <a:bodyPr/>
          <a:lstStyle/>
          <a:p>
            <a:r>
              <a:rPr lang="zh-CN" altLang="en-US"/>
              <a:t>已知二叉树的前序序列是</a:t>
            </a:r>
            <a:r>
              <a:rPr lang="en-US" altLang="zh-CN"/>
              <a:t>abdcef</a:t>
            </a:r>
            <a:r>
              <a:rPr lang="zh-CN" altLang="en-US"/>
              <a:t>，中序序列是</a:t>
            </a:r>
            <a:r>
              <a:rPr lang="en-US" altLang="zh-CN"/>
              <a:t>dbaecf</a:t>
            </a:r>
            <a:r>
              <a:rPr lang="zh-CN" altLang="en-US"/>
              <a:t>，其后序序列是什么？</a:t>
            </a:r>
          </a:p>
        </p:txBody>
      </p:sp>
      <p:sp>
        <p:nvSpPr>
          <p:cNvPr id="112644" name="灯片编号占位符 3">
            <a:extLst>
              <a:ext uri="{FF2B5EF4-FFF2-40B4-BE49-F238E27FC236}">
                <a16:creationId xmlns:a16="http://schemas.microsoft.com/office/drawing/2014/main" id="{34B76FB9-DE06-47A3-9DD8-8676BA7366B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766975-1AAB-4041-A8EC-72F43178CF64}" type="slidenum">
              <a:rPr lang="en-US" altLang="en-US">
                <a:solidFill>
                  <a:srgbClr val="4B4B4B"/>
                </a:solidFill>
              </a:rPr>
              <a:pPr eaLnBrk="1" hangingPunct="1"/>
              <a:t>90</a:t>
            </a:fld>
            <a:endParaRPr lang="en-US" altLang="en-US">
              <a:solidFill>
                <a:srgbClr val="4B4B4B"/>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D3C50EF6-B71D-4809-918A-C3E45BA8F4B4}"/>
              </a:ext>
            </a:extLst>
          </p:cNvPr>
          <p:cNvSpPr>
            <a:spLocks noGrp="1"/>
          </p:cNvSpPr>
          <p:nvPr>
            <p:ph type="title"/>
          </p:nvPr>
        </p:nvSpPr>
        <p:spPr/>
        <p:txBody>
          <a:bodyPr/>
          <a:lstStyle/>
          <a:p>
            <a:r>
              <a:rPr lang="zh-CN" altLang="en-US"/>
              <a:t>思考</a:t>
            </a:r>
          </a:p>
        </p:txBody>
      </p:sp>
      <p:sp>
        <p:nvSpPr>
          <p:cNvPr id="113667" name="内容占位符 2">
            <a:extLst>
              <a:ext uri="{FF2B5EF4-FFF2-40B4-BE49-F238E27FC236}">
                <a16:creationId xmlns:a16="http://schemas.microsoft.com/office/drawing/2014/main" id="{D0D3478A-3253-4E54-8FDA-0AD0C9640E27}"/>
              </a:ext>
            </a:extLst>
          </p:cNvPr>
          <p:cNvSpPr>
            <a:spLocks noGrp="1"/>
          </p:cNvSpPr>
          <p:nvPr>
            <p:ph idx="1"/>
          </p:nvPr>
        </p:nvSpPr>
        <p:spPr/>
        <p:txBody>
          <a:bodyPr/>
          <a:lstStyle/>
          <a:p>
            <a:r>
              <a:rPr lang="zh-CN" altLang="en-US"/>
              <a:t>前序序列与中序序列相同的是什么二叉树？</a:t>
            </a:r>
            <a:endParaRPr lang="en-US" altLang="zh-CN"/>
          </a:p>
          <a:p>
            <a:endParaRPr lang="en-US" altLang="zh-CN"/>
          </a:p>
          <a:p>
            <a:r>
              <a:rPr lang="zh-CN" altLang="en-US"/>
              <a:t>一棵二叉树的前序序列的最后一个节点是否是它层次序列的最后一个节点？</a:t>
            </a:r>
          </a:p>
        </p:txBody>
      </p:sp>
      <p:sp>
        <p:nvSpPr>
          <p:cNvPr id="113668" name="灯片编号占位符 3">
            <a:extLst>
              <a:ext uri="{FF2B5EF4-FFF2-40B4-BE49-F238E27FC236}">
                <a16:creationId xmlns:a16="http://schemas.microsoft.com/office/drawing/2014/main" id="{3C8DAE19-4144-45AC-A9D6-3DB6EFAC0D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7B1F88-F77C-41B1-9186-F4B507C6E648}" type="slidenum">
              <a:rPr lang="en-US" altLang="en-US">
                <a:solidFill>
                  <a:srgbClr val="4B4B4B"/>
                </a:solidFill>
              </a:rPr>
              <a:pPr eaLnBrk="1" hangingPunct="1"/>
              <a:t>91</a:t>
            </a:fld>
            <a:endParaRPr lang="en-US" altLang="en-US">
              <a:solidFill>
                <a:srgbClr val="4B4B4B"/>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53EE5E7A-F20D-4625-BA84-B16B15700295}"/>
              </a:ext>
            </a:extLst>
          </p:cNvPr>
          <p:cNvSpPr>
            <a:spLocks noGrp="1"/>
          </p:cNvSpPr>
          <p:nvPr>
            <p:ph type="title"/>
          </p:nvPr>
        </p:nvSpPr>
        <p:spPr/>
        <p:txBody>
          <a:bodyPr/>
          <a:lstStyle/>
          <a:p>
            <a:r>
              <a:rPr lang="zh-CN" altLang="en-US"/>
              <a:t>补充：二叉树与森林互转</a:t>
            </a:r>
          </a:p>
        </p:txBody>
      </p:sp>
      <p:sp>
        <p:nvSpPr>
          <p:cNvPr id="114691" name="内容占位符 2">
            <a:extLst>
              <a:ext uri="{FF2B5EF4-FFF2-40B4-BE49-F238E27FC236}">
                <a16:creationId xmlns:a16="http://schemas.microsoft.com/office/drawing/2014/main" id="{87CF0F9F-F869-4EDE-8F25-D7575F51554F}"/>
              </a:ext>
            </a:extLst>
          </p:cNvPr>
          <p:cNvSpPr>
            <a:spLocks noGrp="1"/>
          </p:cNvSpPr>
          <p:nvPr>
            <p:ph idx="1"/>
          </p:nvPr>
        </p:nvSpPr>
        <p:spPr/>
        <p:txBody>
          <a:bodyPr/>
          <a:lstStyle/>
          <a:p>
            <a:r>
              <a:rPr lang="zh-CN" altLang="en-US" dirty="0"/>
              <a:t>已知：二叉树使用链表表示法</a:t>
            </a:r>
            <a:endParaRPr lang="en-US" altLang="zh-CN" dirty="0"/>
          </a:p>
          <a:p>
            <a:r>
              <a:rPr lang="zh-CN" altLang="en-US" dirty="0"/>
              <a:t>一般树如何表示呢？</a:t>
            </a:r>
            <a:endParaRPr lang="en-US" altLang="zh-CN" dirty="0"/>
          </a:p>
          <a:p>
            <a:pPr lvl="1"/>
            <a:r>
              <a:rPr lang="zh-CN" altLang="en-US" dirty="0"/>
              <a:t>孩子指针表示法</a:t>
            </a:r>
            <a:endParaRPr lang="en-US" altLang="zh-CN" dirty="0"/>
          </a:p>
          <a:p>
            <a:pPr lvl="1"/>
            <a:r>
              <a:rPr lang="zh-CN" altLang="en-US" dirty="0"/>
              <a:t>父指针表示法</a:t>
            </a:r>
            <a:endParaRPr lang="en-US" altLang="zh-CN" dirty="0"/>
          </a:p>
          <a:p>
            <a:pPr lvl="1"/>
            <a:r>
              <a:rPr lang="zh-CN" altLang="en-US" dirty="0"/>
              <a:t>左孩子右兄弟表示法</a:t>
            </a:r>
          </a:p>
        </p:txBody>
      </p:sp>
      <p:sp>
        <p:nvSpPr>
          <p:cNvPr id="114692" name="灯片编号占位符 3">
            <a:extLst>
              <a:ext uri="{FF2B5EF4-FFF2-40B4-BE49-F238E27FC236}">
                <a16:creationId xmlns:a16="http://schemas.microsoft.com/office/drawing/2014/main" id="{6B7AF0DD-DB33-442C-B4D8-C81709D94C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66DA75C-545D-4530-A26E-00087C3F8E01}" type="slidenum">
              <a:rPr lang="en-US" altLang="en-US">
                <a:solidFill>
                  <a:srgbClr val="4B4B4B"/>
                </a:solidFill>
              </a:rPr>
              <a:pPr eaLnBrk="1" hangingPunct="1"/>
              <a:t>92</a:t>
            </a:fld>
            <a:endParaRPr lang="en-US" altLang="en-US">
              <a:solidFill>
                <a:srgbClr val="4B4B4B"/>
              </a:solidFill>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FD57DB0C-120B-4E9D-BBEF-43585D361CA3}"/>
              </a:ext>
            </a:extLst>
          </p:cNvPr>
          <p:cNvSpPr>
            <a:spLocks noGrp="1"/>
          </p:cNvSpPr>
          <p:nvPr>
            <p:ph type="title"/>
          </p:nvPr>
        </p:nvSpPr>
        <p:spPr/>
        <p:txBody>
          <a:bodyPr/>
          <a:lstStyle/>
          <a:p>
            <a:r>
              <a:rPr lang="zh-CN" altLang="en-US"/>
              <a:t>树的父指针表示法</a:t>
            </a:r>
          </a:p>
        </p:txBody>
      </p:sp>
      <p:sp>
        <p:nvSpPr>
          <p:cNvPr id="115715" name="灯片编号占位符 3">
            <a:extLst>
              <a:ext uri="{FF2B5EF4-FFF2-40B4-BE49-F238E27FC236}">
                <a16:creationId xmlns:a16="http://schemas.microsoft.com/office/drawing/2014/main" id="{D252DC7D-7044-4ACB-8669-1E1DF77D15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E952F5-9938-40FC-9202-F772771C3C6F}" type="slidenum">
              <a:rPr lang="en-US" altLang="en-US">
                <a:solidFill>
                  <a:srgbClr val="4B4B4B"/>
                </a:solidFill>
              </a:rPr>
              <a:pPr eaLnBrk="1" hangingPunct="1"/>
              <a:t>93</a:t>
            </a:fld>
            <a:endParaRPr lang="en-US" altLang="en-US">
              <a:solidFill>
                <a:srgbClr val="4B4B4B"/>
              </a:solidFill>
            </a:endParaRPr>
          </a:p>
        </p:txBody>
      </p:sp>
      <p:grpSp>
        <p:nvGrpSpPr>
          <p:cNvPr id="115716" name="组合 6">
            <a:extLst>
              <a:ext uri="{FF2B5EF4-FFF2-40B4-BE49-F238E27FC236}">
                <a16:creationId xmlns:a16="http://schemas.microsoft.com/office/drawing/2014/main" id="{122A002D-4E6B-49CD-AF50-4B17DCC3B5ED}"/>
              </a:ext>
            </a:extLst>
          </p:cNvPr>
          <p:cNvGrpSpPr>
            <a:grpSpLocks/>
          </p:cNvGrpSpPr>
          <p:nvPr/>
        </p:nvGrpSpPr>
        <p:grpSpPr bwMode="auto">
          <a:xfrm>
            <a:off x="3495675" y="1635125"/>
            <a:ext cx="539750" cy="539750"/>
            <a:chOff x="3495672" y="1635120"/>
            <a:chExt cx="540000" cy="540000"/>
          </a:xfrm>
        </p:grpSpPr>
        <p:sp>
          <p:nvSpPr>
            <p:cNvPr id="5" name="椭圆 4">
              <a:extLst>
                <a:ext uri="{FF2B5EF4-FFF2-40B4-BE49-F238E27FC236}">
                  <a16:creationId xmlns:a16="http://schemas.microsoft.com/office/drawing/2014/main" id="{C84EDD3D-9A84-48A9-B131-8A7D3FCD29AB}"/>
                </a:ext>
              </a:extLst>
            </p:cNvPr>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4" name="TextBox 5">
              <a:extLst>
                <a:ext uri="{FF2B5EF4-FFF2-40B4-BE49-F238E27FC236}">
                  <a16:creationId xmlns:a16="http://schemas.microsoft.com/office/drawing/2014/main" id="{E15243CA-542E-4EDC-94BA-2566875356E9}"/>
                </a:ext>
              </a:extLst>
            </p:cNvPr>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R</a:t>
              </a:r>
              <a:endParaRPr lang="zh-CN" altLang="en-US" sz="3000"/>
            </a:p>
          </p:txBody>
        </p:sp>
      </p:grpSp>
      <p:grpSp>
        <p:nvGrpSpPr>
          <p:cNvPr id="115717" name="组合 7">
            <a:extLst>
              <a:ext uri="{FF2B5EF4-FFF2-40B4-BE49-F238E27FC236}">
                <a16:creationId xmlns:a16="http://schemas.microsoft.com/office/drawing/2014/main" id="{D29A38BD-EEBB-494D-88B7-4BB1C92F959C}"/>
              </a:ext>
            </a:extLst>
          </p:cNvPr>
          <p:cNvGrpSpPr>
            <a:grpSpLocks/>
          </p:cNvGrpSpPr>
          <p:nvPr/>
        </p:nvGrpSpPr>
        <p:grpSpPr bwMode="auto">
          <a:xfrm>
            <a:off x="3495675" y="2889250"/>
            <a:ext cx="539750" cy="554038"/>
            <a:chOff x="3495672" y="1635120"/>
            <a:chExt cx="540000" cy="553998"/>
          </a:xfrm>
        </p:grpSpPr>
        <p:sp>
          <p:nvSpPr>
            <p:cNvPr id="9" name="椭圆 8">
              <a:extLst>
                <a:ext uri="{FF2B5EF4-FFF2-40B4-BE49-F238E27FC236}">
                  <a16:creationId xmlns:a16="http://schemas.microsoft.com/office/drawing/2014/main" id="{BCFA0325-0B31-433B-8917-5C2B37AD5227}"/>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2" name="TextBox 9">
              <a:extLst>
                <a:ext uri="{FF2B5EF4-FFF2-40B4-BE49-F238E27FC236}">
                  <a16:creationId xmlns:a16="http://schemas.microsoft.com/office/drawing/2014/main" id="{8B76085B-B83E-4EF3-8D9A-E1C591DB5E6A}"/>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B</a:t>
              </a:r>
              <a:endParaRPr lang="zh-CN" altLang="en-US" sz="3000"/>
            </a:p>
          </p:txBody>
        </p:sp>
      </p:grpSp>
      <p:grpSp>
        <p:nvGrpSpPr>
          <p:cNvPr id="115718" name="组合 10">
            <a:extLst>
              <a:ext uri="{FF2B5EF4-FFF2-40B4-BE49-F238E27FC236}">
                <a16:creationId xmlns:a16="http://schemas.microsoft.com/office/drawing/2014/main" id="{5B8F9CE2-7B16-4EC8-9C5C-4B7F5FEBD693}"/>
              </a:ext>
            </a:extLst>
          </p:cNvPr>
          <p:cNvGrpSpPr>
            <a:grpSpLocks/>
          </p:cNvGrpSpPr>
          <p:nvPr/>
        </p:nvGrpSpPr>
        <p:grpSpPr bwMode="auto">
          <a:xfrm>
            <a:off x="2239963" y="2890838"/>
            <a:ext cx="539750" cy="554037"/>
            <a:chOff x="3495672" y="1635120"/>
            <a:chExt cx="540000" cy="553998"/>
          </a:xfrm>
        </p:grpSpPr>
        <p:sp>
          <p:nvSpPr>
            <p:cNvPr id="12" name="椭圆 11">
              <a:extLst>
                <a:ext uri="{FF2B5EF4-FFF2-40B4-BE49-F238E27FC236}">
                  <a16:creationId xmlns:a16="http://schemas.microsoft.com/office/drawing/2014/main" id="{911A58B2-8772-45C7-BDFC-983515F50A8C}"/>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0" name="TextBox 12">
              <a:extLst>
                <a:ext uri="{FF2B5EF4-FFF2-40B4-BE49-F238E27FC236}">
                  <a16:creationId xmlns:a16="http://schemas.microsoft.com/office/drawing/2014/main" id="{F183B68F-F835-4B04-9BDC-9BB14D8A804E}"/>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A</a:t>
              </a:r>
              <a:endParaRPr lang="zh-CN" altLang="en-US" sz="3000"/>
            </a:p>
          </p:txBody>
        </p:sp>
      </p:grpSp>
      <p:grpSp>
        <p:nvGrpSpPr>
          <p:cNvPr id="115719" name="组合 13">
            <a:extLst>
              <a:ext uri="{FF2B5EF4-FFF2-40B4-BE49-F238E27FC236}">
                <a16:creationId xmlns:a16="http://schemas.microsoft.com/office/drawing/2014/main" id="{96C132E4-121D-4A7F-90AE-58E1EB405067}"/>
              </a:ext>
            </a:extLst>
          </p:cNvPr>
          <p:cNvGrpSpPr>
            <a:grpSpLocks/>
          </p:cNvGrpSpPr>
          <p:nvPr/>
        </p:nvGrpSpPr>
        <p:grpSpPr bwMode="auto">
          <a:xfrm>
            <a:off x="4751388" y="2890838"/>
            <a:ext cx="539750" cy="554037"/>
            <a:chOff x="3495672" y="1635120"/>
            <a:chExt cx="540000" cy="553998"/>
          </a:xfrm>
        </p:grpSpPr>
        <p:sp>
          <p:nvSpPr>
            <p:cNvPr id="15" name="椭圆 14">
              <a:extLst>
                <a:ext uri="{FF2B5EF4-FFF2-40B4-BE49-F238E27FC236}">
                  <a16:creationId xmlns:a16="http://schemas.microsoft.com/office/drawing/2014/main" id="{E13B3A31-7BBE-42D8-82A1-05750D8E3DB1}"/>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8" name="TextBox 15">
              <a:extLst>
                <a:ext uri="{FF2B5EF4-FFF2-40B4-BE49-F238E27FC236}">
                  <a16:creationId xmlns:a16="http://schemas.microsoft.com/office/drawing/2014/main" id="{4DECDB29-74D1-49D3-AAF2-5E64A9EB5324}"/>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C</a:t>
              </a:r>
              <a:endParaRPr lang="zh-CN" altLang="en-US" sz="3000"/>
            </a:p>
          </p:txBody>
        </p:sp>
      </p:grpSp>
      <p:grpSp>
        <p:nvGrpSpPr>
          <p:cNvPr id="115720" name="组合 16">
            <a:extLst>
              <a:ext uri="{FF2B5EF4-FFF2-40B4-BE49-F238E27FC236}">
                <a16:creationId xmlns:a16="http://schemas.microsoft.com/office/drawing/2014/main" id="{0B7AE542-4045-44C9-BB67-E3C7B107BE2F}"/>
              </a:ext>
            </a:extLst>
          </p:cNvPr>
          <p:cNvGrpSpPr>
            <a:grpSpLocks/>
          </p:cNvGrpSpPr>
          <p:nvPr/>
        </p:nvGrpSpPr>
        <p:grpSpPr bwMode="auto">
          <a:xfrm>
            <a:off x="2957513" y="4143375"/>
            <a:ext cx="539750" cy="554038"/>
            <a:chOff x="3495672" y="1635120"/>
            <a:chExt cx="540000" cy="553998"/>
          </a:xfrm>
        </p:grpSpPr>
        <p:sp>
          <p:nvSpPr>
            <p:cNvPr id="18" name="椭圆 17">
              <a:extLst>
                <a:ext uri="{FF2B5EF4-FFF2-40B4-BE49-F238E27FC236}">
                  <a16:creationId xmlns:a16="http://schemas.microsoft.com/office/drawing/2014/main" id="{095312FE-5DEA-4047-9A73-73EB84D6FD66}"/>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6" name="TextBox 18">
              <a:extLst>
                <a:ext uri="{FF2B5EF4-FFF2-40B4-BE49-F238E27FC236}">
                  <a16:creationId xmlns:a16="http://schemas.microsoft.com/office/drawing/2014/main" id="{A3E7B573-FCDE-4AD4-BAF6-EA04A700432A}"/>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E</a:t>
              </a:r>
              <a:endParaRPr lang="zh-CN" altLang="en-US" sz="3000"/>
            </a:p>
          </p:txBody>
        </p:sp>
      </p:grpSp>
      <p:grpSp>
        <p:nvGrpSpPr>
          <p:cNvPr id="115721" name="组合 19">
            <a:extLst>
              <a:ext uri="{FF2B5EF4-FFF2-40B4-BE49-F238E27FC236}">
                <a16:creationId xmlns:a16="http://schemas.microsoft.com/office/drawing/2014/main" id="{B36B16ED-CC03-4C69-9414-E7A0FBEF82A6}"/>
              </a:ext>
            </a:extLst>
          </p:cNvPr>
          <p:cNvGrpSpPr>
            <a:grpSpLocks/>
          </p:cNvGrpSpPr>
          <p:nvPr/>
        </p:nvGrpSpPr>
        <p:grpSpPr bwMode="auto">
          <a:xfrm>
            <a:off x="1701800" y="4144963"/>
            <a:ext cx="539750" cy="554037"/>
            <a:chOff x="3495672" y="1635120"/>
            <a:chExt cx="540000" cy="553998"/>
          </a:xfrm>
        </p:grpSpPr>
        <p:sp>
          <p:nvSpPr>
            <p:cNvPr id="21" name="椭圆 20">
              <a:extLst>
                <a:ext uri="{FF2B5EF4-FFF2-40B4-BE49-F238E27FC236}">
                  <a16:creationId xmlns:a16="http://schemas.microsoft.com/office/drawing/2014/main" id="{51FFE11C-454E-4CF6-B6FD-B73620C2707E}"/>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4" name="TextBox 21">
              <a:extLst>
                <a:ext uri="{FF2B5EF4-FFF2-40B4-BE49-F238E27FC236}">
                  <a16:creationId xmlns:a16="http://schemas.microsoft.com/office/drawing/2014/main" id="{B7A3AAD9-4BF5-4D0D-826A-D6BB35BE34DB}"/>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D</a:t>
              </a:r>
              <a:endParaRPr lang="zh-CN" altLang="en-US" sz="3000"/>
            </a:p>
          </p:txBody>
        </p:sp>
      </p:grpSp>
      <p:grpSp>
        <p:nvGrpSpPr>
          <p:cNvPr id="115722" name="组合 22">
            <a:extLst>
              <a:ext uri="{FF2B5EF4-FFF2-40B4-BE49-F238E27FC236}">
                <a16:creationId xmlns:a16="http://schemas.microsoft.com/office/drawing/2014/main" id="{05DBA5C1-4427-4B05-B744-612EE8DB5528}"/>
              </a:ext>
            </a:extLst>
          </p:cNvPr>
          <p:cNvGrpSpPr>
            <a:grpSpLocks/>
          </p:cNvGrpSpPr>
          <p:nvPr/>
        </p:nvGrpSpPr>
        <p:grpSpPr bwMode="auto">
          <a:xfrm>
            <a:off x="4749800" y="4144963"/>
            <a:ext cx="539750" cy="554037"/>
            <a:chOff x="3495672" y="1635120"/>
            <a:chExt cx="540000" cy="553998"/>
          </a:xfrm>
        </p:grpSpPr>
        <p:sp>
          <p:nvSpPr>
            <p:cNvPr id="24" name="椭圆 23">
              <a:extLst>
                <a:ext uri="{FF2B5EF4-FFF2-40B4-BE49-F238E27FC236}">
                  <a16:creationId xmlns:a16="http://schemas.microsoft.com/office/drawing/2014/main" id="{104AEB5D-7631-4CDB-A919-656AF7FCF279}"/>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2" name="TextBox 24">
              <a:extLst>
                <a:ext uri="{FF2B5EF4-FFF2-40B4-BE49-F238E27FC236}">
                  <a16:creationId xmlns:a16="http://schemas.microsoft.com/office/drawing/2014/main" id="{7362F2DF-0791-4C0F-B331-9B5E21C118AA}"/>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F</a:t>
              </a:r>
              <a:endParaRPr lang="zh-CN" altLang="en-US" sz="3000"/>
            </a:p>
          </p:txBody>
        </p:sp>
      </p:grpSp>
      <p:grpSp>
        <p:nvGrpSpPr>
          <p:cNvPr id="115723" name="组合 25">
            <a:extLst>
              <a:ext uri="{FF2B5EF4-FFF2-40B4-BE49-F238E27FC236}">
                <a16:creationId xmlns:a16="http://schemas.microsoft.com/office/drawing/2014/main" id="{3FCBEF05-2572-4563-BAB4-0D78643E3A51}"/>
              </a:ext>
            </a:extLst>
          </p:cNvPr>
          <p:cNvGrpSpPr>
            <a:grpSpLocks/>
          </p:cNvGrpSpPr>
          <p:nvPr/>
        </p:nvGrpSpPr>
        <p:grpSpPr bwMode="auto">
          <a:xfrm>
            <a:off x="4751388" y="5578475"/>
            <a:ext cx="539750" cy="554038"/>
            <a:chOff x="3495672" y="1635120"/>
            <a:chExt cx="540000" cy="553998"/>
          </a:xfrm>
        </p:grpSpPr>
        <p:sp>
          <p:nvSpPr>
            <p:cNvPr id="27" name="椭圆 26">
              <a:extLst>
                <a:ext uri="{FF2B5EF4-FFF2-40B4-BE49-F238E27FC236}">
                  <a16:creationId xmlns:a16="http://schemas.microsoft.com/office/drawing/2014/main" id="{D302946F-46C1-42E0-98A2-E31CE53F9321}"/>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0" name="TextBox 27">
              <a:extLst>
                <a:ext uri="{FF2B5EF4-FFF2-40B4-BE49-F238E27FC236}">
                  <a16:creationId xmlns:a16="http://schemas.microsoft.com/office/drawing/2014/main" id="{E574AF9B-8566-4DBB-B823-16BB81B6E3BB}"/>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H</a:t>
              </a:r>
              <a:endParaRPr lang="zh-CN" altLang="en-US" sz="3000"/>
            </a:p>
          </p:txBody>
        </p:sp>
      </p:grpSp>
      <p:grpSp>
        <p:nvGrpSpPr>
          <p:cNvPr id="115724" name="组合 28">
            <a:extLst>
              <a:ext uri="{FF2B5EF4-FFF2-40B4-BE49-F238E27FC236}">
                <a16:creationId xmlns:a16="http://schemas.microsoft.com/office/drawing/2014/main" id="{AAAF3C42-65A2-4D59-BC94-F0F2FCC03EF3}"/>
              </a:ext>
            </a:extLst>
          </p:cNvPr>
          <p:cNvGrpSpPr>
            <a:grpSpLocks/>
          </p:cNvGrpSpPr>
          <p:nvPr/>
        </p:nvGrpSpPr>
        <p:grpSpPr bwMode="auto">
          <a:xfrm>
            <a:off x="3852863" y="5580063"/>
            <a:ext cx="539750" cy="554037"/>
            <a:chOff x="3495672" y="1635120"/>
            <a:chExt cx="540000" cy="553998"/>
          </a:xfrm>
        </p:grpSpPr>
        <p:sp>
          <p:nvSpPr>
            <p:cNvPr id="30" name="椭圆 29">
              <a:extLst>
                <a:ext uri="{FF2B5EF4-FFF2-40B4-BE49-F238E27FC236}">
                  <a16:creationId xmlns:a16="http://schemas.microsoft.com/office/drawing/2014/main" id="{28303FE2-0FEB-43CB-A250-B89E9546D185}"/>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8" name="TextBox 30">
              <a:extLst>
                <a:ext uri="{FF2B5EF4-FFF2-40B4-BE49-F238E27FC236}">
                  <a16:creationId xmlns:a16="http://schemas.microsoft.com/office/drawing/2014/main" id="{07A8A025-16EA-481B-9BD5-106A896D89DF}"/>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G</a:t>
              </a:r>
              <a:endParaRPr lang="zh-CN" altLang="en-US" sz="3000"/>
            </a:p>
          </p:txBody>
        </p:sp>
      </p:grpSp>
      <p:grpSp>
        <p:nvGrpSpPr>
          <p:cNvPr id="115725" name="组合 31">
            <a:extLst>
              <a:ext uri="{FF2B5EF4-FFF2-40B4-BE49-F238E27FC236}">
                <a16:creationId xmlns:a16="http://schemas.microsoft.com/office/drawing/2014/main" id="{9ACF846C-5AD8-46AE-BF24-7D87300096AD}"/>
              </a:ext>
            </a:extLst>
          </p:cNvPr>
          <p:cNvGrpSpPr>
            <a:grpSpLocks/>
          </p:cNvGrpSpPr>
          <p:nvPr/>
        </p:nvGrpSpPr>
        <p:grpSpPr bwMode="auto">
          <a:xfrm>
            <a:off x="5648325" y="5580063"/>
            <a:ext cx="539750" cy="554037"/>
            <a:chOff x="3495672" y="1635120"/>
            <a:chExt cx="540000" cy="553998"/>
          </a:xfrm>
        </p:grpSpPr>
        <p:sp>
          <p:nvSpPr>
            <p:cNvPr id="33" name="椭圆 32">
              <a:extLst>
                <a:ext uri="{FF2B5EF4-FFF2-40B4-BE49-F238E27FC236}">
                  <a16:creationId xmlns:a16="http://schemas.microsoft.com/office/drawing/2014/main" id="{B128C344-1F71-432B-9D72-9545067B32D7}"/>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6" name="TextBox 33">
              <a:extLst>
                <a:ext uri="{FF2B5EF4-FFF2-40B4-BE49-F238E27FC236}">
                  <a16:creationId xmlns:a16="http://schemas.microsoft.com/office/drawing/2014/main" id="{57E1AA61-0231-4E5A-A2ED-03DCD30D0D95}"/>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K</a:t>
              </a:r>
              <a:endParaRPr lang="zh-CN" altLang="en-US" sz="3000"/>
            </a:p>
          </p:txBody>
        </p:sp>
      </p:grpSp>
      <p:cxnSp>
        <p:nvCxnSpPr>
          <p:cNvPr id="115726" name="直接箭头连接符 35">
            <a:extLst>
              <a:ext uri="{FF2B5EF4-FFF2-40B4-BE49-F238E27FC236}">
                <a16:creationId xmlns:a16="http://schemas.microsoft.com/office/drawing/2014/main" id="{DFC05AE0-F16D-40D9-A610-FAFE4091EB78}"/>
              </a:ext>
            </a:extLst>
          </p:cNvPr>
          <p:cNvCxnSpPr>
            <a:cxnSpLocks noChangeShapeType="1"/>
            <a:stCxn id="115752" idx="0"/>
            <a:endCxn id="115754" idx="2"/>
          </p:cNvCxnSpPr>
          <p:nvPr/>
        </p:nvCxnSpPr>
        <p:spPr bwMode="auto">
          <a:xfrm rot="5400000" flipH="1" flipV="1">
            <a:off x="3408363" y="2532063"/>
            <a:ext cx="712787"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7" name="直接箭头连接符 36">
            <a:extLst>
              <a:ext uri="{FF2B5EF4-FFF2-40B4-BE49-F238E27FC236}">
                <a16:creationId xmlns:a16="http://schemas.microsoft.com/office/drawing/2014/main" id="{F14ADD02-110F-422E-AA58-2B187D95D07E}"/>
              </a:ext>
            </a:extLst>
          </p:cNvPr>
          <p:cNvCxnSpPr>
            <a:cxnSpLocks noChangeShapeType="1"/>
            <a:stCxn id="115742" idx="0"/>
            <a:endCxn id="115748" idx="2"/>
          </p:cNvCxnSpPr>
          <p:nvPr/>
        </p:nvCxnSpPr>
        <p:spPr bwMode="auto">
          <a:xfrm rot="5400000" flipH="1" flipV="1">
            <a:off x="4669632" y="3793331"/>
            <a:ext cx="700088" cy="31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8" name="直接箭头连接符 39">
            <a:extLst>
              <a:ext uri="{FF2B5EF4-FFF2-40B4-BE49-F238E27FC236}">
                <a16:creationId xmlns:a16="http://schemas.microsoft.com/office/drawing/2014/main" id="{C0E9A818-34F2-4F8F-97A1-B13AB17A922E}"/>
              </a:ext>
            </a:extLst>
          </p:cNvPr>
          <p:cNvCxnSpPr>
            <a:cxnSpLocks noChangeShapeType="1"/>
            <a:stCxn id="115740" idx="0"/>
            <a:endCxn id="24" idx="4"/>
          </p:cNvCxnSpPr>
          <p:nvPr/>
        </p:nvCxnSpPr>
        <p:spPr bwMode="auto">
          <a:xfrm rot="16200000" flipV="1">
            <a:off x="4572794" y="5130006"/>
            <a:ext cx="8953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9" name="直接箭头连接符 42">
            <a:extLst>
              <a:ext uri="{FF2B5EF4-FFF2-40B4-BE49-F238E27FC236}">
                <a16:creationId xmlns:a16="http://schemas.microsoft.com/office/drawing/2014/main" id="{636F457B-FAF9-49E4-ACA2-ACCA7D66C709}"/>
              </a:ext>
            </a:extLst>
          </p:cNvPr>
          <p:cNvCxnSpPr>
            <a:cxnSpLocks noChangeShapeType="1"/>
            <a:stCxn id="115748" idx="0"/>
          </p:cNvCxnSpPr>
          <p:nvPr/>
        </p:nvCxnSpPr>
        <p:spPr bwMode="auto">
          <a:xfrm rot="16200000" flipV="1">
            <a:off x="4079082" y="1948656"/>
            <a:ext cx="717550" cy="1166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0" name="直接箭头连接符 45">
            <a:extLst>
              <a:ext uri="{FF2B5EF4-FFF2-40B4-BE49-F238E27FC236}">
                <a16:creationId xmlns:a16="http://schemas.microsoft.com/office/drawing/2014/main" id="{A53714DB-31E0-4974-A9C5-A037601A4307}"/>
              </a:ext>
            </a:extLst>
          </p:cNvPr>
          <p:cNvCxnSpPr>
            <a:cxnSpLocks noChangeShapeType="1"/>
            <a:stCxn id="115750" idx="0"/>
          </p:cNvCxnSpPr>
          <p:nvPr/>
        </p:nvCxnSpPr>
        <p:spPr bwMode="auto">
          <a:xfrm rot="5400000" flipH="1" flipV="1">
            <a:off x="2732882" y="1948656"/>
            <a:ext cx="717550" cy="1166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1" name="直接箭头连接符 48">
            <a:extLst>
              <a:ext uri="{FF2B5EF4-FFF2-40B4-BE49-F238E27FC236}">
                <a16:creationId xmlns:a16="http://schemas.microsoft.com/office/drawing/2014/main" id="{93BE91B3-67EF-4108-84A9-B45970A116DC}"/>
              </a:ext>
            </a:extLst>
          </p:cNvPr>
          <p:cNvCxnSpPr>
            <a:cxnSpLocks noChangeShapeType="1"/>
            <a:stCxn id="115746" idx="0"/>
          </p:cNvCxnSpPr>
          <p:nvPr/>
        </p:nvCxnSpPr>
        <p:spPr bwMode="auto">
          <a:xfrm rot="16200000" flipV="1">
            <a:off x="2555081" y="3472657"/>
            <a:ext cx="714375" cy="6270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2" name="直接箭头连接符 51">
            <a:extLst>
              <a:ext uri="{FF2B5EF4-FFF2-40B4-BE49-F238E27FC236}">
                <a16:creationId xmlns:a16="http://schemas.microsoft.com/office/drawing/2014/main" id="{367F82AA-8F6C-40D3-93E0-A256BD0857AD}"/>
              </a:ext>
            </a:extLst>
          </p:cNvPr>
          <p:cNvCxnSpPr>
            <a:cxnSpLocks noChangeShapeType="1"/>
            <a:stCxn id="115744" idx="0"/>
          </p:cNvCxnSpPr>
          <p:nvPr/>
        </p:nvCxnSpPr>
        <p:spPr bwMode="auto">
          <a:xfrm rot="5400000" flipH="1" flipV="1">
            <a:off x="1836737" y="3562351"/>
            <a:ext cx="715963" cy="4492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3" name="直接箭头连接符 54">
            <a:extLst>
              <a:ext uri="{FF2B5EF4-FFF2-40B4-BE49-F238E27FC236}">
                <a16:creationId xmlns:a16="http://schemas.microsoft.com/office/drawing/2014/main" id="{FC9A7ACB-1E51-4E75-A54D-7582F8FA9833}"/>
              </a:ext>
            </a:extLst>
          </p:cNvPr>
          <p:cNvCxnSpPr>
            <a:cxnSpLocks noChangeShapeType="1"/>
            <a:stCxn id="115738" idx="0"/>
          </p:cNvCxnSpPr>
          <p:nvPr/>
        </p:nvCxnSpPr>
        <p:spPr bwMode="auto">
          <a:xfrm rot="5400000" flipH="1" flipV="1">
            <a:off x="4078288" y="4727575"/>
            <a:ext cx="895350" cy="8096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4" name="直接箭头连接符 57">
            <a:extLst>
              <a:ext uri="{FF2B5EF4-FFF2-40B4-BE49-F238E27FC236}">
                <a16:creationId xmlns:a16="http://schemas.microsoft.com/office/drawing/2014/main" id="{6CA8F9AC-613D-44C8-9D17-055AEFA992F2}"/>
              </a:ext>
            </a:extLst>
          </p:cNvPr>
          <p:cNvCxnSpPr>
            <a:cxnSpLocks noChangeShapeType="1"/>
            <a:stCxn id="115736" idx="0"/>
          </p:cNvCxnSpPr>
          <p:nvPr/>
        </p:nvCxnSpPr>
        <p:spPr bwMode="auto">
          <a:xfrm rot="16200000" flipV="1">
            <a:off x="5066507" y="4728369"/>
            <a:ext cx="895350" cy="80803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D8E27B00-6CD1-4713-B8CA-E8D3A4670EF8}"/>
              </a:ext>
            </a:extLst>
          </p:cNvPr>
          <p:cNvSpPr>
            <a:spLocks noGrp="1"/>
          </p:cNvSpPr>
          <p:nvPr>
            <p:ph type="title"/>
          </p:nvPr>
        </p:nvSpPr>
        <p:spPr/>
        <p:txBody>
          <a:bodyPr/>
          <a:lstStyle/>
          <a:p>
            <a:r>
              <a:rPr lang="zh-CN" altLang="en-US"/>
              <a:t>树的左孩子右兄弟表示法</a:t>
            </a:r>
          </a:p>
        </p:txBody>
      </p:sp>
      <p:sp>
        <p:nvSpPr>
          <p:cNvPr id="116739" name="灯片编号占位符 3">
            <a:extLst>
              <a:ext uri="{FF2B5EF4-FFF2-40B4-BE49-F238E27FC236}">
                <a16:creationId xmlns:a16="http://schemas.microsoft.com/office/drawing/2014/main" id="{88775E77-CF5A-4914-A5F4-194BF13B7B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83E3B4-465F-435A-B78F-6C489B6FCECD}" type="slidenum">
              <a:rPr lang="en-US" altLang="en-US">
                <a:solidFill>
                  <a:srgbClr val="4B4B4B"/>
                </a:solidFill>
              </a:rPr>
              <a:pPr eaLnBrk="1" hangingPunct="1"/>
              <a:t>94</a:t>
            </a:fld>
            <a:endParaRPr lang="en-US" altLang="en-US">
              <a:solidFill>
                <a:srgbClr val="4B4B4B"/>
              </a:solidFill>
            </a:endParaRPr>
          </a:p>
        </p:txBody>
      </p:sp>
      <p:grpSp>
        <p:nvGrpSpPr>
          <p:cNvPr id="116740" name="组合 6">
            <a:extLst>
              <a:ext uri="{FF2B5EF4-FFF2-40B4-BE49-F238E27FC236}">
                <a16:creationId xmlns:a16="http://schemas.microsoft.com/office/drawing/2014/main" id="{FAE54914-55C1-4502-BEF2-EA64B038F132}"/>
              </a:ext>
            </a:extLst>
          </p:cNvPr>
          <p:cNvGrpSpPr>
            <a:grpSpLocks/>
          </p:cNvGrpSpPr>
          <p:nvPr/>
        </p:nvGrpSpPr>
        <p:grpSpPr bwMode="auto">
          <a:xfrm>
            <a:off x="3495675" y="1635125"/>
            <a:ext cx="539750" cy="539750"/>
            <a:chOff x="3495672" y="1635120"/>
            <a:chExt cx="540000" cy="540000"/>
          </a:xfrm>
        </p:grpSpPr>
        <p:sp>
          <p:nvSpPr>
            <p:cNvPr id="5" name="椭圆 4">
              <a:extLst>
                <a:ext uri="{FF2B5EF4-FFF2-40B4-BE49-F238E27FC236}">
                  <a16:creationId xmlns:a16="http://schemas.microsoft.com/office/drawing/2014/main" id="{FF088674-9B10-499E-9A01-44BBA7C48FD4}"/>
                </a:ext>
              </a:extLst>
            </p:cNvPr>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8" name="TextBox 5">
              <a:extLst>
                <a:ext uri="{FF2B5EF4-FFF2-40B4-BE49-F238E27FC236}">
                  <a16:creationId xmlns:a16="http://schemas.microsoft.com/office/drawing/2014/main" id="{FD7F0C0E-5FC0-47CC-A955-7137E2E98E30}"/>
                </a:ext>
              </a:extLst>
            </p:cNvPr>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R</a:t>
              </a:r>
              <a:endParaRPr lang="zh-CN" altLang="en-US" sz="3000"/>
            </a:p>
          </p:txBody>
        </p:sp>
      </p:grpSp>
      <p:grpSp>
        <p:nvGrpSpPr>
          <p:cNvPr id="116741" name="组合 7">
            <a:extLst>
              <a:ext uri="{FF2B5EF4-FFF2-40B4-BE49-F238E27FC236}">
                <a16:creationId xmlns:a16="http://schemas.microsoft.com/office/drawing/2014/main" id="{A8D763CE-331F-4384-A72D-C237048D42C3}"/>
              </a:ext>
            </a:extLst>
          </p:cNvPr>
          <p:cNvGrpSpPr>
            <a:grpSpLocks/>
          </p:cNvGrpSpPr>
          <p:nvPr/>
        </p:nvGrpSpPr>
        <p:grpSpPr bwMode="auto">
          <a:xfrm>
            <a:off x="3495675" y="2889250"/>
            <a:ext cx="539750" cy="554038"/>
            <a:chOff x="3495672" y="1635120"/>
            <a:chExt cx="540000" cy="553998"/>
          </a:xfrm>
        </p:grpSpPr>
        <p:sp>
          <p:nvSpPr>
            <p:cNvPr id="9" name="椭圆 8">
              <a:extLst>
                <a:ext uri="{FF2B5EF4-FFF2-40B4-BE49-F238E27FC236}">
                  <a16:creationId xmlns:a16="http://schemas.microsoft.com/office/drawing/2014/main" id="{F98E91A2-B617-4B25-AE4B-781CCD08D69A}"/>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6" name="TextBox 9">
              <a:extLst>
                <a:ext uri="{FF2B5EF4-FFF2-40B4-BE49-F238E27FC236}">
                  <a16:creationId xmlns:a16="http://schemas.microsoft.com/office/drawing/2014/main" id="{BEE541C2-6027-4E70-BCB8-1CB41463E6DE}"/>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B</a:t>
              </a:r>
              <a:endParaRPr lang="zh-CN" altLang="en-US" sz="3000"/>
            </a:p>
          </p:txBody>
        </p:sp>
      </p:grpSp>
      <p:grpSp>
        <p:nvGrpSpPr>
          <p:cNvPr id="116742" name="组合 10">
            <a:extLst>
              <a:ext uri="{FF2B5EF4-FFF2-40B4-BE49-F238E27FC236}">
                <a16:creationId xmlns:a16="http://schemas.microsoft.com/office/drawing/2014/main" id="{698358FA-FFEC-4FB0-8FDC-FB1D5BD51CF0}"/>
              </a:ext>
            </a:extLst>
          </p:cNvPr>
          <p:cNvGrpSpPr>
            <a:grpSpLocks/>
          </p:cNvGrpSpPr>
          <p:nvPr/>
        </p:nvGrpSpPr>
        <p:grpSpPr bwMode="auto">
          <a:xfrm>
            <a:off x="2239963" y="2890838"/>
            <a:ext cx="539750" cy="554037"/>
            <a:chOff x="3495672" y="1635120"/>
            <a:chExt cx="540000" cy="553998"/>
          </a:xfrm>
        </p:grpSpPr>
        <p:sp>
          <p:nvSpPr>
            <p:cNvPr id="12" name="椭圆 11">
              <a:extLst>
                <a:ext uri="{FF2B5EF4-FFF2-40B4-BE49-F238E27FC236}">
                  <a16:creationId xmlns:a16="http://schemas.microsoft.com/office/drawing/2014/main" id="{23CF386D-FF8D-4195-B58F-0045003D81B1}"/>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4" name="TextBox 12">
              <a:extLst>
                <a:ext uri="{FF2B5EF4-FFF2-40B4-BE49-F238E27FC236}">
                  <a16:creationId xmlns:a16="http://schemas.microsoft.com/office/drawing/2014/main" id="{C8273885-840C-439F-816B-68D113EA80F4}"/>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A</a:t>
              </a:r>
              <a:endParaRPr lang="zh-CN" altLang="en-US" sz="3000"/>
            </a:p>
          </p:txBody>
        </p:sp>
      </p:grpSp>
      <p:grpSp>
        <p:nvGrpSpPr>
          <p:cNvPr id="116743" name="组合 13">
            <a:extLst>
              <a:ext uri="{FF2B5EF4-FFF2-40B4-BE49-F238E27FC236}">
                <a16:creationId xmlns:a16="http://schemas.microsoft.com/office/drawing/2014/main" id="{A3C9F83F-3928-4A5A-9169-6BFE60EA2806}"/>
              </a:ext>
            </a:extLst>
          </p:cNvPr>
          <p:cNvGrpSpPr>
            <a:grpSpLocks/>
          </p:cNvGrpSpPr>
          <p:nvPr/>
        </p:nvGrpSpPr>
        <p:grpSpPr bwMode="auto">
          <a:xfrm>
            <a:off x="4751388" y="2890838"/>
            <a:ext cx="539750" cy="554037"/>
            <a:chOff x="3495672" y="1635120"/>
            <a:chExt cx="540000" cy="553998"/>
          </a:xfrm>
        </p:grpSpPr>
        <p:sp>
          <p:nvSpPr>
            <p:cNvPr id="15" name="椭圆 14">
              <a:extLst>
                <a:ext uri="{FF2B5EF4-FFF2-40B4-BE49-F238E27FC236}">
                  <a16:creationId xmlns:a16="http://schemas.microsoft.com/office/drawing/2014/main" id="{05E9BE98-5547-495E-9FA5-8C26C46635EF}"/>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2" name="TextBox 15">
              <a:extLst>
                <a:ext uri="{FF2B5EF4-FFF2-40B4-BE49-F238E27FC236}">
                  <a16:creationId xmlns:a16="http://schemas.microsoft.com/office/drawing/2014/main" id="{A41FD136-C885-483C-B559-E63D87877F97}"/>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C</a:t>
              </a:r>
              <a:endParaRPr lang="zh-CN" altLang="en-US" sz="3000"/>
            </a:p>
          </p:txBody>
        </p:sp>
      </p:grpSp>
      <p:grpSp>
        <p:nvGrpSpPr>
          <p:cNvPr id="116744" name="组合 16">
            <a:extLst>
              <a:ext uri="{FF2B5EF4-FFF2-40B4-BE49-F238E27FC236}">
                <a16:creationId xmlns:a16="http://schemas.microsoft.com/office/drawing/2014/main" id="{5A4DB068-0B40-4DED-974C-0D5F4C1A3855}"/>
              </a:ext>
            </a:extLst>
          </p:cNvPr>
          <p:cNvGrpSpPr>
            <a:grpSpLocks/>
          </p:cNvGrpSpPr>
          <p:nvPr/>
        </p:nvGrpSpPr>
        <p:grpSpPr bwMode="auto">
          <a:xfrm>
            <a:off x="2957513" y="4143375"/>
            <a:ext cx="539750" cy="554038"/>
            <a:chOff x="3495672" y="1635120"/>
            <a:chExt cx="540000" cy="553998"/>
          </a:xfrm>
        </p:grpSpPr>
        <p:sp>
          <p:nvSpPr>
            <p:cNvPr id="18" name="椭圆 17">
              <a:extLst>
                <a:ext uri="{FF2B5EF4-FFF2-40B4-BE49-F238E27FC236}">
                  <a16:creationId xmlns:a16="http://schemas.microsoft.com/office/drawing/2014/main" id="{ACB19C63-BDAA-4048-97E1-5DC6466273F6}"/>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0" name="TextBox 18">
              <a:extLst>
                <a:ext uri="{FF2B5EF4-FFF2-40B4-BE49-F238E27FC236}">
                  <a16:creationId xmlns:a16="http://schemas.microsoft.com/office/drawing/2014/main" id="{771E0062-7A1D-445A-B75E-0B5E051FA8D8}"/>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E</a:t>
              </a:r>
              <a:endParaRPr lang="zh-CN" altLang="en-US" sz="3000"/>
            </a:p>
          </p:txBody>
        </p:sp>
      </p:grpSp>
      <p:grpSp>
        <p:nvGrpSpPr>
          <p:cNvPr id="116745" name="组合 19">
            <a:extLst>
              <a:ext uri="{FF2B5EF4-FFF2-40B4-BE49-F238E27FC236}">
                <a16:creationId xmlns:a16="http://schemas.microsoft.com/office/drawing/2014/main" id="{EA0E4AC6-2661-4640-945E-BD5FDEB75DBA}"/>
              </a:ext>
            </a:extLst>
          </p:cNvPr>
          <p:cNvGrpSpPr>
            <a:grpSpLocks/>
          </p:cNvGrpSpPr>
          <p:nvPr/>
        </p:nvGrpSpPr>
        <p:grpSpPr bwMode="auto">
          <a:xfrm>
            <a:off x="1701800" y="4144963"/>
            <a:ext cx="539750" cy="554037"/>
            <a:chOff x="3495672" y="1635120"/>
            <a:chExt cx="540000" cy="553998"/>
          </a:xfrm>
        </p:grpSpPr>
        <p:sp>
          <p:nvSpPr>
            <p:cNvPr id="21" name="椭圆 20">
              <a:extLst>
                <a:ext uri="{FF2B5EF4-FFF2-40B4-BE49-F238E27FC236}">
                  <a16:creationId xmlns:a16="http://schemas.microsoft.com/office/drawing/2014/main" id="{538CB42A-36E2-4BA1-B1A7-F2354C502E92}"/>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8" name="TextBox 21">
              <a:extLst>
                <a:ext uri="{FF2B5EF4-FFF2-40B4-BE49-F238E27FC236}">
                  <a16:creationId xmlns:a16="http://schemas.microsoft.com/office/drawing/2014/main" id="{F0ED99D4-A495-454D-B77C-1247C42786DA}"/>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D</a:t>
              </a:r>
              <a:endParaRPr lang="zh-CN" altLang="en-US" sz="3000"/>
            </a:p>
          </p:txBody>
        </p:sp>
      </p:grpSp>
      <p:grpSp>
        <p:nvGrpSpPr>
          <p:cNvPr id="116746" name="组合 22">
            <a:extLst>
              <a:ext uri="{FF2B5EF4-FFF2-40B4-BE49-F238E27FC236}">
                <a16:creationId xmlns:a16="http://schemas.microsoft.com/office/drawing/2014/main" id="{C1915C53-9B7D-4E1E-AA08-3473A66F33FB}"/>
              </a:ext>
            </a:extLst>
          </p:cNvPr>
          <p:cNvGrpSpPr>
            <a:grpSpLocks/>
          </p:cNvGrpSpPr>
          <p:nvPr/>
        </p:nvGrpSpPr>
        <p:grpSpPr bwMode="auto">
          <a:xfrm>
            <a:off x="4749800" y="4144963"/>
            <a:ext cx="539750" cy="554037"/>
            <a:chOff x="3495672" y="1635120"/>
            <a:chExt cx="540000" cy="553998"/>
          </a:xfrm>
        </p:grpSpPr>
        <p:sp>
          <p:nvSpPr>
            <p:cNvPr id="24" name="椭圆 23">
              <a:extLst>
                <a:ext uri="{FF2B5EF4-FFF2-40B4-BE49-F238E27FC236}">
                  <a16:creationId xmlns:a16="http://schemas.microsoft.com/office/drawing/2014/main" id="{EF38FADB-FB60-49D0-A04C-07BEC7F493F0}"/>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6" name="TextBox 24">
              <a:extLst>
                <a:ext uri="{FF2B5EF4-FFF2-40B4-BE49-F238E27FC236}">
                  <a16:creationId xmlns:a16="http://schemas.microsoft.com/office/drawing/2014/main" id="{B17D0594-BF8B-4A2C-B1BF-171D782294D3}"/>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F</a:t>
              </a:r>
              <a:endParaRPr lang="zh-CN" altLang="en-US" sz="3000"/>
            </a:p>
          </p:txBody>
        </p:sp>
      </p:grpSp>
      <p:grpSp>
        <p:nvGrpSpPr>
          <p:cNvPr id="116747" name="组合 25">
            <a:extLst>
              <a:ext uri="{FF2B5EF4-FFF2-40B4-BE49-F238E27FC236}">
                <a16:creationId xmlns:a16="http://schemas.microsoft.com/office/drawing/2014/main" id="{5F8ABB67-1448-4CEA-B121-849DEAAD7187}"/>
              </a:ext>
            </a:extLst>
          </p:cNvPr>
          <p:cNvGrpSpPr>
            <a:grpSpLocks/>
          </p:cNvGrpSpPr>
          <p:nvPr/>
        </p:nvGrpSpPr>
        <p:grpSpPr bwMode="auto">
          <a:xfrm>
            <a:off x="4751388" y="5578475"/>
            <a:ext cx="539750" cy="554038"/>
            <a:chOff x="3495672" y="1635120"/>
            <a:chExt cx="540000" cy="553998"/>
          </a:xfrm>
        </p:grpSpPr>
        <p:sp>
          <p:nvSpPr>
            <p:cNvPr id="27" name="椭圆 26">
              <a:extLst>
                <a:ext uri="{FF2B5EF4-FFF2-40B4-BE49-F238E27FC236}">
                  <a16:creationId xmlns:a16="http://schemas.microsoft.com/office/drawing/2014/main" id="{554FC26E-9C67-4162-8BAB-28F005050706}"/>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4" name="TextBox 27">
              <a:extLst>
                <a:ext uri="{FF2B5EF4-FFF2-40B4-BE49-F238E27FC236}">
                  <a16:creationId xmlns:a16="http://schemas.microsoft.com/office/drawing/2014/main" id="{B1B596BA-3849-4EF7-8499-E93A9C5F816E}"/>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H</a:t>
              </a:r>
              <a:endParaRPr lang="zh-CN" altLang="en-US" sz="3000"/>
            </a:p>
          </p:txBody>
        </p:sp>
      </p:grpSp>
      <p:grpSp>
        <p:nvGrpSpPr>
          <p:cNvPr id="116748" name="组合 28">
            <a:extLst>
              <a:ext uri="{FF2B5EF4-FFF2-40B4-BE49-F238E27FC236}">
                <a16:creationId xmlns:a16="http://schemas.microsoft.com/office/drawing/2014/main" id="{DE202018-F249-48E2-9164-2D6A247D7307}"/>
              </a:ext>
            </a:extLst>
          </p:cNvPr>
          <p:cNvGrpSpPr>
            <a:grpSpLocks/>
          </p:cNvGrpSpPr>
          <p:nvPr/>
        </p:nvGrpSpPr>
        <p:grpSpPr bwMode="auto">
          <a:xfrm>
            <a:off x="3852863" y="5580063"/>
            <a:ext cx="539750" cy="554037"/>
            <a:chOff x="3495672" y="1635120"/>
            <a:chExt cx="540000" cy="553998"/>
          </a:xfrm>
        </p:grpSpPr>
        <p:sp>
          <p:nvSpPr>
            <p:cNvPr id="30" name="椭圆 29">
              <a:extLst>
                <a:ext uri="{FF2B5EF4-FFF2-40B4-BE49-F238E27FC236}">
                  <a16:creationId xmlns:a16="http://schemas.microsoft.com/office/drawing/2014/main" id="{5C9E20D3-A113-4C85-A148-9C5C155ABEB8}"/>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2" name="TextBox 30">
              <a:extLst>
                <a:ext uri="{FF2B5EF4-FFF2-40B4-BE49-F238E27FC236}">
                  <a16:creationId xmlns:a16="http://schemas.microsoft.com/office/drawing/2014/main" id="{716CF555-00EF-4F2E-BE91-7C18A7EEB673}"/>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G</a:t>
              </a:r>
              <a:endParaRPr lang="zh-CN" altLang="en-US" sz="3000"/>
            </a:p>
          </p:txBody>
        </p:sp>
      </p:grpSp>
      <p:grpSp>
        <p:nvGrpSpPr>
          <p:cNvPr id="116749" name="组合 31">
            <a:extLst>
              <a:ext uri="{FF2B5EF4-FFF2-40B4-BE49-F238E27FC236}">
                <a16:creationId xmlns:a16="http://schemas.microsoft.com/office/drawing/2014/main" id="{64CB31E5-C12F-48A5-BD5C-AEFC628E5DBE}"/>
              </a:ext>
            </a:extLst>
          </p:cNvPr>
          <p:cNvGrpSpPr>
            <a:grpSpLocks/>
          </p:cNvGrpSpPr>
          <p:nvPr/>
        </p:nvGrpSpPr>
        <p:grpSpPr bwMode="auto">
          <a:xfrm>
            <a:off x="5648325" y="5580063"/>
            <a:ext cx="539750" cy="554037"/>
            <a:chOff x="3495672" y="1635120"/>
            <a:chExt cx="540000" cy="553998"/>
          </a:xfrm>
        </p:grpSpPr>
        <p:sp>
          <p:nvSpPr>
            <p:cNvPr id="33" name="椭圆 32">
              <a:extLst>
                <a:ext uri="{FF2B5EF4-FFF2-40B4-BE49-F238E27FC236}">
                  <a16:creationId xmlns:a16="http://schemas.microsoft.com/office/drawing/2014/main" id="{158E7BCC-A89B-454B-8A2C-2543BF6F6DC9}"/>
                </a:ext>
              </a:extLst>
            </p:cNvPr>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0" name="TextBox 33">
              <a:extLst>
                <a:ext uri="{FF2B5EF4-FFF2-40B4-BE49-F238E27FC236}">
                  <a16:creationId xmlns:a16="http://schemas.microsoft.com/office/drawing/2014/main" id="{94C4B0D5-45D1-4387-A97D-A18E15CC42A3}"/>
                </a:ext>
              </a:extLst>
            </p:cNvPr>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K</a:t>
              </a:r>
              <a:endParaRPr lang="zh-CN" altLang="en-US" sz="3000"/>
            </a:p>
          </p:txBody>
        </p:sp>
      </p:grpSp>
      <p:cxnSp>
        <p:nvCxnSpPr>
          <p:cNvPr id="116750" name="直接箭头连接符 35">
            <a:extLst>
              <a:ext uri="{FF2B5EF4-FFF2-40B4-BE49-F238E27FC236}">
                <a16:creationId xmlns:a16="http://schemas.microsoft.com/office/drawing/2014/main" id="{2057A811-D565-4ED3-8D62-590ECEB26D25}"/>
              </a:ext>
            </a:extLst>
          </p:cNvPr>
          <p:cNvCxnSpPr>
            <a:cxnSpLocks noChangeShapeType="1"/>
            <a:stCxn id="12" idx="6"/>
            <a:endCxn id="116776" idx="1"/>
          </p:cNvCxnSpPr>
          <p:nvPr/>
        </p:nvCxnSpPr>
        <p:spPr bwMode="auto">
          <a:xfrm>
            <a:off x="2779713" y="3159125"/>
            <a:ext cx="715962" cy="635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1" name="直接箭头连接符 36">
            <a:extLst>
              <a:ext uri="{FF2B5EF4-FFF2-40B4-BE49-F238E27FC236}">
                <a16:creationId xmlns:a16="http://schemas.microsoft.com/office/drawing/2014/main" id="{B8FE8AB5-25AC-41D9-AAEB-CFE964074EA2}"/>
              </a:ext>
            </a:extLst>
          </p:cNvPr>
          <p:cNvCxnSpPr>
            <a:cxnSpLocks noChangeShapeType="1"/>
            <a:stCxn id="116766" idx="0"/>
            <a:endCxn id="116772" idx="2"/>
          </p:cNvCxnSpPr>
          <p:nvPr/>
        </p:nvCxnSpPr>
        <p:spPr bwMode="auto">
          <a:xfrm rot="5400000" flipH="1" flipV="1">
            <a:off x="4669632" y="3793331"/>
            <a:ext cx="700088" cy="3175"/>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2" name="直接箭头连接符 39">
            <a:extLst>
              <a:ext uri="{FF2B5EF4-FFF2-40B4-BE49-F238E27FC236}">
                <a16:creationId xmlns:a16="http://schemas.microsoft.com/office/drawing/2014/main" id="{E9D2357B-8708-4C09-B989-1FC5186FCF39}"/>
              </a:ext>
            </a:extLst>
          </p:cNvPr>
          <p:cNvCxnSpPr>
            <a:cxnSpLocks noChangeShapeType="1"/>
            <a:stCxn id="116762" idx="3"/>
            <a:endCxn id="116764" idx="1"/>
          </p:cNvCxnSpPr>
          <p:nvPr/>
        </p:nvCxnSpPr>
        <p:spPr bwMode="auto">
          <a:xfrm flipV="1">
            <a:off x="4391025" y="5854700"/>
            <a:ext cx="360363"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3" name="直接箭头连接符 42">
            <a:extLst>
              <a:ext uri="{FF2B5EF4-FFF2-40B4-BE49-F238E27FC236}">
                <a16:creationId xmlns:a16="http://schemas.microsoft.com/office/drawing/2014/main" id="{07B3D6FB-F56E-4BA5-A465-6B72F2C6C500}"/>
              </a:ext>
            </a:extLst>
          </p:cNvPr>
          <p:cNvCxnSpPr>
            <a:cxnSpLocks noChangeShapeType="1"/>
            <a:stCxn id="116776" idx="3"/>
            <a:endCxn id="116772" idx="1"/>
          </p:cNvCxnSpPr>
          <p:nvPr/>
        </p:nvCxnSpPr>
        <p:spPr bwMode="auto">
          <a:xfrm>
            <a:off x="4033838" y="3165475"/>
            <a:ext cx="7175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4" name="直接箭头连接符 45">
            <a:extLst>
              <a:ext uri="{FF2B5EF4-FFF2-40B4-BE49-F238E27FC236}">
                <a16:creationId xmlns:a16="http://schemas.microsoft.com/office/drawing/2014/main" id="{321AB5AD-E383-432F-A31B-EB38373266B9}"/>
              </a:ext>
            </a:extLst>
          </p:cNvPr>
          <p:cNvCxnSpPr>
            <a:cxnSpLocks noChangeShapeType="1"/>
            <a:stCxn id="116774" idx="0"/>
          </p:cNvCxnSpPr>
          <p:nvPr/>
        </p:nvCxnSpPr>
        <p:spPr bwMode="auto">
          <a:xfrm rot="5400000" flipH="1" flipV="1">
            <a:off x="2732882" y="1948656"/>
            <a:ext cx="717550" cy="1166813"/>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5" name="直接箭头连接符 48">
            <a:extLst>
              <a:ext uri="{FF2B5EF4-FFF2-40B4-BE49-F238E27FC236}">
                <a16:creationId xmlns:a16="http://schemas.microsoft.com/office/drawing/2014/main" id="{43974D32-7B23-442B-9016-85D744CBAB04}"/>
              </a:ext>
            </a:extLst>
          </p:cNvPr>
          <p:cNvCxnSpPr>
            <a:cxnSpLocks noChangeShapeType="1"/>
            <a:stCxn id="116768" idx="3"/>
            <a:endCxn id="116770" idx="1"/>
          </p:cNvCxnSpPr>
          <p:nvPr/>
        </p:nvCxnSpPr>
        <p:spPr bwMode="auto">
          <a:xfrm flipV="1">
            <a:off x="2239963" y="4419600"/>
            <a:ext cx="7175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6" name="直接箭头连接符 51">
            <a:extLst>
              <a:ext uri="{FF2B5EF4-FFF2-40B4-BE49-F238E27FC236}">
                <a16:creationId xmlns:a16="http://schemas.microsoft.com/office/drawing/2014/main" id="{5138D389-CC24-4722-9167-1418A135444B}"/>
              </a:ext>
            </a:extLst>
          </p:cNvPr>
          <p:cNvCxnSpPr>
            <a:cxnSpLocks noChangeShapeType="1"/>
            <a:stCxn id="116768" idx="0"/>
          </p:cNvCxnSpPr>
          <p:nvPr/>
        </p:nvCxnSpPr>
        <p:spPr bwMode="auto">
          <a:xfrm rot="5400000" flipH="1" flipV="1">
            <a:off x="1836737" y="3562351"/>
            <a:ext cx="715963" cy="449262"/>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7" name="直接箭头连接符 54">
            <a:extLst>
              <a:ext uri="{FF2B5EF4-FFF2-40B4-BE49-F238E27FC236}">
                <a16:creationId xmlns:a16="http://schemas.microsoft.com/office/drawing/2014/main" id="{64C29B0D-1ABE-48B5-BBAE-8AF419005FFA}"/>
              </a:ext>
            </a:extLst>
          </p:cNvPr>
          <p:cNvCxnSpPr>
            <a:cxnSpLocks noChangeShapeType="1"/>
            <a:stCxn id="116762" idx="0"/>
          </p:cNvCxnSpPr>
          <p:nvPr/>
        </p:nvCxnSpPr>
        <p:spPr bwMode="auto">
          <a:xfrm rot="5400000" flipH="1" flipV="1">
            <a:off x="4078288" y="4727575"/>
            <a:ext cx="895350" cy="809625"/>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8" name="直接箭头连接符 57">
            <a:extLst>
              <a:ext uri="{FF2B5EF4-FFF2-40B4-BE49-F238E27FC236}">
                <a16:creationId xmlns:a16="http://schemas.microsoft.com/office/drawing/2014/main" id="{01EDFBD5-2E81-467D-AB66-824A50F0ADAD}"/>
              </a:ext>
            </a:extLst>
          </p:cNvPr>
          <p:cNvCxnSpPr>
            <a:cxnSpLocks noChangeShapeType="1"/>
            <a:stCxn id="27" idx="6"/>
            <a:endCxn id="116760" idx="1"/>
          </p:cNvCxnSpPr>
          <p:nvPr/>
        </p:nvCxnSpPr>
        <p:spPr bwMode="auto">
          <a:xfrm>
            <a:off x="5291138" y="5846763"/>
            <a:ext cx="357187" cy="95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9ABDA4A0-8A98-4C82-9D41-20EEF863012C}"/>
              </a:ext>
            </a:extLst>
          </p:cNvPr>
          <p:cNvSpPr>
            <a:spLocks noGrp="1"/>
          </p:cNvSpPr>
          <p:nvPr>
            <p:ph type="title"/>
          </p:nvPr>
        </p:nvSpPr>
        <p:spPr/>
        <p:txBody>
          <a:bodyPr/>
          <a:lstStyle/>
          <a:p>
            <a:r>
              <a:rPr lang="zh-CN" altLang="en-US"/>
              <a:t>树转换为二叉树</a:t>
            </a:r>
          </a:p>
        </p:txBody>
      </p:sp>
      <p:sp>
        <p:nvSpPr>
          <p:cNvPr id="117763" name="灯片编号占位符 3">
            <a:extLst>
              <a:ext uri="{FF2B5EF4-FFF2-40B4-BE49-F238E27FC236}">
                <a16:creationId xmlns:a16="http://schemas.microsoft.com/office/drawing/2014/main" id="{E16B0CE9-E1FA-42FE-8400-7F8E8277FF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8E00AD-5898-46FB-AF60-BE6B1BB5402D}" type="slidenum">
              <a:rPr lang="en-US" altLang="en-US">
                <a:solidFill>
                  <a:srgbClr val="4B4B4B"/>
                </a:solidFill>
              </a:rPr>
              <a:pPr eaLnBrk="1" hangingPunct="1"/>
              <a:t>95</a:t>
            </a:fld>
            <a:endParaRPr lang="en-US" altLang="en-US">
              <a:solidFill>
                <a:srgbClr val="4B4B4B"/>
              </a:solidFill>
            </a:endParaRPr>
          </a:p>
        </p:txBody>
      </p:sp>
      <p:grpSp>
        <p:nvGrpSpPr>
          <p:cNvPr id="117764" name="组合 4">
            <a:extLst>
              <a:ext uri="{FF2B5EF4-FFF2-40B4-BE49-F238E27FC236}">
                <a16:creationId xmlns:a16="http://schemas.microsoft.com/office/drawing/2014/main" id="{802E9812-9D50-447D-8F39-8882D432F7B3}"/>
              </a:ext>
            </a:extLst>
          </p:cNvPr>
          <p:cNvGrpSpPr>
            <a:grpSpLocks/>
          </p:cNvGrpSpPr>
          <p:nvPr/>
        </p:nvGrpSpPr>
        <p:grpSpPr bwMode="auto">
          <a:xfrm>
            <a:off x="1878013" y="1455738"/>
            <a:ext cx="360362" cy="360362"/>
            <a:chOff x="3495672" y="1635120"/>
            <a:chExt cx="360000" cy="360000"/>
          </a:xfrm>
        </p:grpSpPr>
        <p:sp>
          <p:nvSpPr>
            <p:cNvPr id="6" name="椭圆 5">
              <a:extLst>
                <a:ext uri="{FF2B5EF4-FFF2-40B4-BE49-F238E27FC236}">
                  <a16:creationId xmlns:a16="http://schemas.microsoft.com/office/drawing/2014/main" id="{CF7C458E-7D76-4F08-BD24-9DCCAE69BA7C}"/>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50" name="TextBox 6">
              <a:extLst>
                <a:ext uri="{FF2B5EF4-FFF2-40B4-BE49-F238E27FC236}">
                  <a16:creationId xmlns:a16="http://schemas.microsoft.com/office/drawing/2014/main" id="{EACC7ACA-53DD-4B7F-9A46-7AD603758229}"/>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7765" name="组合 43">
            <a:extLst>
              <a:ext uri="{FF2B5EF4-FFF2-40B4-BE49-F238E27FC236}">
                <a16:creationId xmlns:a16="http://schemas.microsoft.com/office/drawing/2014/main" id="{7DCEAAB4-5013-4F5E-9531-AE897E6026E3}"/>
              </a:ext>
            </a:extLst>
          </p:cNvPr>
          <p:cNvGrpSpPr>
            <a:grpSpLocks/>
          </p:cNvGrpSpPr>
          <p:nvPr/>
        </p:nvGrpSpPr>
        <p:grpSpPr bwMode="auto">
          <a:xfrm>
            <a:off x="1879600" y="2171700"/>
            <a:ext cx="360363" cy="360363"/>
            <a:chOff x="3495672" y="1635120"/>
            <a:chExt cx="360000" cy="360000"/>
          </a:xfrm>
        </p:grpSpPr>
        <p:sp>
          <p:nvSpPr>
            <p:cNvPr id="45" name="椭圆 44">
              <a:extLst>
                <a:ext uri="{FF2B5EF4-FFF2-40B4-BE49-F238E27FC236}">
                  <a16:creationId xmlns:a16="http://schemas.microsoft.com/office/drawing/2014/main" id="{5D159114-9D66-48A3-885D-370DB4B7DD9C}"/>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8" name="TextBox 45">
              <a:extLst>
                <a:ext uri="{FF2B5EF4-FFF2-40B4-BE49-F238E27FC236}">
                  <a16:creationId xmlns:a16="http://schemas.microsoft.com/office/drawing/2014/main" id="{9513EEA9-9A9F-4F25-80E2-06DFDB4F8202}"/>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7766" name="组合 46">
            <a:extLst>
              <a:ext uri="{FF2B5EF4-FFF2-40B4-BE49-F238E27FC236}">
                <a16:creationId xmlns:a16="http://schemas.microsoft.com/office/drawing/2014/main" id="{32715E0E-3E1F-4BA3-AD36-A1133DDBF3F8}"/>
              </a:ext>
            </a:extLst>
          </p:cNvPr>
          <p:cNvGrpSpPr>
            <a:grpSpLocks/>
          </p:cNvGrpSpPr>
          <p:nvPr/>
        </p:nvGrpSpPr>
        <p:grpSpPr bwMode="auto">
          <a:xfrm>
            <a:off x="1162050" y="2173288"/>
            <a:ext cx="360363" cy="360362"/>
            <a:chOff x="3495672" y="1635120"/>
            <a:chExt cx="360000" cy="360000"/>
          </a:xfrm>
        </p:grpSpPr>
        <p:sp>
          <p:nvSpPr>
            <p:cNvPr id="48" name="椭圆 47">
              <a:extLst>
                <a:ext uri="{FF2B5EF4-FFF2-40B4-BE49-F238E27FC236}">
                  <a16:creationId xmlns:a16="http://schemas.microsoft.com/office/drawing/2014/main" id="{662A0535-B8B6-4800-87E6-A194C10728EB}"/>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6" name="TextBox 48">
              <a:extLst>
                <a:ext uri="{FF2B5EF4-FFF2-40B4-BE49-F238E27FC236}">
                  <a16:creationId xmlns:a16="http://schemas.microsoft.com/office/drawing/2014/main" id="{FE63626A-9E5C-4753-B56A-6BFCFD1E044D}"/>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7767" name="组合 49">
            <a:extLst>
              <a:ext uri="{FF2B5EF4-FFF2-40B4-BE49-F238E27FC236}">
                <a16:creationId xmlns:a16="http://schemas.microsoft.com/office/drawing/2014/main" id="{C0FC630A-CC92-4773-8939-1B77B829F7AD}"/>
              </a:ext>
            </a:extLst>
          </p:cNvPr>
          <p:cNvGrpSpPr>
            <a:grpSpLocks/>
          </p:cNvGrpSpPr>
          <p:nvPr/>
        </p:nvGrpSpPr>
        <p:grpSpPr bwMode="auto">
          <a:xfrm>
            <a:off x="2595563" y="2173288"/>
            <a:ext cx="360362" cy="360362"/>
            <a:chOff x="3495672" y="1635120"/>
            <a:chExt cx="360000" cy="360000"/>
          </a:xfrm>
        </p:grpSpPr>
        <p:sp>
          <p:nvSpPr>
            <p:cNvPr id="51" name="椭圆 50">
              <a:extLst>
                <a:ext uri="{FF2B5EF4-FFF2-40B4-BE49-F238E27FC236}">
                  <a16:creationId xmlns:a16="http://schemas.microsoft.com/office/drawing/2014/main" id="{966C818F-DCFF-499D-A666-2599EEF99178}"/>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4" name="TextBox 51">
              <a:extLst>
                <a:ext uri="{FF2B5EF4-FFF2-40B4-BE49-F238E27FC236}">
                  <a16:creationId xmlns:a16="http://schemas.microsoft.com/office/drawing/2014/main" id="{001A74D6-7E43-411D-A8F8-E34FF2240253}"/>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7768" name="组合 52">
            <a:extLst>
              <a:ext uri="{FF2B5EF4-FFF2-40B4-BE49-F238E27FC236}">
                <a16:creationId xmlns:a16="http://schemas.microsoft.com/office/drawing/2014/main" id="{7C8F6F84-3821-4899-BBB9-5FC6AA0AD190}"/>
              </a:ext>
            </a:extLst>
          </p:cNvPr>
          <p:cNvGrpSpPr>
            <a:grpSpLocks/>
          </p:cNvGrpSpPr>
          <p:nvPr/>
        </p:nvGrpSpPr>
        <p:grpSpPr bwMode="auto">
          <a:xfrm>
            <a:off x="2597150" y="2889250"/>
            <a:ext cx="360363" cy="360363"/>
            <a:chOff x="3495672" y="1635120"/>
            <a:chExt cx="360000" cy="360000"/>
          </a:xfrm>
        </p:grpSpPr>
        <p:sp>
          <p:nvSpPr>
            <p:cNvPr id="54" name="椭圆 53">
              <a:extLst>
                <a:ext uri="{FF2B5EF4-FFF2-40B4-BE49-F238E27FC236}">
                  <a16:creationId xmlns:a16="http://schemas.microsoft.com/office/drawing/2014/main" id="{8BA06B0F-BD1A-4CB0-9E71-A79421139EE1}"/>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2" name="TextBox 54">
              <a:extLst>
                <a:ext uri="{FF2B5EF4-FFF2-40B4-BE49-F238E27FC236}">
                  <a16:creationId xmlns:a16="http://schemas.microsoft.com/office/drawing/2014/main" id="{830723B6-B81F-46A1-B2E9-F36D36DC77CD}"/>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7769" name="组合 55">
            <a:extLst>
              <a:ext uri="{FF2B5EF4-FFF2-40B4-BE49-F238E27FC236}">
                <a16:creationId xmlns:a16="http://schemas.microsoft.com/office/drawing/2014/main" id="{82C3AB4B-3D10-42A4-9445-AAE8F23C397C}"/>
              </a:ext>
            </a:extLst>
          </p:cNvPr>
          <p:cNvGrpSpPr>
            <a:grpSpLocks/>
          </p:cNvGrpSpPr>
          <p:nvPr/>
        </p:nvGrpSpPr>
        <p:grpSpPr bwMode="auto">
          <a:xfrm>
            <a:off x="1519238" y="2890838"/>
            <a:ext cx="360362" cy="360362"/>
            <a:chOff x="3495672" y="1635120"/>
            <a:chExt cx="360000" cy="360000"/>
          </a:xfrm>
        </p:grpSpPr>
        <p:sp>
          <p:nvSpPr>
            <p:cNvPr id="57" name="椭圆 56">
              <a:extLst>
                <a:ext uri="{FF2B5EF4-FFF2-40B4-BE49-F238E27FC236}">
                  <a16:creationId xmlns:a16="http://schemas.microsoft.com/office/drawing/2014/main" id="{79523F3D-50B9-4830-A770-FEC06F2483FD}"/>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0" name="TextBox 57">
              <a:extLst>
                <a:ext uri="{FF2B5EF4-FFF2-40B4-BE49-F238E27FC236}">
                  <a16:creationId xmlns:a16="http://schemas.microsoft.com/office/drawing/2014/main" id="{4C54055D-EFEA-4C51-AC2D-D7E4C7CA3957}"/>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7770" name="组合 58">
            <a:extLst>
              <a:ext uri="{FF2B5EF4-FFF2-40B4-BE49-F238E27FC236}">
                <a16:creationId xmlns:a16="http://schemas.microsoft.com/office/drawing/2014/main" id="{591592E4-8C9E-49BE-BCA5-4AA5AB61A866}"/>
              </a:ext>
            </a:extLst>
          </p:cNvPr>
          <p:cNvGrpSpPr>
            <a:grpSpLocks/>
          </p:cNvGrpSpPr>
          <p:nvPr/>
        </p:nvGrpSpPr>
        <p:grpSpPr bwMode="auto">
          <a:xfrm>
            <a:off x="803275" y="2890838"/>
            <a:ext cx="360363" cy="360362"/>
            <a:chOff x="3495672" y="1635120"/>
            <a:chExt cx="360000" cy="360000"/>
          </a:xfrm>
        </p:grpSpPr>
        <p:sp>
          <p:nvSpPr>
            <p:cNvPr id="60" name="椭圆 59">
              <a:extLst>
                <a:ext uri="{FF2B5EF4-FFF2-40B4-BE49-F238E27FC236}">
                  <a16:creationId xmlns:a16="http://schemas.microsoft.com/office/drawing/2014/main" id="{AE71CCA7-F760-4BC5-9618-7F99DFD9D5D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8" name="TextBox 60">
              <a:extLst>
                <a:ext uri="{FF2B5EF4-FFF2-40B4-BE49-F238E27FC236}">
                  <a16:creationId xmlns:a16="http://schemas.microsoft.com/office/drawing/2014/main" id="{F46F2EC5-EB5E-424F-B6C4-33D5F116AB3A}"/>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7771" name="直接连接符 62">
            <a:extLst>
              <a:ext uri="{FF2B5EF4-FFF2-40B4-BE49-F238E27FC236}">
                <a16:creationId xmlns:a16="http://schemas.microsoft.com/office/drawing/2014/main" id="{DAE954ED-23A8-4ED0-8FDE-2B9EF0D38C65}"/>
              </a:ext>
            </a:extLst>
          </p:cNvPr>
          <p:cNvCxnSpPr>
            <a:cxnSpLocks noChangeShapeType="1"/>
          </p:cNvCxnSpPr>
          <p:nvPr/>
        </p:nvCxnSpPr>
        <p:spPr bwMode="auto">
          <a:xfrm rot="16200000" flipH="1">
            <a:off x="1881188" y="1992312"/>
            <a:ext cx="355600" cy="31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2" name="直接连接符 63">
            <a:extLst>
              <a:ext uri="{FF2B5EF4-FFF2-40B4-BE49-F238E27FC236}">
                <a16:creationId xmlns:a16="http://schemas.microsoft.com/office/drawing/2014/main" id="{E3074ACB-EBFB-4FCE-BAEA-9961A2DE698C}"/>
              </a:ext>
            </a:extLst>
          </p:cNvPr>
          <p:cNvCxnSpPr>
            <a:cxnSpLocks noChangeShapeType="1"/>
          </p:cNvCxnSpPr>
          <p:nvPr/>
        </p:nvCxnSpPr>
        <p:spPr bwMode="auto">
          <a:xfrm rot="16200000" flipH="1">
            <a:off x="2599532" y="2710656"/>
            <a:ext cx="355600" cy="15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3" name="直接连接符 66">
            <a:extLst>
              <a:ext uri="{FF2B5EF4-FFF2-40B4-BE49-F238E27FC236}">
                <a16:creationId xmlns:a16="http://schemas.microsoft.com/office/drawing/2014/main" id="{0A601C2A-1ECD-423A-B77F-27B1DBFE0CCF}"/>
              </a:ext>
            </a:extLst>
          </p:cNvPr>
          <p:cNvCxnSpPr>
            <a:cxnSpLocks noChangeShapeType="1"/>
          </p:cNvCxnSpPr>
          <p:nvPr/>
        </p:nvCxnSpPr>
        <p:spPr bwMode="auto">
          <a:xfrm rot="16200000" flipH="1">
            <a:off x="1331912" y="2522538"/>
            <a:ext cx="379413" cy="3571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4" name="直接连接符 69">
            <a:extLst>
              <a:ext uri="{FF2B5EF4-FFF2-40B4-BE49-F238E27FC236}">
                <a16:creationId xmlns:a16="http://schemas.microsoft.com/office/drawing/2014/main" id="{3BBBCDC4-BE44-467F-A7B4-9CF86F30362F}"/>
              </a:ext>
            </a:extLst>
          </p:cNvPr>
          <p:cNvCxnSpPr>
            <a:cxnSpLocks noChangeShapeType="1"/>
          </p:cNvCxnSpPr>
          <p:nvPr/>
        </p:nvCxnSpPr>
        <p:spPr bwMode="auto">
          <a:xfrm rot="5400000" flipH="1" flipV="1">
            <a:off x="973931" y="2521744"/>
            <a:ext cx="379413"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5" name="直接连接符 75">
            <a:extLst>
              <a:ext uri="{FF2B5EF4-FFF2-40B4-BE49-F238E27FC236}">
                <a16:creationId xmlns:a16="http://schemas.microsoft.com/office/drawing/2014/main" id="{53F129DE-B197-4863-9350-A447CA3B4001}"/>
              </a:ext>
            </a:extLst>
          </p:cNvPr>
          <p:cNvCxnSpPr>
            <a:cxnSpLocks noChangeShapeType="1"/>
          </p:cNvCxnSpPr>
          <p:nvPr/>
        </p:nvCxnSpPr>
        <p:spPr bwMode="auto">
          <a:xfrm rot="16200000" flipH="1">
            <a:off x="2227262" y="1624013"/>
            <a:ext cx="379413" cy="7191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6" name="直接连接符 78">
            <a:extLst>
              <a:ext uri="{FF2B5EF4-FFF2-40B4-BE49-F238E27FC236}">
                <a16:creationId xmlns:a16="http://schemas.microsoft.com/office/drawing/2014/main" id="{E0725F3E-F2C8-4CD3-9F3D-9125A53EBBE5}"/>
              </a:ext>
            </a:extLst>
          </p:cNvPr>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7777" name="组合 82">
            <a:extLst>
              <a:ext uri="{FF2B5EF4-FFF2-40B4-BE49-F238E27FC236}">
                <a16:creationId xmlns:a16="http://schemas.microsoft.com/office/drawing/2014/main" id="{91436072-FD56-4C97-9C66-BC6211E5AD52}"/>
              </a:ext>
            </a:extLst>
          </p:cNvPr>
          <p:cNvGrpSpPr>
            <a:grpSpLocks/>
          </p:cNvGrpSpPr>
          <p:nvPr/>
        </p:nvGrpSpPr>
        <p:grpSpPr bwMode="auto">
          <a:xfrm>
            <a:off x="1879600" y="4324350"/>
            <a:ext cx="360363" cy="360363"/>
            <a:chOff x="3495672" y="1635120"/>
            <a:chExt cx="360000" cy="360000"/>
          </a:xfrm>
        </p:grpSpPr>
        <p:sp>
          <p:nvSpPr>
            <p:cNvPr id="84" name="椭圆 83">
              <a:extLst>
                <a:ext uri="{FF2B5EF4-FFF2-40B4-BE49-F238E27FC236}">
                  <a16:creationId xmlns:a16="http://schemas.microsoft.com/office/drawing/2014/main" id="{9B98C17F-3883-4C20-A215-A2BFDD3FC28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6" name="TextBox 84">
              <a:extLst>
                <a:ext uri="{FF2B5EF4-FFF2-40B4-BE49-F238E27FC236}">
                  <a16:creationId xmlns:a16="http://schemas.microsoft.com/office/drawing/2014/main" id="{25229C52-03BA-4C10-BB25-35635C9B926F}"/>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7778" name="组合 85">
            <a:extLst>
              <a:ext uri="{FF2B5EF4-FFF2-40B4-BE49-F238E27FC236}">
                <a16:creationId xmlns:a16="http://schemas.microsoft.com/office/drawing/2014/main" id="{4169AD04-61BA-4AAD-8008-8DB50D08F512}"/>
              </a:ext>
            </a:extLst>
          </p:cNvPr>
          <p:cNvGrpSpPr>
            <a:grpSpLocks/>
          </p:cNvGrpSpPr>
          <p:nvPr/>
        </p:nvGrpSpPr>
        <p:grpSpPr bwMode="auto">
          <a:xfrm>
            <a:off x="1881188" y="5040313"/>
            <a:ext cx="360362" cy="360362"/>
            <a:chOff x="3495672" y="1635120"/>
            <a:chExt cx="360000" cy="360000"/>
          </a:xfrm>
        </p:grpSpPr>
        <p:sp>
          <p:nvSpPr>
            <p:cNvPr id="87" name="椭圆 86">
              <a:extLst>
                <a:ext uri="{FF2B5EF4-FFF2-40B4-BE49-F238E27FC236}">
                  <a16:creationId xmlns:a16="http://schemas.microsoft.com/office/drawing/2014/main" id="{F4F0D130-59E5-48A6-A504-1F3337AA924D}"/>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4" name="TextBox 87">
              <a:extLst>
                <a:ext uri="{FF2B5EF4-FFF2-40B4-BE49-F238E27FC236}">
                  <a16:creationId xmlns:a16="http://schemas.microsoft.com/office/drawing/2014/main" id="{48D8B16C-45F3-4BED-9880-EAE2AE16679C}"/>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7779" name="组合 88">
            <a:extLst>
              <a:ext uri="{FF2B5EF4-FFF2-40B4-BE49-F238E27FC236}">
                <a16:creationId xmlns:a16="http://schemas.microsoft.com/office/drawing/2014/main" id="{E37C3F05-D2C5-4F8E-B7F9-363C79D65D98}"/>
              </a:ext>
            </a:extLst>
          </p:cNvPr>
          <p:cNvGrpSpPr>
            <a:grpSpLocks/>
          </p:cNvGrpSpPr>
          <p:nvPr/>
        </p:nvGrpSpPr>
        <p:grpSpPr bwMode="auto">
          <a:xfrm>
            <a:off x="1163638" y="5041900"/>
            <a:ext cx="360362" cy="360363"/>
            <a:chOff x="3495672" y="1635120"/>
            <a:chExt cx="360000" cy="360000"/>
          </a:xfrm>
        </p:grpSpPr>
        <p:sp>
          <p:nvSpPr>
            <p:cNvPr id="90" name="椭圆 89">
              <a:extLst>
                <a:ext uri="{FF2B5EF4-FFF2-40B4-BE49-F238E27FC236}">
                  <a16:creationId xmlns:a16="http://schemas.microsoft.com/office/drawing/2014/main" id="{20F0AF95-4C17-462A-A541-D57B9BC6848D}"/>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2" name="TextBox 90">
              <a:extLst>
                <a:ext uri="{FF2B5EF4-FFF2-40B4-BE49-F238E27FC236}">
                  <a16:creationId xmlns:a16="http://schemas.microsoft.com/office/drawing/2014/main" id="{29C1B7AE-763D-4CA0-A63E-167C6953FBFF}"/>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7780" name="组合 91">
            <a:extLst>
              <a:ext uri="{FF2B5EF4-FFF2-40B4-BE49-F238E27FC236}">
                <a16:creationId xmlns:a16="http://schemas.microsoft.com/office/drawing/2014/main" id="{6372FC10-E3CF-4AE7-827B-ECCEF46C0EE5}"/>
              </a:ext>
            </a:extLst>
          </p:cNvPr>
          <p:cNvGrpSpPr>
            <a:grpSpLocks/>
          </p:cNvGrpSpPr>
          <p:nvPr/>
        </p:nvGrpSpPr>
        <p:grpSpPr bwMode="auto">
          <a:xfrm>
            <a:off x="2597150" y="5041900"/>
            <a:ext cx="360363" cy="360363"/>
            <a:chOff x="3495672" y="1635120"/>
            <a:chExt cx="360000" cy="360000"/>
          </a:xfrm>
        </p:grpSpPr>
        <p:sp>
          <p:nvSpPr>
            <p:cNvPr id="93" name="椭圆 92">
              <a:extLst>
                <a:ext uri="{FF2B5EF4-FFF2-40B4-BE49-F238E27FC236}">
                  <a16:creationId xmlns:a16="http://schemas.microsoft.com/office/drawing/2014/main" id="{26903955-2B41-4669-9176-38188218C326}"/>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0" name="TextBox 93">
              <a:extLst>
                <a:ext uri="{FF2B5EF4-FFF2-40B4-BE49-F238E27FC236}">
                  <a16:creationId xmlns:a16="http://schemas.microsoft.com/office/drawing/2014/main" id="{E581167E-9116-4956-9338-E59C8E923134}"/>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7781" name="组合 94">
            <a:extLst>
              <a:ext uri="{FF2B5EF4-FFF2-40B4-BE49-F238E27FC236}">
                <a16:creationId xmlns:a16="http://schemas.microsoft.com/office/drawing/2014/main" id="{7E84F974-4973-489E-B80F-6A69CD360D9E}"/>
              </a:ext>
            </a:extLst>
          </p:cNvPr>
          <p:cNvGrpSpPr>
            <a:grpSpLocks/>
          </p:cNvGrpSpPr>
          <p:nvPr/>
        </p:nvGrpSpPr>
        <p:grpSpPr bwMode="auto">
          <a:xfrm>
            <a:off x="2598738" y="5757863"/>
            <a:ext cx="360362" cy="360362"/>
            <a:chOff x="3495672" y="1635120"/>
            <a:chExt cx="360000" cy="360000"/>
          </a:xfrm>
        </p:grpSpPr>
        <p:sp>
          <p:nvSpPr>
            <p:cNvPr id="96" name="椭圆 95">
              <a:extLst>
                <a:ext uri="{FF2B5EF4-FFF2-40B4-BE49-F238E27FC236}">
                  <a16:creationId xmlns:a16="http://schemas.microsoft.com/office/drawing/2014/main" id="{CB1DA9BB-8E65-44A8-BAAB-DBE8044AB8A0}"/>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8" name="TextBox 96">
              <a:extLst>
                <a:ext uri="{FF2B5EF4-FFF2-40B4-BE49-F238E27FC236}">
                  <a16:creationId xmlns:a16="http://schemas.microsoft.com/office/drawing/2014/main" id="{1594F430-4526-4D4E-AF90-DA79B62DDF1B}"/>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7782" name="组合 97">
            <a:extLst>
              <a:ext uri="{FF2B5EF4-FFF2-40B4-BE49-F238E27FC236}">
                <a16:creationId xmlns:a16="http://schemas.microsoft.com/office/drawing/2014/main" id="{732CEBE2-0248-41E0-A863-A38B430183BC}"/>
              </a:ext>
            </a:extLst>
          </p:cNvPr>
          <p:cNvGrpSpPr>
            <a:grpSpLocks/>
          </p:cNvGrpSpPr>
          <p:nvPr/>
        </p:nvGrpSpPr>
        <p:grpSpPr bwMode="auto">
          <a:xfrm>
            <a:off x="1520825" y="5759450"/>
            <a:ext cx="360363" cy="360363"/>
            <a:chOff x="3495672" y="1635120"/>
            <a:chExt cx="360000" cy="360000"/>
          </a:xfrm>
        </p:grpSpPr>
        <p:sp>
          <p:nvSpPr>
            <p:cNvPr id="99" name="椭圆 98">
              <a:extLst>
                <a:ext uri="{FF2B5EF4-FFF2-40B4-BE49-F238E27FC236}">
                  <a16:creationId xmlns:a16="http://schemas.microsoft.com/office/drawing/2014/main" id="{A053775F-ED13-48BC-9B94-BE37ED2252A9}"/>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6" name="TextBox 99">
              <a:extLst>
                <a:ext uri="{FF2B5EF4-FFF2-40B4-BE49-F238E27FC236}">
                  <a16:creationId xmlns:a16="http://schemas.microsoft.com/office/drawing/2014/main" id="{0F41332C-3D11-4BD7-BD01-4DB589A11F93}"/>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7783" name="组合 100">
            <a:extLst>
              <a:ext uri="{FF2B5EF4-FFF2-40B4-BE49-F238E27FC236}">
                <a16:creationId xmlns:a16="http://schemas.microsoft.com/office/drawing/2014/main" id="{CDA384F8-BD05-4047-93E1-3B29E67EB1C0}"/>
              </a:ext>
            </a:extLst>
          </p:cNvPr>
          <p:cNvGrpSpPr>
            <a:grpSpLocks/>
          </p:cNvGrpSpPr>
          <p:nvPr/>
        </p:nvGrpSpPr>
        <p:grpSpPr bwMode="auto">
          <a:xfrm>
            <a:off x="804863" y="5759450"/>
            <a:ext cx="360362" cy="360363"/>
            <a:chOff x="3495672" y="1635120"/>
            <a:chExt cx="360000" cy="360000"/>
          </a:xfrm>
        </p:grpSpPr>
        <p:sp>
          <p:nvSpPr>
            <p:cNvPr id="102" name="椭圆 101">
              <a:extLst>
                <a:ext uri="{FF2B5EF4-FFF2-40B4-BE49-F238E27FC236}">
                  <a16:creationId xmlns:a16="http://schemas.microsoft.com/office/drawing/2014/main" id="{B386C2A0-7557-4897-ABB2-6ACE3CA64B4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4" name="TextBox 102">
              <a:extLst>
                <a:ext uri="{FF2B5EF4-FFF2-40B4-BE49-F238E27FC236}">
                  <a16:creationId xmlns:a16="http://schemas.microsoft.com/office/drawing/2014/main" id="{3A060A5E-F6E3-4C60-BFAA-39AFBC9CC18E}"/>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7784" name="直接连接符 103">
            <a:extLst>
              <a:ext uri="{FF2B5EF4-FFF2-40B4-BE49-F238E27FC236}">
                <a16:creationId xmlns:a16="http://schemas.microsoft.com/office/drawing/2014/main" id="{1F575F6E-23CF-4A1C-B2DF-1906CE21790C}"/>
              </a:ext>
            </a:extLst>
          </p:cNvPr>
          <p:cNvCxnSpPr>
            <a:cxnSpLocks noChangeShapeType="1"/>
          </p:cNvCxnSpPr>
          <p:nvPr/>
        </p:nvCxnSpPr>
        <p:spPr bwMode="auto">
          <a:xfrm flipV="1">
            <a:off x="1524000" y="5210175"/>
            <a:ext cx="357188"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5" name="直接连接符 104">
            <a:extLst>
              <a:ext uri="{FF2B5EF4-FFF2-40B4-BE49-F238E27FC236}">
                <a16:creationId xmlns:a16="http://schemas.microsoft.com/office/drawing/2014/main" id="{2BED4ECB-9A30-427C-AFD1-707F135854B1}"/>
              </a:ext>
            </a:extLst>
          </p:cNvPr>
          <p:cNvCxnSpPr>
            <a:cxnSpLocks noChangeShapeType="1"/>
          </p:cNvCxnSpPr>
          <p:nvPr/>
        </p:nvCxnSpPr>
        <p:spPr bwMode="auto">
          <a:xfrm rot="16200000" flipH="1">
            <a:off x="2600325" y="5580063"/>
            <a:ext cx="35560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6" name="直接连接符 105">
            <a:extLst>
              <a:ext uri="{FF2B5EF4-FFF2-40B4-BE49-F238E27FC236}">
                <a16:creationId xmlns:a16="http://schemas.microsoft.com/office/drawing/2014/main" id="{E0332AEB-4587-4A01-8F25-DD612DEDEB97}"/>
              </a:ext>
            </a:extLst>
          </p:cNvPr>
          <p:cNvCxnSpPr>
            <a:cxnSpLocks noChangeShapeType="1"/>
          </p:cNvCxnSpPr>
          <p:nvPr/>
        </p:nvCxnSpPr>
        <p:spPr bwMode="auto">
          <a:xfrm flipV="1">
            <a:off x="1165225" y="5929313"/>
            <a:ext cx="355600" cy="111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7" name="直接连接符 106">
            <a:extLst>
              <a:ext uri="{FF2B5EF4-FFF2-40B4-BE49-F238E27FC236}">
                <a16:creationId xmlns:a16="http://schemas.microsoft.com/office/drawing/2014/main" id="{A7102FC9-35FB-460C-B512-8CF766ED0530}"/>
              </a:ext>
            </a:extLst>
          </p:cNvPr>
          <p:cNvCxnSpPr>
            <a:cxnSpLocks noChangeShapeType="1"/>
          </p:cNvCxnSpPr>
          <p:nvPr/>
        </p:nvCxnSpPr>
        <p:spPr bwMode="auto">
          <a:xfrm rot="5400000" flipH="1" flipV="1">
            <a:off x="973932" y="5390356"/>
            <a:ext cx="379412"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8" name="直接连接符 107">
            <a:extLst>
              <a:ext uri="{FF2B5EF4-FFF2-40B4-BE49-F238E27FC236}">
                <a16:creationId xmlns:a16="http://schemas.microsoft.com/office/drawing/2014/main" id="{ECCD11ED-C02C-4138-9189-2AC5639021DD}"/>
              </a:ext>
            </a:extLst>
          </p:cNvPr>
          <p:cNvCxnSpPr>
            <a:cxnSpLocks noChangeShapeType="1"/>
          </p:cNvCxnSpPr>
          <p:nvPr/>
        </p:nvCxnSpPr>
        <p:spPr bwMode="auto">
          <a:xfrm>
            <a:off x="2241550" y="5210175"/>
            <a:ext cx="355600"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9" name="直接连接符 108">
            <a:extLst>
              <a:ext uri="{FF2B5EF4-FFF2-40B4-BE49-F238E27FC236}">
                <a16:creationId xmlns:a16="http://schemas.microsoft.com/office/drawing/2014/main" id="{F31CB93C-E8D9-4547-98D8-623DD3998910}"/>
              </a:ext>
            </a:extLst>
          </p:cNvPr>
          <p:cNvCxnSpPr>
            <a:cxnSpLocks noChangeShapeType="1"/>
          </p:cNvCxnSpPr>
          <p:nvPr/>
        </p:nvCxnSpPr>
        <p:spPr bwMode="auto">
          <a:xfrm rot="5400000" flipH="1" flipV="1">
            <a:off x="1511301" y="4494212"/>
            <a:ext cx="379412"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7790" name="组合 115">
            <a:extLst>
              <a:ext uri="{FF2B5EF4-FFF2-40B4-BE49-F238E27FC236}">
                <a16:creationId xmlns:a16="http://schemas.microsoft.com/office/drawing/2014/main" id="{5822AE79-1531-48D4-A0DC-5A4DB012266A}"/>
              </a:ext>
            </a:extLst>
          </p:cNvPr>
          <p:cNvGrpSpPr>
            <a:grpSpLocks/>
          </p:cNvGrpSpPr>
          <p:nvPr/>
        </p:nvGrpSpPr>
        <p:grpSpPr bwMode="auto">
          <a:xfrm>
            <a:off x="5467350" y="2711450"/>
            <a:ext cx="360363" cy="360363"/>
            <a:chOff x="3495672" y="1635120"/>
            <a:chExt cx="360000" cy="360000"/>
          </a:xfrm>
        </p:grpSpPr>
        <p:sp>
          <p:nvSpPr>
            <p:cNvPr id="117" name="椭圆 116">
              <a:extLst>
                <a:ext uri="{FF2B5EF4-FFF2-40B4-BE49-F238E27FC236}">
                  <a16:creationId xmlns:a16="http://schemas.microsoft.com/office/drawing/2014/main" id="{742FCD54-E0DB-4E27-9207-A70ABEF0D14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2" name="TextBox 117">
              <a:extLst>
                <a:ext uri="{FF2B5EF4-FFF2-40B4-BE49-F238E27FC236}">
                  <a16:creationId xmlns:a16="http://schemas.microsoft.com/office/drawing/2014/main" id="{D7F9F28E-5B3A-48B0-9253-9AFB61F86E70}"/>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7791" name="组合 118">
            <a:extLst>
              <a:ext uri="{FF2B5EF4-FFF2-40B4-BE49-F238E27FC236}">
                <a16:creationId xmlns:a16="http://schemas.microsoft.com/office/drawing/2014/main" id="{3BAF80A9-04D9-4AE1-9FBC-6A272E02944E}"/>
              </a:ext>
            </a:extLst>
          </p:cNvPr>
          <p:cNvGrpSpPr>
            <a:grpSpLocks/>
          </p:cNvGrpSpPr>
          <p:nvPr/>
        </p:nvGrpSpPr>
        <p:grpSpPr bwMode="auto">
          <a:xfrm>
            <a:off x="5646738" y="4144963"/>
            <a:ext cx="360362" cy="360362"/>
            <a:chOff x="3495672" y="1635120"/>
            <a:chExt cx="360000" cy="360000"/>
          </a:xfrm>
        </p:grpSpPr>
        <p:sp>
          <p:nvSpPr>
            <p:cNvPr id="120" name="椭圆 119">
              <a:extLst>
                <a:ext uri="{FF2B5EF4-FFF2-40B4-BE49-F238E27FC236}">
                  <a16:creationId xmlns:a16="http://schemas.microsoft.com/office/drawing/2014/main" id="{8D8647A0-D408-43E8-8E3B-61DBE632F884}"/>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0" name="TextBox 120">
              <a:extLst>
                <a:ext uri="{FF2B5EF4-FFF2-40B4-BE49-F238E27FC236}">
                  <a16:creationId xmlns:a16="http://schemas.microsoft.com/office/drawing/2014/main" id="{653066F6-2888-45B2-9599-4E6339724A7C}"/>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7792" name="组合 121">
            <a:extLst>
              <a:ext uri="{FF2B5EF4-FFF2-40B4-BE49-F238E27FC236}">
                <a16:creationId xmlns:a16="http://schemas.microsoft.com/office/drawing/2014/main" id="{ECF772D6-196A-4C6C-8AAF-A284F3868842}"/>
              </a:ext>
            </a:extLst>
          </p:cNvPr>
          <p:cNvGrpSpPr>
            <a:grpSpLocks/>
          </p:cNvGrpSpPr>
          <p:nvPr/>
        </p:nvGrpSpPr>
        <p:grpSpPr bwMode="auto">
          <a:xfrm>
            <a:off x="4929188" y="3427413"/>
            <a:ext cx="360362" cy="360362"/>
            <a:chOff x="3495672" y="1635120"/>
            <a:chExt cx="360000" cy="360000"/>
          </a:xfrm>
        </p:grpSpPr>
        <p:sp>
          <p:nvSpPr>
            <p:cNvPr id="123" name="椭圆 122">
              <a:extLst>
                <a:ext uri="{FF2B5EF4-FFF2-40B4-BE49-F238E27FC236}">
                  <a16:creationId xmlns:a16="http://schemas.microsoft.com/office/drawing/2014/main" id="{077C13F3-1DB8-465A-BD13-403742D9605B}"/>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8" name="TextBox 123">
              <a:extLst>
                <a:ext uri="{FF2B5EF4-FFF2-40B4-BE49-F238E27FC236}">
                  <a16:creationId xmlns:a16="http://schemas.microsoft.com/office/drawing/2014/main" id="{B7391E49-56B7-4737-A38A-4B9DE415E4AC}"/>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7793" name="组合 124">
            <a:extLst>
              <a:ext uri="{FF2B5EF4-FFF2-40B4-BE49-F238E27FC236}">
                <a16:creationId xmlns:a16="http://schemas.microsoft.com/office/drawing/2014/main" id="{43594026-D358-41A5-A9F9-915FCF320406}"/>
              </a:ext>
            </a:extLst>
          </p:cNvPr>
          <p:cNvGrpSpPr>
            <a:grpSpLocks/>
          </p:cNvGrpSpPr>
          <p:nvPr/>
        </p:nvGrpSpPr>
        <p:grpSpPr bwMode="auto">
          <a:xfrm>
            <a:off x="6362700" y="4864100"/>
            <a:ext cx="360363" cy="360363"/>
            <a:chOff x="3495672" y="1635120"/>
            <a:chExt cx="360000" cy="360000"/>
          </a:xfrm>
        </p:grpSpPr>
        <p:sp>
          <p:nvSpPr>
            <p:cNvPr id="126" name="椭圆 125">
              <a:extLst>
                <a:ext uri="{FF2B5EF4-FFF2-40B4-BE49-F238E27FC236}">
                  <a16:creationId xmlns:a16="http://schemas.microsoft.com/office/drawing/2014/main" id="{E8209A59-9193-4649-BF8E-303996F2CAA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6" name="TextBox 126">
              <a:extLst>
                <a:ext uri="{FF2B5EF4-FFF2-40B4-BE49-F238E27FC236}">
                  <a16:creationId xmlns:a16="http://schemas.microsoft.com/office/drawing/2014/main" id="{16347C28-F6E5-4A38-9872-55795FE0A35B}"/>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7794" name="组合 127">
            <a:extLst>
              <a:ext uri="{FF2B5EF4-FFF2-40B4-BE49-F238E27FC236}">
                <a16:creationId xmlns:a16="http://schemas.microsoft.com/office/drawing/2014/main" id="{DFE138EE-2C29-4596-8A49-B018F2BC926B}"/>
              </a:ext>
            </a:extLst>
          </p:cNvPr>
          <p:cNvGrpSpPr>
            <a:grpSpLocks/>
          </p:cNvGrpSpPr>
          <p:nvPr/>
        </p:nvGrpSpPr>
        <p:grpSpPr bwMode="auto">
          <a:xfrm>
            <a:off x="5648325" y="5580063"/>
            <a:ext cx="360363" cy="360362"/>
            <a:chOff x="3495672" y="1635120"/>
            <a:chExt cx="360000" cy="360000"/>
          </a:xfrm>
        </p:grpSpPr>
        <p:sp>
          <p:nvSpPr>
            <p:cNvPr id="129" name="椭圆 128">
              <a:extLst>
                <a:ext uri="{FF2B5EF4-FFF2-40B4-BE49-F238E27FC236}">
                  <a16:creationId xmlns:a16="http://schemas.microsoft.com/office/drawing/2014/main" id="{1EDC62E5-7A6C-4D7B-99BB-E3D893D6071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4" name="TextBox 129">
              <a:extLst>
                <a:ext uri="{FF2B5EF4-FFF2-40B4-BE49-F238E27FC236}">
                  <a16:creationId xmlns:a16="http://schemas.microsoft.com/office/drawing/2014/main" id="{44E24A66-CB97-4326-AAC2-9241144B2FEB}"/>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7795" name="组合 130">
            <a:extLst>
              <a:ext uri="{FF2B5EF4-FFF2-40B4-BE49-F238E27FC236}">
                <a16:creationId xmlns:a16="http://schemas.microsoft.com/office/drawing/2014/main" id="{FB6161A8-1099-4B4E-92ED-A7BD0C961418}"/>
              </a:ext>
            </a:extLst>
          </p:cNvPr>
          <p:cNvGrpSpPr>
            <a:grpSpLocks/>
          </p:cNvGrpSpPr>
          <p:nvPr/>
        </p:nvGrpSpPr>
        <p:grpSpPr bwMode="auto">
          <a:xfrm>
            <a:off x="4929188" y="4862513"/>
            <a:ext cx="360362" cy="360362"/>
            <a:chOff x="3495672" y="1635120"/>
            <a:chExt cx="360000" cy="360000"/>
          </a:xfrm>
        </p:grpSpPr>
        <p:sp>
          <p:nvSpPr>
            <p:cNvPr id="132" name="椭圆 131">
              <a:extLst>
                <a:ext uri="{FF2B5EF4-FFF2-40B4-BE49-F238E27FC236}">
                  <a16:creationId xmlns:a16="http://schemas.microsoft.com/office/drawing/2014/main" id="{FF43F41C-DDB5-4880-BF31-C1468E6E5E59}"/>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2" name="TextBox 132">
              <a:extLst>
                <a:ext uri="{FF2B5EF4-FFF2-40B4-BE49-F238E27FC236}">
                  <a16:creationId xmlns:a16="http://schemas.microsoft.com/office/drawing/2014/main" id="{93BC4CFF-3F85-4C69-8A53-2ED9644FCB47}"/>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7796" name="组合 133">
            <a:extLst>
              <a:ext uri="{FF2B5EF4-FFF2-40B4-BE49-F238E27FC236}">
                <a16:creationId xmlns:a16="http://schemas.microsoft.com/office/drawing/2014/main" id="{A0EADCC0-BA98-443A-86E5-703FDABC587D}"/>
              </a:ext>
            </a:extLst>
          </p:cNvPr>
          <p:cNvGrpSpPr>
            <a:grpSpLocks/>
          </p:cNvGrpSpPr>
          <p:nvPr/>
        </p:nvGrpSpPr>
        <p:grpSpPr bwMode="auto">
          <a:xfrm>
            <a:off x="4392613" y="4146550"/>
            <a:ext cx="360362" cy="360363"/>
            <a:chOff x="3495672" y="1635120"/>
            <a:chExt cx="360000" cy="360000"/>
          </a:xfrm>
        </p:grpSpPr>
        <p:sp>
          <p:nvSpPr>
            <p:cNvPr id="135" name="椭圆 134">
              <a:extLst>
                <a:ext uri="{FF2B5EF4-FFF2-40B4-BE49-F238E27FC236}">
                  <a16:creationId xmlns:a16="http://schemas.microsoft.com/office/drawing/2014/main" id="{5187FC33-197B-4630-9148-B4921804C34E}"/>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0" name="TextBox 135">
              <a:extLst>
                <a:ext uri="{FF2B5EF4-FFF2-40B4-BE49-F238E27FC236}">
                  <a16:creationId xmlns:a16="http://schemas.microsoft.com/office/drawing/2014/main" id="{6538AA1A-8F78-4223-BE63-E3B16A195DD9}"/>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7797" name="直接连接符 136">
            <a:extLst>
              <a:ext uri="{FF2B5EF4-FFF2-40B4-BE49-F238E27FC236}">
                <a16:creationId xmlns:a16="http://schemas.microsoft.com/office/drawing/2014/main" id="{B8F69506-8491-497E-8A2A-CA2B14C4A012}"/>
              </a:ext>
            </a:extLst>
          </p:cNvPr>
          <p:cNvCxnSpPr>
            <a:cxnSpLocks noChangeShapeType="1"/>
          </p:cNvCxnSpPr>
          <p:nvPr/>
        </p:nvCxnSpPr>
        <p:spPr bwMode="auto">
          <a:xfrm rot="16200000" flipH="1">
            <a:off x="5279231" y="3596482"/>
            <a:ext cx="379413" cy="717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98" name="直接连接符 137">
            <a:extLst>
              <a:ext uri="{FF2B5EF4-FFF2-40B4-BE49-F238E27FC236}">
                <a16:creationId xmlns:a16="http://schemas.microsoft.com/office/drawing/2014/main" id="{3D8A68F0-BB61-4A28-AC64-DC3B56C6B216}"/>
              </a:ext>
            </a:extLst>
          </p:cNvPr>
          <p:cNvCxnSpPr>
            <a:cxnSpLocks noChangeShapeType="1"/>
          </p:cNvCxnSpPr>
          <p:nvPr/>
        </p:nvCxnSpPr>
        <p:spPr bwMode="auto">
          <a:xfrm rot="10800000" flipV="1">
            <a:off x="5827713" y="5224463"/>
            <a:ext cx="715962" cy="3556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99" name="直接连接符 138">
            <a:extLst>
              <a:ext uri="{FF2B5EF4-FFF2-40B4-BE49-F238E27FC236}">
                <a16:creationId xmlns:a16="http://schemas.microsoft.com/office/drawing/2014/main" id="{224B7B8A-4559-4221-86FA-5846A7162AAC}"/>
              </a:ext>
            </a:extLst>
          </p:cNvPr>
          <p:cNvCxnSpPr>
            <a:cxnSpLocks noChangeShapeType="1"/>
          </p:cNvCxnSpPr>
          <p:nvPr/>
        </p:nvCxnSpPr>
        <p:spPr bwMode="auto">
          <a:xfrm rot="16200000" flipH="1">
            <a:off x="4651375" y="4405313"/>
            <a:ext cx="377825" cy="5365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0" name="直接连接符 139">
            <a:extLst>
              <a:ext uri="{FF2B5EF4-FFF2-40B4-BE49-F238E27FC236}">
                <a16:creationId xmlns:a16="http://schemas.microsoft.com/office/drawing/2014/main" id="{FBF4B70F-ADE8-4582-A556-C166ECC30509}"/>
              </a:ext>
            </a:extLst>
          </p:cNvPr>
          <p:cNvCxnSpPr>
            <a:cxnSpLocks noChangeShapeType="1"/>
          </p:cNvCxnSpPr>
          <p:nvPr/>
        </p:nvCxnSpPr>
        <p:spPr bwMode="auto">
          <a:xfrm flipV="1">
            <a:off x="4572000" y="3765550"/>
            <a:ext cx="538163" cy="3810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1" name="直接连接符 140">
            <a:extLst>
              <a:ext uri="{FF2B5EF4-FFF2-40B4-BE49-F238E27FC236}">
                <a16:creationId xmlns:a16="http://schemas.microsoft.com/office/drawing/2014/main" id="{C788CA87-8FC5-4FBE-A8B0-7FFB9F5FB1B7}"/>
              </a:ext>
            </a:extLst>
          </p:cNvPr>
          <p:cNvCxnSpPr>
            <a:cxnSpLocks noChangeShapeType="1"/>
          </p:cNvCxnSpPr>
          <p:nvPr/>
        </p:nvCxnSpPr>
        <p:spPr bwMode="auto">
          <a:xfrm rot="16200000" flipH="1">
            <a:off x="6006306" y="4326732"/>
            <a:ext cx="358775" cy="715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2" name="直接连接符 141">
            <a:extLst>
              <a:ext uri="{FF2B5EF4-FFF2-40B4-BE49-F238E27FC236}">
                <a16:creationId xmlns:a16="http://schemas.microsoft.com/office/drawing/2014/main" id="{C7D92243-BF84-48BE-8221-D2BC82A98850}"/>
              </a:ext>
            </a:extLst>
          </p:cNvPr>
          <p:cNvCxnSpPr>
            <a:cxnSpLocks noChangeShapeType="1"/>
          </p:cNvCxnSpPr>
          <p:nvPr/>
        </p:nvCxnSpPr>
        <p:spPr bwMode="auto">
          <a:xfrm flipV="1">
            <a:off x="5111750" y="3049588"/>
            <a:ext cx="534988" cy="3794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17803" name="下箭头 155">
            <a:extLst>
              <a:ext uri="{FF2B5EF4-FFF2-40B4-BE49-F238E27FC236}">
                <a16:creationId xmlns:a16="http://schemas.microsoft.com/office/drawing/2014/main" id="{9C14B20A-7CC8-48DC-A538-3D2CA3C598D3}"/>
              </a:ext>
            </a:extLst>
          </p:cNvPr>
          <p:cNvSpPr>
            <a:spLocks noChangeArrowheads="1"/>
          </p:cNvSpPr>
          <p:nvPr/>
        </p:nvSpPr>
        <p:spPr bwMode="auto">
          <a:xfrm>
            <a:off x="1881188" y="3429000"/>
            <a:ext cx="360362" cy="717550"/>
          </a:xfrm>
          <a:prstGeom prst="downArrow">
            <a:avLst>
              <a:gd name="adj1" fmla="val 50000"/>
              <a:gd name="adj2" fmla="val 49946"/>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4" name="右箭头 156">
            <a:extLst>
              <a:ext uri="{FF2B5EF4-FFF2-40B4-BE49-F238E27FC236}">
                <a16:creationId xmlns:a16="http://schemas.microsoft.com/office/drawing/2014/main" id="{6193EC23-2E47-4D84-A480-E6EE5196292A}"/>
              </a:ext>
            </a:extLst>
          </p:cNvPr>
          <p:cNvSpPr>
            <a:spLocks noChangeArrowheads="1"/>
          </p:cNvSpPr>
          <p:nvPr/>
        </p:nvSpPr>
        <p:spPr bwMode="auto">
          <a:xfrm>
            <a:off x="3136900" y="5043488"/>
            <a:ext cx="1255713" cy="358775"/>
          </a:xfrm>
          <a:prstGeom prst="rightArrow">
            <a:avLst>
              <a:gd name="adj1" fmla="val 50000"/>
              <a:gd name="adj2" fmla="val 50005"/>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5" name="TextBox 157">
            <a:extLst>
              <a:ext uri="{FF2B5EF4-FFF2-40B4-BE49-F238E27FC236}">
                <a16:creationId xmlns:a16="http://schemas.microsoft.com/office/drawing/2014/main" id="{D9AAD04A-8917-41F0-9F59-5F55187EE272}"/>
              </a:ext>
            </a:extLst>
          </p:cNvPr>
          <p:cNvSpPr txBox="1">
            <a:spLocks noChangeArrowheads="1"/>
          </p:cNvSpPr>
          <p:nvPr/>
        </p:nvSpPr>
        <p:spPr bwMode="auto">
          <a:xfrm>
            <a:off x="6904038" y="2352675"/>
            <a:ext cx="17938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规则：</a:t>
            </a:r>
            <a:endParaRPr lang="en-US" altLang="zh-CN" b="1">
              <a:solidFill>
                <a:srgbClr val="FF0000"/>
              </a:solidFill>
            </a:endParaRPr>
          </a:p>
          <a:p>
            <a:pPr eaLnBrk="1" hangingPunct="1"/>
            <a:r>
              <a:rPr lang="en-US" altLang="zh-CN">
                <a:solidFill>
                  <a:srgbClr val="FF0000"/>
                </a:solidFill>
              </a:rPr>
              <a:t>1.</a:t>
            </a:r>
            <a:r>
              <a:rPr lang="zh-CN" altLang="en-US">
                <a:solidFill>
                  <a:srgbClr val="FF0000"/>
                </a:solidFill>
              </a:rPr>
              <a:t>树中某节点的第一个孩子是二叉树中该节点的左孩子；</a:t>
            </a:r>
            <a:endParaRPr lang="en-US" altLang="zh-CN">
              <a:solidFill>
                <a:srgbClr val="FF0000"/>
              </a:solidFill>
            </a:endParaRPr>
          </a:p>
          <a:p>
            <a:pPr eaLnBrk="1" hangingPunct="1"/>
            <a:r>
              <a:rPr lang="en-US" altLang="zh-CN">
                <a:solidFill>
                  <a:srgbClr val="FF0000"/>
                </a:solidFill>
              </a:rPr>
              <a:t>2.</a:t>
            </a:r>
            <a:r>
              <a:rPr lang="zh-CN" altLang="en-US">
                <a:solidFill>
                  <a:srgbClr val="FF0000"/>
                </a:solidFill>
              </a:rPr>
              <a:t>树中某节点的右兄弟是二叉树中该节点的右孩子。</a:t>
            </a:r>
          </a:p>
        </p:txBody>
      </p:sp>
      <p:sp>
        <p:nvSpPr>
          <p:cNvPr id="117806" name="圆角矩形 158">
            <a:extLst>
              <a:ext uri="{FF2B5EF4-FFF2-40B4-BE49-F238E27FC236}">
                <a16:creationId xmlns:a16="http://schemas.microsoft.com/office/drawing/2014/main" id="{6FF20794-1164-4A8F-BBFF-01E9D7FD0EE0}"/>
              </a:ext>
            </a:extLst>
          </p:cNvPr>
          <p:cNvSpPr>
            <a:spLocks noChangeArrowheads="1"/>
          </p:cNvSpPr>
          <p:nvPr/>
        </p:nvSpPr>
        <p:spPr bwMode="auto">
          <a:xfrm>
            <a:off x="625475" y="1276350"/>
            <a:ext cx="2690813"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7" name="圆角矩形 159">
            <a:extLst>
              <a:ext uri="{FF2B5EF4-FFF2-40B4-BE49-F238E27FC236}">
                <a16:creationId xmlns:a16="http://schemas.microsoft.com/office/drawing/2014/main" id="{50B57B5E-761F-40FE-A2BC-CE19669B96DD}"/>
              </a:ext>
            </a:extLst>
          </p:cNvPr>
          <p:cNvSpPr>
            <a:spLocks noChangeArrowheads="1"/>
          </p:cNvSpPr>
          <p:nvPr/>
        </p:nvSpPr>
        <p:spPr bwMode="auto">
          <a:xfrm>
            <a:off x="625475" y="4146550"/>
            <a:ext cx="2511425"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8" name="圆角矩形 160">
            <a:extLst>
              <a:ext uri="{FF2B5EF4-FFF2-40B4-BE49-F238E27FC236}">
                <a16:creationId xmlns:a16="http://schemas.microsoft.com/office/drawing/2014/main" id="{A46DA5D7-2B4F-4D78-8FB0-4B1038C1F0EC}"/>
              </a:ext>
            </a:extLst>
          </p:cNvPr>
          <p:cNvSpPr>
            <a:spLocks noChangeArrowheads="1"/>
          </p:cNvSpPr>
          <p:nvPr/>
        </p:nvSpPr>
        <p:spPr bwMode="auto">
          <a:xfrm>
            <a:off x="4392613" y="2532063"/>
            <a:ext cx="2511425" cy="35877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9A0CC006-788D-4461-9BE6-148797E1D8DF}"/>
              </a:ext>
            </a:extLst>
          </p:cNvPr>
          <p:cNvSpPr>
            <a:spLocks noGrp="1"/>
          </p:cNvSpPr>
          <p:nvPr>
            <p:ph type="title"/>
          </p:nvPr>
        </p:nvSpPr>
        <p:spPr/>
        <p:txBody>
          <a:bodyPr/>
          <a:lstStyle/>
          <a:p>
            <a:r>
              <a:rPr lang="zh-CN" altLang="en-US"/>
              <a:t>森林转换为二叉树</a:t>
            </a:r>
          </a:p>
        </p:txBody>
      </p:sp>
      <p:sp>
        <p:nvSpPr>
          <p:cNvPr id="118787" name="内容占位符 2">
            <a:extLst>
              <a:ext uri="{FF2B5EF4-FFF2-40B4-BE49-F238E27FC236}">
                <a16:creationId xmlns:a16="http://schemas.microsoft.com/office/drawing/2014/main" id="{9B4186AC-0C9C-482E-81FC-625B208ABA64}"/>
              </a:ext>
            </a:extLst>
          </p:cNvPr>
          <p:cNvSpPr>
            <a:spLocks noGrp="1"/>
          </p:cNvSpPr>
          <p:nvPr>
            <p:ph idx="1"/>
          </p:nvPr>
        </p:nvSpPr>
        <p:spPr>
          <a:xfrm>
            <a:off x="917575" y="1525588"/>
            <a:ext cx="7959725" cy="4570412"/>
          </a:xfrm>
        </p:spPr>
        <p:txBody>
          <a:bodyPr/>
          <a:lstStyle/>
          <a:p>
            <a:r>
              <a:rPr lang="zh-CN" altLang="en-US"/>
              <a:t>思路</a:t>
            </a:r>
            <a:endParaRPr lang="en-US" altLang="zh-CN"/>
          </a:p>
          <a:p>
            <a:pPr lvl="1"/>
            <a:r>
              <a:rPr lang="zh-CN" altLang="en-US"/>
              <a:t>由于根没有兄弟，所以树转换为二叉树后，二叉树的根一定没有右子树。</a:t>
            </a:r>
            <a:endParaRPr lang="en-US" altLang="zh-CN"/>
          </a:p>
          <a:p>
            <a:pPr lvl="1"/>
            <a:r>
              <a:rPr lang="zh-CN" altLang="en-US"/>
              <a:t>先将森林中的每一棵树转换为二叉树；</a:t>
            </a:r>
            <a:endParaRPr lang="en-US" altLang="zh-CN"/>
          </a:p>
          <a:p>
            <a:pPr lvl="1"/>
            <a:r>
              <a:rPr lang="zh-CN" altLang="en-US"/>
              <a:t>再将第一棵二叉树的根作为转换后二叉树的根；</a:t>
            </a:r>
            <a:endParaRPr lang="en-US" altLang="zh-CN"/>
          </a:p>
          <a:p>
            <a:pPr lvl="1"/>
            <a:r>
              <a:rPr lang="zh-CN" altLang="en-US"/>
              <a:t>第一棵二叉树的左子树作为转换后二叉树的左子树；</a:t>
            </a:r>
            <a:endParaRPr lang="en-US" altLang="zh-CN"/>
          </a:p>
          <a:p>
            <a:pPr lvl="1"/>
            <a:r>
              <a:rPr lang="zh-CN" altLang="en-US"/>
              <a:t>第二棵二叉树作为转换后二叉树的右子树；</a:t>
            </a:r>
            <a:endParaRPr lang="en-US" altLang="zh-CN"/>
          </a:p>
          <a:p>
            <a:pPr lvl="1"/>
            <a:r>
              <a:rPr lang="zh-CN" altLang="en-US"/>
              <a:t>第三棵二叉树作为转换后二叉树根的右孩子的右子树</a:t>
            </a:r>
            <a:endParaRPr lang="en-US" altLang="zh-CN"/>
          </a:p>
          <a:p>
            <a:pPr lvl="1"/>
            <a:r>
              <a:rPr lang="zh-CN" altLang="en-US"/>
              <a:t>依此类推</a:t>
            </a:r>
          </a:p>
        </p:txBody>
      </p:sp>
      <p:sp>
        <p:nvSpPr>
          <p:cNvPr id="118788" name="灯片编号占位符 3">
            <a:extLst>
              <a:ext uri="{FF2B5EF4-FFF2-40B4-BE49-F238E27FC236}">
                <a16:creationId xmlns:a16="http://schemas.microsoft.com/office/drawing/2014/main" id="{99764CF9-98EA-40D0-AF17-1C06BBF3E12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76CD86-D082-476C-AFC1-98EC32CC91AD}" type="slidenum">
              <a:rPr lang="en-US" altLang="en-US">
                <a:solidFill>
                  <a:srgbClr val="4B4B4B"/>
                </a:solidFill>
              </a:rPr>
              <a:pPr eaLnBrk="1" hangingPunct="1"/>
              <a:t>96</a:t>
            </a:fld>
            <a:endParaRPr lang="en-US" altLang="en-US">
              <a:solidFill>
                <a:srgbClr val="4B4B4B"/>
              </a:solidFill>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E9BA3680-9F7E-4231-B099-1B77D1BF29AA}"/>
              </a:ext>
            </a:extLst>
          </p:cNvPr>
          <p:cNvSpPr>
            <a:spLocks noGrp="1"/>
          </p:cNvSpPr>
          <p:nvPr>
            <p:ph type="title"/>
          </p:nvPr>
        </p:nvSpPr>
        <p:spPr/>
        <p:txBody>
          <a:bodyPr/>
          <a:lstStyle/>
          <a:p>
            <a:r>
              <a:rPr lang="zh-CN" altLang="en-US"/>
              <a:t>森林转换为二叉树</a:t>
            </a:r>
          </a:p>
        </p:txBody>
      </p:sp>
      <p:sp>
        <p:nvSpPr>
          <p:cNvPr id="119811" name="灯片编号占位符 3">
            <a:extLst>
              <a:ext uri="{FF2B5EF4-FFF2-40B4-BE49-F238E27FC236}">
                <a16:creationId xmlns:a16="http://schemas.microsoft.com/office/drawing/2014/main" id="{8068D5E2-0A69-4356-AF71-F46A3F1BD4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8E7596-F79A-458A-B476-27614B5004D1}" type="slidenum">
              <a:rPr lang="en-US" altLang="en-US">
                <a:solidFill>
                  <a:srgbClr val="4B4B4B"/>
                </a:solidFill>
              </a:rPr>
              <a:pPr eaLnBrk="1" hangingPunct="1"/>
              <a:t>97</a:t>
            </a:fld>
            <a:endParaRPr lang="en-US" altLang="en-US">
              <a:solidFill>
                <a:srgbClr val="4B4B4B"/>
              </a:solidFill>
            </a:endParaRPr>
          </a:p>
        </p:txBody>
      </p:sp>
      <p:grpSp>
        <p:nvGrpSpPr>
          <p:cNvPr id="119812" name="组合 4">
            <a:extLst>
              <a:ext uri="{FF2B5EF4-FFF2-40B4-BE49-F238E27FC236}">
                <a16:creationId xmlns:a16="http://schemas.microsoft.com/office/drawing/2014/main" id="{1AB90F40-864F-43EE-95DC-32CB6EEFC292}"/>
              </a:ext>
            </a:extLst>
          </p:cNvPr>
          <p:cNvGrpSpPr>
            <a:grpSpLocks/>
          </p:cNvGrpSpPr>
          <p:nvPr/>
        </p:nvGrpSpPr>
        <p:grpSpPr bwMode="auto">
          <a:xfrm>
            <a:off x="1878013" y="1455738"/>
            <a:ext cx="360362" cy="360362"/>
            <a:chOff x="3495672" y="1635120"/>
            <a:chExt cx="360000" cy="360000"/>
          </a:xfrm>
        </p:grpSpPr>
        <p:sp>
          <p:nvSpPr>
            <p:cNvPr id="6" name="椭圆 5">
              <a:extLst>
                <a:ext uri="{FF2B5EF4-FFF2-40B4-BE49-F238E27FC236}">
                  <a16:creationId xmlns:a16="http://schemas.microsoft.com/office/drawing/2014/main" id="{6A40EBA6-EF12-4F5F-97DE-4EAD854F1BF7}"/>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3" name="TextBox 6">
              <a:extLst>
                <a:ext uri="{FF2B5EF4-FFF2-40B4-BE49-F238E27FC236}">
                  <a16:creationId xmlns:a16="http://schemas.microsoft.com/office/drawing/2014/main" id="{09EAEEE1-FF8A-4D9D-B2D0-4B0279687C46}"/>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9813" name="组合 7">
            <a:extLst>
              <a:ext uri="{FF2B5EF4-FFF2-40B4-BE49-F238E27FC236}">
                <a16:creationId xmlns:a16="http://schemas.microsoft.com/office/drawing/2014/main" id="{B4E39BE9-ECF6-417A-952E-2F95C08AE5D1}"/>
              </a:ext>
            </a:extLst>
          </p:cNvPr>
          <p:cNvGrpSpPr>
            <a:grpSpLocks/>
          </p:cNvGrpSpPr>
          <p:nvPr/>
        </p:nvGrpSpPr>
        <p:grpSpPr bwMode="auto">
          <a:xfrm>
            <a:off x="1879600" y="2171700"/>
            <a:ext cx="360363" cy="360363"/>
            <a:chOff x="3495672" y="1635120"/>
            <a:chExt cx="360000" cy="360000"/>
          </a:xfrm>
        </p:grpSpPr>
        <p:sp>
          <p:nvSpPr>
            <p:cNvPr id="9" name="椭圆 8">
              <a:extLst>
                <a:ext uri="{FF2B5EF4-FFF2-40B4-BE49-F238E27FC236}">
                  <a16:creationId xmlns:a16="http://schemas.microsoft.com/office/drawing/2014/main" id="{4AD9D151-9033-4FE1-A657-45C4E2715B81}"/>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1" name="TextBox 9">
              <a:extLst>
                <a:ext uri="{FF2B5EF4-FFF2-40B4-BE49-F238E27FC236}">
                  <a16:creationId xmlns:a16="http://schemas.microsoft.com/office/drawing/2014/main" id="{6FD865A0-A80C-4936-A5F7-DCFC771E1732}"/>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9814" name="组合 10">
            <a:extLst>
              <a:ext uri="{FF2B5EF4-FFF2-40B4-BE49-F238E27FC236}">
                <a16:creationId xmlns:a16="http://schemas.microsoft.com/office/drawing/2014/main" id="{7C66E893-0335-4BF1-AA63-1C9FCFEBD86F}"/>
              </a:ext>
            </a:extLst>
          </p:cNvPr>
          <p:cNvGrpSpPr>
            <a:grpSpLocks/>
          </p:cNvGrpSpPr>
          <p:nvPr/>
        </p:nvGrpSpPr>
        <p:grpSpPr bwMode="auto">
          <a:xfrm>
            <a:off x="1162050" y="2173288"/>
            <a:ext cx="360363" cy="360362"/>
            <a:chOff x="3495672" y="1635120"/>
            <a:chExt cx="360000" cy="360000"/>
          </a:xfrm>
        </p:grpSpPr>
        <p:sp>
          <p:nvSpPr>
            <p:cNvPr id="12" name="椭圆 11">
              <a:extLst>
                <a:ext uri="{FF2B5EF4-FFF2-40B4-BE49-F238E27FC236}">
                  <a16:creationId xmlns:a16="http://schemas.microsoft.com/office/drawing/2014/main" id="{566EDE9C-92FA-49BA-AA63-72F730AF395D}"/>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9" name="TextBox 12">
              <a:extLst>
                <a:ext uri="{FF2B5EF4-FFF2-40B4-BE49-F238E27FC236}">
                  <a16:creationId xmlns:a16="http://schemas.microsoft.com/office/drawing/2014/main" id="{72AC35A7-7BE3-4BC5-AD33-F1DC2DEDA8FA}"/>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9815" name="组合 13">
            <a:extLst>
              <a:ext uri="{FF2B5EF4-FFF2-40B4-BE49-F238E27FC236}">
                <a16:creationId xmlns:a16="http://schemas.microsoft.com/office/drawing/2014/main" id="{56762E36-4614-47FE-BFE1-4901521B3767}"/>
              </a:ext>
            </a:extLst>
          </p:cNvPr>
          <p:cNvGrpSpPr>
            <a:grpSpLocks/>
          </p:cNvGrpSpPr>
          <p:nvPr/>
        </p:nvGrpSpPr>
        <p:grpSpPr bwMode="auto">
          <a:xfrm>
            <a:off x="2595563" y="2173288"/>
            <a:ext cx="360362" cy="360362"/>
            <a:chOff x="3495672" y="1635120"/>
            <a:chExt cx="360000" cy="360000"/>
          </a:xfrm>
        </p:grpSpPr>
        <p:sp>
          <p:nvSpPr>
            <p:cNvPr id="15" name="椭圆 14">
              <a:extLst>
                <a:ext uri="{FF2B5EF4-FFF2-40B4-BE49-F238E27FC236}">
                  <a16:creationId xmlns:a16="http://schemas.microsoft.com/office/drawing/2014/main" id="{30CC6FCF-6D39-4C88-B3AE-3C58719B7C5E}"/>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7" name="TextBox 15">
              <a:extLst>
                <a:ext uri="{FF2B5EF4-FFF2-40B4-BE49-F238E27FC236}">
                  <a16:creationId xmlns:a16="http://schemas.microsoft.com/office/drawing/2014/main" id="{908BDD78-FD67-4958-9FBB-218AE218BD69}"/>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9816" name="组合 16">
            <a:extLst>
              <a:ext uri="{FF2B5EF4-FFF2-40B4-BE49-F238E27FC236}">
                <a16:creationId xmlns:a16="http://schemas.microsoft.com/office/drawing/2014/main" id="{859BFCDC-419B-4051-91D1-9EB755CB82E9}"/>
              </a:ext>
            </a:extLst>
          </p:cNvPr>
          <p:cNvGrpSpPr>
            <a:grpSpLocks/>
          </p:cNvGrpSpPr>
          <p:nvPr/>
        </p:nvGrpSpPr>
        <p:grpSpPr bwMode="auto">
          <a:xfrm>
            <a:off x="5468938" y="2173288"/>
            <a:ext cx="360362" cy="360362"/>
            <a:chOff x="3495672" y="1635120"/>
            <a:chExt cx="360000" cy="360000"/>
          </a:xfrm>
        </p:grpSpPr>
        <p:sp>
          <p:nvSpPr>
            <p:cNvPr id="18" name="椭圆 17">
              <a:extLst>
                <a:ext uri="{FF2B5EF4-FFF2-40B4-BE49-F238E27FC236}">
                  <a16:creationId xmlns:a16="http://schemas.microsoft.com/office/drawing/2014/main" id="{79979B8B-4735-4E83-A004-2CD46141E85C}"/>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5" name="TextBox 18">
              <a:extLst>
                <a:ext uri="{FF2B5EF4-FFF2-40B4-BE49-F238E27FC236}">
                  <a16:creationId xmlns:a16="http://schemas.microsoft.com/office/drawing/2014/main" id="{EE49032E-5913-4A24-8AB5-6AF2E23AE7D1}"/>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9817" name="组合 19">
            <a:extLst>
              <a:ext uri="{FF2B5EF4-FFF2-40B4-BE49-F238E27FC236}">
                <a16:creationId xmlns:a16="http://schemas.microsoft.com/office/drawing/2014/main" id="{38769C76-6367-4E4E-BB77-D3F9E063B491}"/>
              </a:ext>
            </a:extLst>
          </p:cNvPr>
          <p:cNvGrpSpPr>
            <a:grpSpLocks/>
          </p:cNvGrpSpPr>
          <p:nvPr/>
        </p:nvGrpSpPr>
        <p:grpSpPr bwMode="auto">
          <a:xfrm>
            <a:off x="5468938" y="1455738"/>
            <a:ext cx="360362" cy="360362"/>
            <a:chOff x="3495672" y="1635120"/>
            <a:chExt cx="360000" cy="360000"/>
          </a:xfrm>
        </p:grpSpPr>
        <p:sp>
          <p:nvSpPr>
            <p:cNvPr id="21" name="椭圆 20">
              <a:extLst>
                <a:ext uri="{FF2B5EF4-FFF2-40B4-BE49-F238E27FC236}">
                  <a16:creationId xmlns:a16="http://schemas.microsoft.com/office/drawing/2014/main" id="{566F5BC7-BE37-49F2-8ADA-17DF7F86B9C7}"/>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3" name="TextBox 21">
              <a:extLst>
                <a:ext uri="{FF2B5EF4-FFF2-40B4-BE49-F238E27FC236}">
                  <a16:creationId xmlns:a16="http://schemas.microsoft.com/office/drawing/2014/main" id="{2FE0339B-D375-4036-9915-666EE16E87F0}"/>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9818" name="组合 22">
            <a:extLst>
              <a:ext uri="{FF2B5EF4-FFF2-40B4-BE49-F238E27FC236}">
                <a16:creationId xmlns:a16="http://schemas.microsoft.com/office/drawing/2014/main" id="{349E37F0-9615-43F0-BFBC-D30D29DFD5AE}"/>
              </a:ext>
            </a:extLst>
          </p:cNvPr>
          <p:cNvGrpSpPr>
            <a:grpSpLocks/>
          </p:cNvGrpSpPr>
          <p:nvPr/>
        </p:nvGrpSpPr>
        <p:grpSpPr bwMode="auto">
          <a:xfrm>
            <a:off x="3854450" y="1455738"/>
            <a:ext cx="360363" cy="360362"/>
            <a:chOff x="3495672" y="1635120"/>
            <a:chExt cx="360000" cy="360000"/>
          </a:xfrm>
        </p:grpSpPr>
        <p:sp>
          <p:nvSpPr>
            <p:cNvPr id="24" name="椭圆 23">
              <a:extLst>
                <a:ext uri="{FF2B5EF4-FFF2-40B4-BE49-F238E27FC236}">
                  <a16:creationId xmlns:a16="http://schemas.microsoft.com/office/drawing/2014/main" id="{246E2634-1E2D-4B7B-9A1C-82F7C65BC12C}"/>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1" name="TextBox 24">
              <a:extLst>
                <a:ext uri="{FF2B5EF4-FFF2-40B4-BE49-F238E27FC236}">
                  <a16:creationId xmlns:a16="http://schemas.microsoft.com/office/drawing/2014/main" id="{1223D52E-66B1-4DBB-B6BF-FB2EB83CE9E8}"/>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9819" name="直接连接符 25">
            <a:extLst>
              <a:ext uri="{FF2B5EF4-FFF2-40B4-BE49-F238E27FC236}">
                <a16:creationId xmlns:a16="http://schemas.microsoft.com/office/drawing/2014/main" id="{2ACF1283-3100-4454-A92D-DE1E2BB54D01}"/>
              </a:ext>
            </a:extLst>
          </p:cNvPr>
          <p:cNvCxnSpPr>
            <a:cxnSpLocks noChangeShapeType="1"/>
          </p:cNvCxnSpPr>
          <p:nvPr/>
        </p:nvCxnSpPr>
        <p:spPr bwMode="auto">
          <a:xfrm rot="16200000" flipH="1">
            <a:off x="1881188" y="1992312"/>
            <a:ext cx="355600" cy="31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0" name="直接连接符 26">
            <a:extLst>
              <a:ext uri="{FF2B5EF4-FFF2-40B4-BE49-F238E27FC236}">
                <a16:creationId xmlns:a16="http://schemas.microsoft.com/office/drawing/2014/main" id="{54F44298-F007-44A5-AC70-094F9CB887D6}"/>
              </a:ext>
            </a:extLst>
          </p:cNvPr>
          <p:cNvCxnSpPr>
            <a:cxnSpLocks noChangeShapeType="1"/>
          </p:cNvCxnSpPr>
          <p:nvPr/>
        </p:nvCxnSpPr>
        <p:spPr bwMode="auto">
          <a:xfrm rot="16200000" flipH="1">
            <a:off x="5471319" y="1991519"/>
            <a:ext cx="355600"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1" name="直接连接符 29">
            <a:extLst>
              <a:ext uri="{FF2B5EF4-FFF2-40B4-BE49-F238E27FC236}">
                <a16:creationId xmlns:a16="http://schemas.microsoft.com/office/drawing/2014/main" id="{23E1860A-EA2A-4F6F-80C0-81EAF6DF0D44}"/>
              </a:ext>
            </a:extLst>
          </p:cNvPr>
          <p:cNvCxnSpPr>
            <a:cxnSpLocks noChangeShapeType="1"/>
          </p:cNvCxnSpPr>
          <p:nvPr/>
        </p:nvCxnSpPr>
        <p:spPr bwMode="auto">
          <a:xfrm rot="16200000" flipH="1">
            <a:off x="2227262" y="1624013"/>
            <a:ext cx="379413" cy="7191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2" name="直接连接符 30">
            <a:extLst>
              <a:ext uri="{FF2B5EF4-FFF2-40B4-BE49-F238E27FC236}">
                <a16:creationId xmlns:a16="http://schemas.microsoft.com/office/drawing/2014/main" id="{A952CFD8-9AEC-49A7-8093-A4CDE2D64ACE}"/>
              </a:ext>
            </a:extLst>
          </p:cNvPr>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9823" name="组合 31">
            <a:extLst>
              <a:ext uri="{FF2B5EF4-FFF2-40B4-BE49-F238E27FC236}">
                <a16:creationId xmlns:a16="http://schemas.microsoft.com/office/drawing/2014/main" id="{C40FAABE-E32C-440A-A982-A3EF5C49CED7}"/>
              </a:ext>
            </a:extLst>
          </p:cNvPr>
          <p:cNvGrpSpPr>
            <a:grpSpLocks/>
          </p:cNvGrpSpPr>
          <p:nvPr/>
        </p:nvGrpSpPr>
        <p:grpSpPr bwMode="auto">
          <a:xfrm>
            <a:off x="1162050" y="3965575"/>
            <a:ext cx="360363" cy="360363"/>
            <a:chOff x="3495672" y="1635120"/>
            <a:chExt cx="360000" cy="360000"/>
          </a:xfrm>
        </p:grpSpPr>
        <p:sp>
          <p:nvSpPr>
            <p:cNvPr id="33" name="椭圆 32">
              <a:extLst>
                <a:ext uri="{FF2B5EF4-FFF2-40B4-BE49-F238E27FC236}">
                  <a16:creationId xmlns:a16="http://schemas.microsoft.com/office/drawing/2014/main" id="{4C4F1859-A4C2-48C0-986A-5EAF81B2A66E}"/>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9" name="TextBox 33">
              <a:extLst>
                <a:ext uri="{FF2B5EF4-FFF2-40B4-BE49-F238E27FC236}">
                  <a16:creationId xmlns:a16="http://schemas.microsoft.com/office/drawing/2014/main" id="{A1BA29EC-5D7A-4EE3-A90E-4C0D6883CB39}"/>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9824" name="组合 34">
            <a:extLst>
              <a:ext uri="{FF2B5EF4-FFF2-40B4-BE49-F238E27FC236}">
                <a16:creationId xmlns:a16="http://schemas.microsoft.com/office/drawing/2014/main" id="{9C08A94E-BF57-4C4A-BABB-8CE95203D2A4}"/>
              </a:ext>
            </a:extLst>
          </p:cNvPr>
          <p:cNvGrpSpPr>
            <a:grpSpLocks/>
          </p:cNvGrpSpPr>
          <p:nvPr/>
        </p:nvGrpSpPr>
        <p:grpSpPr bwMode="auto">
          <a:xfrm>
            <a:off x="1162050" y="5041900"/>
            <a:ext cx="360363" cy="360363"/>
            <a:chOff x="3495672" y="1635120"/>
            <a:chExt cx="360000" cy="360000"/>
          </a:xfrm>
        </p:grpSpPr>
        <p:sp>
          <p:nvSpPr>
            <p:cNvPr id="36" name="椭圆 35">
              <a:extLst>
                <a:ext uri="{FF2B5EF4-FFF2-40B4-BE49-F238E27FC236}">
                  <a16:creationId xmlns:a16="http://schemas.microsoft.com/office/drawing/2014/main" id="{20B4BF05-5B61-4671-9943-978C9B26F3CA}"/>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7" name="TextBox 36">
              <a:extLst>
                <a:ext uri="{FF2B5EF4-FFF2-40B4-BE49-F238E27FC236}">
                  <a16:creationId xmlns:a16="http://schemas.microsoft.com/office/drawing/2014/main" id="{E9D86955-B06D-4280-818A-5EF0F5B939CF}"/>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9825" name="组合 37">
            <a:extLst>
              <a:ext uri="{FF2B5EF4-FFF2-40B4-BE49-F238E27FC236}">
                <a16:creationId xmlns:a16="http://schemas.microsoft.com/office/drawing/2014/main" id="{E195253D-9BE7-4E34-8406-CFB230ECCAA2}"/>
              </a:ext>
            </a:extLst>
          </p:cNvPr>
          <p:cNvGrpSpPr>
            <a:grpSpLocks/>
          </p:cNvGrpSpPr>
          <p:nvPr/>
        </p:nvGrpSpPr>
        <p:grpSpPr bwMode="auto">
          <a:xfrm>
            <a:off x="446088" y="4683125"/>
            <a:ext cx="360362" cy="360363"/>
            <a:chOff x="3495672" y="1635120"/>
            <a:chExt cx="360000" cy="360000"/>
          </a:xfrm>
        </p:grpSpPr>
        <p:sp>
          <p:nvSpPr>
            <p:cNvPr id="39" name="椭圆 38">
              <a:extLst>
                <a:ext uri="{FF2B5EF4-FFF2-40B4-BE49-F238E27FC236}">
                  <a16:creationId xmlns:a16="http://schemas.microsoft.com/office/drawing/2014/main" id="{D357F98C-5335-42B8-923B-5E6E0F8DEAAA}"/>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5" name="TextBox 39">
              <a:extLst>
                <a:ext uri="{FF2B5EF4-FFF2-40B4-BE49-F238E27FC236}">
                  <a16:creationId xmlns:a16="http://schemas.microsoft.com/office/drawing/2014/main" id="{D5D0A071-1AEC-4F60-BC95-9AA1E900C5D3}"/>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9826" name="组合 40">
            <a:extLst>
              <a:ext uri="{FF2B5EF4-FFF2-40B4-BE49-F238E27FC236}">
                <a16:creationId xmlns:a16="http://schemas.microsoft.com/office/drawing/2014/main" id="{2046B40E-BFE6-47CC-B983-BD2A38F3CC31}"/>
              </a:ext>
            </a:extLst>
          </p:cNvPr>
          <p:cNvGrpSpPr>
            <a:grpSpLocks/>
          </p:cNvGrpSpPr>
          <p:nvPr/>
        </p:nvGrpSpPr>
        <p:grpSpPr bwMode="auto">
          <a:xfrm>
            <a:off x="1879600" y="5400675"/>
            <a:ext cx="360363" cy="360363"/>
            <a:chOff x="3495672" y="1635120"/>
            <a:chExt cx="360000" cy="360000"/>
          </a:xfrm>
        </p:grpSpPr>
        <p:sp>
          <p:nvSpPr>
            <p:cNvPr id="42" name="椭圆 41">
              <a:extLst>
                <a:ext uri="{FF2B5EF4-FFF2-40B4-BE49-F238E27FC236}">
                  <a16:creationId xmlns:a16="http://schemas.microsoft.com/office/drawing/2014/main" id="{D2A0CAB2-825A-4D02-A05E-D56307436D53}"/>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3" name="TextBox 42">
              <a:extLst>
                <a:ext uri="{FF2B5EF4-FFF2-40B4-BE49-F238E27FC236}">
                  <a16:creationId xmlns:a16="http://schemas.microsoft.com/office/drawing/2014/main" id="{720ABF43-9221-4057-9FA4-5FD2DD3020BF}"/>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9827" name="组合 43">
            <a:extLst>
              <a:ext uri="{FF2B5EF4-FFF2-40B4-BE49-F238E27FC236}">
                <a16:creationId xmlns:a16="http://schemas.microsoft.com/office/drawing/2014/main" id="{DE80E901-86A1-49EE-AFFB-BE59A3B93406}"/>
              </a:ext>
            </a:extLst>
          </p:cNvPr>
          <p:cNvGrpSpPr>
            <a:grpSpLocks/>
          </p:cNvGrpSpPr>
          <p:nvPr/>
        </p:nvGrpSpPr>
        <p:grpSpPr bwMode="auto">
          <a:xfrm>
            <a:off x="3136900" y="4683125"/>
            <a:ext cx="360363" cy="360363"/>
            <a:chOff x="3495672" y="1635120"/>
            <a:chExt cx="360000" cy="360000"/>
          </a:xfrm>
        </p:grpSpPr>
        <p:sp>
          <p:nvSpPr>
            <p:cNvPr id="45" name="椭圆 44">
              <a:extLst>
                <a:ext uri="{FF2B5EF4-FFF2-40B4-BE49-F238E27FC236}">
                  <a16:creationId xmlns:a16="http://schemas.microsoft.com/office/drawing/2014/main" id="{D532228E-C9A1-4793-B111-B3C939B9220A}"/>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1" name="TextBox 45">
              <a:extLst>
                <a:ext uri="{FF2B5EF4-FFF2-40B4-BE49-F238E27FC236}">
                  <a16:creationId xmlns:a16="http://schemas.microsoft.com/office/drawing/2014/main" id="{B57F4C55-532C-4D50-98AE-79C3678223D9}"/>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9828" name="组合 46">
            <a:extLst>
              <a:ext uri="{FF2B5EF4-FFF2-40B4-BE49-F238E27FC236}">
                <a16:creationId xmlns:a16="http://schemas.microsoft.com/office/drawing/2014/main" id="{B2EAE3A3-36BD-4DC3-9CC1-833F3B408A98}"/>
              </a:ext>
            </a:extLst>
          </p:cNvPr>
          <p:cNvGrpSpPr>
            <a:grpSpLocks/>
          </p:cNvGrpSpPr>
          <p:nvPr/>
        </p:nvGrpSpPr>
        <p:grpSpPr bwMode="auto">
          <a:xfrm>
            <a:off x="3495675" y="3965575"/>
            <a:ext cx="360363" cy="360363"/>
            <a:chOff x="3495672" y="1635120"/>
            <a:chExt cx="360000" cy="360000"/>
          </a:xfrm>
        </p:grpSpPr>
        <p:sp>
          <p:nvSpPr>
            <p:cNvPr id="48" name="椭圆 47">
              <a:extLst>
                <a:ext uri="{FF2B5EF4-FFF2-40B4-BE49-F238E27FC236}">
                  <a16:creationId xmlns:a16="http://schemas.microsoft.com/office/drawing/2014/main" id="{19073E22-364B-4905-B08D-AA6E6F0E6269}"/>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9" name="TextBox 48">
              <a:extLst>
                <a:ext uri="{FF2B5EF4-FFF2-40B4-BE49-F238E27FC236}">
                  <a16:creationId xmlns:a16="http://schemas.microsoft.com/office/drawing/2014/main" id="{0CC37E65-3DFA-45F8-9978-C1A49AEA9CBA}"/>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9829" name="组合 49">
            <a:extLst>
              <a:ext uri="{FF2B5EF4-FFF2-40B4-BE49-F238E27FC236}">
                <a16:creationId xmlns:a16="http://schemas.microsoft.com/office/drawing/2014/main" id="{22CCF0E1-03EF-46F9-9486-1115BF982C86}"/>
              </a:ext>
            </a:extLst>
          </p:cNvPr>
          <p:cNvGrpSpPr>
            <a:grpSpLocks/>
          </p:cNvGrpSpPr>
          <p:nvPr/>
        </p:nvGrpSpPr>
        <p:grpSpPr bwMode="auto">
          <a:xfrm>
            <a:off x="2417763" y="3965575"/>
            <a:ext cx="360362" cy="360363"/>
            <a:chOff x="3495672" y="1635120"/>
            <a:chExt cx="360000" cy="360000"/>
          </a:xfrm>
        </p:grpSpPr>
        <p:sp>
          <p:nvSpPr>
            <p:cNvPr id="51" name="椭圆 50">
              <a:extLst>
                <a:ext uri="{FF2B5EF4-FFF2-40B4-BE49-F238E27FC236}">
                  <a16:creationId xmlns:a16="http://schemas.microsoft.com/office/drawing/2014/main" id="{553F3A77-9658-4E24-A563-0A39FC417EF4}"/>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7" name="TextBox 51">
              <a:extLst>
                <a:ext uri="{FF2B5EF4-FFF2-40B4-BE49-F238E27FC236}">
                  <a16:creationId xmlns:a16="http://schemas.microsoft.com/office/drawing/2014/main" id="{2BE7656E-B01E-418B-BC47-0DDC36BAF526}"/>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9830" name="直接连接符 52">
            <a:extLst>
              <a:ext uri="{FF2B5EF4-FFF2-40B4-BE49-F238E27FC236}">
                <a16:creationId xmlns:a16="http://schemas.microsoft.com/office/drawing/2014/main" id="{178B941F-6D43-4A55-BCC9-B4C13229DB14}"/>
              </a:ext>
            </a:extLst>
          </p:cNvPr>
          <p:cNvCxnSpPr>
            <a:cxnSpLocks noChangeShapeType="1"/>
            <a:stCxn id="119875" idx="3"/>
            <a:endCxn id="119877" idx="0"/>
          </p:cNvCxnSpPr>
          <p:nvPr/>
        </p:nvCxnSpPr>
        <p:spPr bwMode="auto">
          <a:xfrm>
            <a:off x="806450" y="4852988"/>
            <a:ext cx="536575" cy="1889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1" name="直接连接符 53">
            <a:extLst>
              <a:ext uri="{FF2B5EF4-FFF2-40B4-BE49-F238E27FC236}">
                <a16:creationId xmlns:a16="http://schemas.microsoft.com/office/drawing/2014/main" id="{66E2E6F0-848E-4DB6-BF35-40E38930B2A8}"/>
              </a:ext>
            </a:extLst>
          </p:cNvPr>
          <p:cNvCxnSpPr>
            <a:cxnSpLocks noChangeShapeType="1"/>
            <a:endCxn id="119871" idx="0"/>
          </p:cNvCxnSpPr>
          <p:nvPr/>
        </p:nvCxnSpPr>
        <p:spPr bwMode="auto">
          <a:xfrm rot="5400000">
            <a:off x="3316288" y="4324350"/>
            <a:ext cx="358775"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2" name="直接连接符 54">
            <a:extLst>
              <a:ext uri="{FF2B5EF4-FFF2-40B4-BE49-F238E27FC236}">
                <a16:creationId xmlns:a16="http://schemas.microsoft.com/office/drawing/2014/main" id="{C0C94EED-F213-44A4-A8BE-E629C80D9F76}"/>
              </a:ext>
            </a:extLst>
          </p:cNvPr>
          <p:cNvCxnSpPr>
            <a:cxnSpLocks noChangeShapeType="1"/>
            <a:stCxn id="119877" idx="3"/>
            <a:endCxn id="119873" idx="0"/>
          </p:cNvCxnSpPr>
          <p:nvPr/>
        </p:nvCxnSpPr>
        <p:spPr bwMode="auto">
          <a:xfrm>
            <a:off x="1522413" y="5211763"/>
            <a:ext cx="538162" cy="1889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3" name="直接连接符 55">
            <a:extLst>
              <a:ext uri="{FF2B5EF4-FFF2-40B4-BE49-F238E27FC236}">
                <a16:creationId xmlns:a16="http://schemas.microsoft.com/office/drawing/2014/main" id="{38ED0A19-873C-41E7-BB6A-3B463DCCB186}"/>
              </a:ext>
            </a:extLst>
          </p:cNvPr>
          <p:cNvCxnSpPr>
            <a:cxnSpLocks noChangeShapeType="1"/>
          </p:cNvCxnSpPr>
          <p:nvPr/>
        </p:nvCxnSpPr>
        <p:spPr bwMode="auto">
          <a:xfrm rot="5400000" flipH="1" flipV="1">
            <a:off x="793751" y="4135437"/>
            <a:ext cx="379412"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9834" name="组合 61">
            <a:extLst>
              <a:ext uri="{FF2B5EF4-FFF2-40B4-BE49-F238E27FC236}">
                <a16:creationId xmlns:a16="http://schemas.microsoft.com/office/drawing/2014/main" id="{2E1748A4-70AD-42CF-ACF0-300163118EF4}"/>
              </a:ext>
            </a:extLst>
          </p:cNvPr>
          <p:cNvGrpSpPr>
            <a:grpSpLocks/>
          </p:cNvGrpSpPr>
          <p:nvPr/>
        </p:nvGrpSpPr>
        <p:grpSpPr bwMode="auto">
          <a:xfrm>
            <a:off x="6361113" y="3967163"/>
            <a:ext cx="360362" cy="360362"/>
            <a:chOff x="3495672" y="1635120"/>
            <a:chExt cx="360000" cy="360000"/>
          </a:xfrm>
        </p:grpSpPr>
        <p:sp>
          <p:nvSpPr>
            <p:cNvPr id="63" name="椭圆 62">
              <a:extLst>
                <a:ext uri="{FF2B5EF4-FFF2-40B4-BE49-F238E27FC236}">
                  <a16:creationId xmlns:a16="http://schemas.microsoft.com/office/drawing/2014/main" id="{73AAAC24-B82A-4CF4-A4A1-FD494CDDC8B2}"/>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5" name="TextBox 63">
              <a:extLst>
                <a:ext uri="{FF2B5EF4-FFF2-40B4-BE49-F238E27FC236}">
                  <a16:creationId xmlns:a16="http://schemas.microsoft.com/office/drawing/2014/main" id="{FD69AFB1-A7B0-4B40-B402-6A6497B7BBAA}"/>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9835" name="组合 64">
            <a:extLst>
              <a:ext uri="{FF2B5EF4-FFF2-40B4-BE49-F238E27FC236}">
                <a16:creationId xmlns:a16="http://schemas.microsoft.com/office/drawing/2014/main" id="{B1A4B098-9B57-40C3-89F4-BDCF90C32BA5}"/>
              </a:ext>
            </a:extLst>
          </p:cNvPr>
          <p:cNvGrpSpPr>
            <a:grpSpLocks/>
          </p:cNvGrpSpPr>
          <p:nvPr/>
        </p:nvGrpSpPr>
        <p:grpSpPr bwMode="auto">
          <a:xfrm>
            <a:off x="6183313" y="5221288"/>
            <a:ext cx="358775" cy="360362"/>
            <a:chOff x="3495672" y="1635120"/>
            <a:chExt cx="360000" cy="360000"/>
          </a:xfrm>
        </p:grpSpPr>
        <p:sp>
          <p:nvSpPr>
            <p:cNvPr id="66" name="椭圆 65">
              <a:extLst>
                <a:ext uri="{FF2B5EF4-FFF2-40B4-BE49-F238E27FC236}">
                  <a16:creationId xmlns:a16="http://schemas.microsoft.com/office/drawing/2014/main" id="{AD144B61-AF48-4BA3-93F2-1D2F95B2ACDE}"/>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3" name="TextBox 66">
              <a:extLst>
                <a:ext uri="{FF2B5EF4-FFF2-40B4-BE49-F238E27FC236}">
                  <a16:creationId xmlns:a16="http://schemas.microsoft.com/office/drawing/2014/main" id="{BCAB6A08-75FE-41E5-8D3D-20352AFA5EB1}"/>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9836" name="组合 67">
            <a:extLst>
              <a:ext uri="{FF2B5EF4-FFF2-40B4-BE49-F238E27FC236}">
                <a16:creationId xmlns:a16="http://schemas.microsoft.com/office/drawing/2014/main" id="{1058F435-9AD0-4F78-8906-CA74C78AC62E}"/>
              </a:ext>
            </a:extLst>
          </p:cNvPr>
          <p:cNvGrpSpPr>
            <a:grpSpLocks/>
          </p:cNvGrpSpPr>
          <p:nvPr/>
        </p:nvGrpSpPr>
        <p:grpSpPr bwMode="auto">
          <a:xfrm>
            <a:off x="5645150" y="4684713"/>
            <a:ext cx="360363" cy="360362"/>
            <a:chOff x="3495672" y="1635120"/>
            <a:chExt cx="360000" cy="360000"/>
          </a:xfrm>
        </p:grpSpPr>
        <p:sp>
          <p:nvSpPr>
            <p:cNvPr id="69" name="椭圆 68">
              <a:extLst>
                <a:ext uri="{FF2B5EF4-FFF2-40B4-BE49-F238E27FC236}">
                  <a16:creationId xmlns:a16="http://schemas.microsoft.com/office/drawing/2014/main" id="{ABC1E68E-5040-4CEC-B1A3-85D177BCC190}"/>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1" name="TextBox 69">
              <a:extLst>
                <a:ext uri="{FF2B5EF4-FFF2-40B4-BE49-F238E27FC236}">
                  <a16:creationId xmlns:a16="http://schemas.microsoft.com/office/drawing/2014/main" id="{70EC5283-1188-4BDB-BF81-F50DA01E7F3B}"/>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9837" name="组合 70">
            <a:extLst>
              <a:ext uri="{FF2B5EF4-FFF2-40B4-BE49-F238E27FC236}">
                <a16:creationId xmlns:a16="http://schemas.microsoft.com/office/drawing/2014/main" id="{EC16AF46-DFC5-4325-B455-E88F4F934BFB}"/>
              </a:ext>
            </a:extLst>
          </p:cNvPr>
          <p:cNvGrpSpPr>
            <a:grpSpLocks/>
          </p:cNvGrpSpPr>
          <p:nvPr/>
        </p:nvGrpSpPr>
        <p:grpSpPr bwMode="auto">
          <a:xfrm>
            <a:off x="6900863" y="5580063"/>
            <a:ext cx="358775" cy="360362"/>
            <a:chOff x="3495672" y="1635120"/>
            <a:chExt cx="360000" cy="360000"/>
          </a:xfrm>
        </p:grpSpPr>
        <p:sp>
          <p:nvSpPr>
            <p:cNvPr id="72" name="椭圆 71">
              <a:extLst>
                <a:ext uri="{FF2B5EF4-FFF2-40B4-BE49-F238E27FC236}">
                  <a16:creationId xmlns:a16="http://schemas.microsoft.com/office/drawing/2014/main" id="{1181198A-0F32-408B-AE9B-26C7CDA67B86}"/>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9" name="TextBox 72">
              <a:extLst>
                <a:ext uri="{FF2B5EF4-FFF2-40B4-BE49-F238E27FC236}">
                  <a16:creationId xmlns:a16="http://schemas.microsoft.com/office/drawing/2014/main" id="{58CC09AB-D243-4C9A-97AE-563186803B2E}"/>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9838" name="组合 73">
            <a:extLst>
              <a:ext uri="{FF2B5EF4-FFF2-40B4-BE49-F238E27FC236}">
                <a16:creationId xmlns:a16="http://schemas.microsoft.com/office/drawing/2014/main" id="{DB359F57-8720-4F7C-8453-707D97668319}"/>
              </a:ext>
            </a:extLst>
          </p:cNvPr>
          <p:cNvGrpSpPr>
            <a:grpSpLocks/>
          </p:cNvGrpSpPr>
          <p:nvPr/>
        </p:nvGrpSpPr>
        <p:grpSpPr bwMode="auto">
          <a:xfrm>
            <a:off x="7799388" y="5938838"/>
            <a:ext cx="360362" cy="360362"/>
            <a:chOff x="3495672" y="1635120"/>
            <a:chExt cx="360000" cy="360000"/>
          </a:xfrm>
        </p:grpSpPr>
        <p:sp>
          <p:nvSpPr>
            <p:cNvPr id="75" name="椭圆 74">
              <a:extLst>
                <a:ext uri="{FF2B5EF4-FFF2-40B4-BE49-F238E27FC236}">
                  <a16:creationId xmlns:a16="http://schemas.microsoft.com/office/drawing/2014/main" id="{ADAC8E42-831E-4430-806D-71E6D028FE34}"/>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7" name="TextBox 75">
              <a:extLst>
                <a:ext uri="{FF2B5EF4-FFF2-40B4-BE49-F238E27FC236}">
                  <a16:creationId xmlns:a16="http://schemas.microsoft.com/office/drawing/2014/main" id="{2F9552EF-4328-4639-908C-743520D50DB4}"/>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9839" name="组合 76">
            <a:extLst>
              <a:ext uri="{FF2B5EF4-FFF2-40B4-BE49-F238E27FC236}">
                <a16:creationId xmlns:a16="http://schemas.microsoft.com/office/drawing/2014/main" id="{B79E1F2A-3762-4AFD-8323-8ED8B194B261}"/>
              </a:ext>
            </a:extLst>
          </p:cNvPr>
          <p:cNvGrpSpPr>
            <a:grpSpLocks/>
          </p:cNvGrpSpPr>
          <p:nvPr/>
        </p:nvGrpSpPr>
        <p:grpSpPr bwMode="auto">
          <a:xfrm>
            <a:off x="8158163" y="5221288"/>
            <a:ext cx="360362" cy="360362"/>
            <a:chOff x="3495672" y="1635120"/>
            <a:chExt cx="360000" cy="360000"/>
          </a:xfrm>
        </p:grpSpPr>
        <p:sp>
          <p:nvSpPr>
            <p:cNvPr id="78" name="椭圆 77">
              <a:extLst>
                <a:ext uri="{FF2B5EF4-FFF2-40B4-BE49-F238E27FC236}">
                  <a16:creationId xmlns:a16="http://schemas.microsoft.com/office/drawing/2014/main" id="{4F3EFDCC-F9C1-4CE8-9AF9-AC046B0AE09E}"/>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5" name="TextBox 78">
              <a:extLst>
                <a:ext uri="{FF2B5EF4-FFF2-40B4-BE49-F238E27FC236}">
                  <a16:creationId xmlns:a16="http://schemas.microsoft.com/office/drawing/2014/main" id="{96FB0C16-B24B-4041-958C-4BD329B1DE22}"/>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9840" name="组合 79">
            <a:extLst>
              <a:ext uri="{FF2B5EF4-FFF2-40B4-BE49-F238E27FC236}">
                <a16:creationId xmlns:a16="http://schemas.microsoft.com/office/drawing/2014/main" id="{9FFB6B4E-7C5A-4674-8FF1-5E801EEA8DD9}"/>
              </a:ext>
            </a:extLst>
          </p:cNvPr>
          <p:cNvGrpSpPr>
            <a:grpSpLocks/>
          </p:cNvGrpSpPr>
          <p:nvPr/>
        </p:nvGrpSpPr>
        <p:grpSpPr bwMode="auto">
          <a:xfrm>
            <a:off x="7259638" y="4683125"/>
            <a:ext cx="360362" cy="360363"/>
            <a:chOff x="3495672" y="1635120"/>
            <a:chExt cx="360000" cy="360000"/>
          </a:xfrm>
        </p:grpSpPr>
        <p:sp>
          <p:nvSpPr>
            <p:cNvPr id="81" name="椭圆 80">
              <a:extLst>
                <a:ext uri="{FF2B5EF4-FFF2-40B4-BE49-F238E27FC236}">
                  <a16:creationId xmlns:a16="http://schemas.microsoft.com/office/drawing/2014/main" id="{AC97F175-9C3B-4493-B683-2026EED9B7DA}"/>
                </a:ext>
              </a:extLst>
            </p:cNvPr>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3" name="TextBox 81">
              <a:extLst>
                <a:ext uri="{FF2B5EF4-FFF2-40B4-BE49-F238E27FC236}">
                  <a16:creationId xmlns:a16="http://schemas.microsoft.com/office/drawing/2014/main" id="{B773AA0D-8359-4367-8299-0E1C2A80B7A9}"/>
                </a:ext>
              </a:extLst>
            </p:cNvPr>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9841" name="直接连接符 82">
            <a:extLst>
              <a:ext uri="{FF2B5EF4-FFF2-40B4-BE49-F238E27FC236}">
                <a16:creationId xmlns:a16="http://schemas.microsoft.com/office/drawing/2014/main" id="{9AB90F71-8D28-4F66-952C-97816EE9DD52}"/>
              </a:ext>
            </a:extLst>
          </p:cNvPr>
          <p:cNvCxnSpPr>
            <a:cxnSpLocks noChangeShapeType="1"/>
          </p:cNvCxnSpPr>
          <p:nvPr/>
        </p:nvCxnSpPr>
        <p:spPr bwMode="auto">
          <a:xfrm>
            <a:off x="5826125" y="5032375"/>
            <a:ext cx="536575" cy="1889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2" name="直接连接符 83">
            <a:extLst>
              <a:ext uri="{FF2B5EF4-FFF2-40B4-BE49-F238E27FC236}">
                <a16:creationId xmlns:a16="http://schemas.microsoft.com/office/drawing/2014/main" id="{1EC3DA08-0A74-493F-81EB-044767355A86}"/>
              </a:ext>
            </a:extLst>
          </p:cNvPr>
          <p:cNvCxnSpPr>
            <a:cxnSpLocks noChangeShapeType="1"/>
          </p:cNvCxnSpPr>
          <p:nvPr/>
        </p:nvCxnSpPr>
        <p:spPr bwMode="auto">
          <a:xfrm rot="5400000">
            <a:off x="7979569" y="5580857"/>
            <a:ext cx="358775" cy="3571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3" name="直接连接符 84">
            <a:extLst>
              <a:ext uri="{FF2B5EF4-FFF2-40B4-BE49-F238E27FC236}">
                <a16:creationId xmlns:a16="http://schemas.microsoft.com/office/drawing/2014/main" id="{010B75BA-563F-47CB-8DF3-BBBEB317DB6E}"/>
              </a:ext>
            </a:extLst>
          </p:cNvPr>
          <p:cNvCxnSpPr>
            <a:cxnSpLocks noChangeShapeType="1"/>
          </p:cNvCxnSpPr>
          <p:nvPr/>
        </p:nvCxnSpPr>
        <p:spPr bwMode="auto">
          <a:xfrm>
            <a:off x="6542088" y="5391150"/>
            <a:ext cx="538162" cy="1889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4" name="直接连接符 85">
            <a:extLst>
              <a:ext uri="{FF2B5EF4-FFF2-40B4-BE49-F238E27FC236}">
                <a16:creationId xmlns:a16="http://schemas.microsoft.com/office/drawing/2014/main" id="{B8D0517D-800D-438F-B176-D7A13FC2828C}"/>
              </a:ext>
            </a:extLst>
          </p:cNvPr>
          <p:cNvCxnSpPr>
            <a:cxnSpLocks noChangeShapeType="1"/>
          </p:cNvCxnSpPr>
          <p:nvPr/>
        </p:nvCxnSpPr>
        <p:spPr bwMode="auto">
          <a:xfrm rot="5400000" flipH="1" flipV="1">
            <a:off x="5994400" y="4137025"/>
            <a:ext cx="379413"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5" name="直接连接符 86">
            <a:extLst>
              <a:ext uri="{FF2B5EF4-FFF2-40B4-BE49-F238E27FC236}">
                <a16:creationId xmlns:a16="http://schemas.microsoft.com/office/drawing/2014/main" id="{6B619483-C518-489B-B366-A8F4788D948D}"/>
              </a:ext>
            </a:extLst>
          </p:cNvPr>
          <p:cNvCxnSpPr>
            <a:cxnSpLocks noChangeShapeType="1"/>
          </p:cNvCxnSpPr>
          <p:nvPr/>
        </p:nvCxnSpPr>
        <p:spPr bwMode="auto">
          <a:xfrm rot="16200000" flipV="1">
            <a:off x="6813551" y="4056062"/>
            <a:ext cx="355600" cy="8985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6" name="直接连接符 89">
            <a:extLst>
              <a:ext uri="{FF2B5EF4-FFF2-40B4-BE49-F238E27FC236}">
                <a16:creationId xmlns:a16="http://schemas.microsoft.com/office/drawing/2014/main" id="{36BC46D4-93D0-4C9A-B951-16CD2FE83564}"/>
              </a:ext>
            </a:extLst>
          </p:cNvPr>
          <p:cNvCxnSpPr>
            <a:cxnSpLocks noChangeShapeType="1"/>
          </p:cNvCxnSpPr>
          <p:nvPr/>
        </p:nvCxnSpPr>
        <p:spPr bwMode="auto">
          <a:xfrm>
            <a:off x="7620000" y="4852988"/>
            <a:ext cx="719138" cy="3683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19847" name="下箭头 95">
            <a:extLst>
              <a:ext uri="{FF2B5EF4-FFF2-40B4-BE49-F238E27FC236}">
                <a16:creationId xmlns:a16="http://schemas.microsoft.com/office/drawing/2014/main" id="{7353BC74-F658-420D-8DA4-F1E4390CF03F}"/>
              </a:ext>
            </a:extLst>
          </p:cNvPr>
          <p:cNvSpPr>
            <a:spLocks noChangeArrowheads="1"/>
          </p:cNvSpPr>
          <p:nvPr/>
        </p:nvSpPr>
        <p:spPr bwMode="auto">
          <a:xfrm>
            <a:off x="2957513" y="2890838"/>
            <a:ext cx="360362" cy="717550"/>
          </a:xfrm>
          <a:prstGeom prst="downArrow">
            <a:avLst>
              <a:gd name="adj1" fmla="val 50000"/>
              <a:gd name="adj2" fmla="val 49946"/>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48" name="右箭头 96">
            <a:extLst>
              <a:ext uri="{FF2B5EF4-FFF2-40B4-BE49-F238E27FC236}">
                <a16:creationId xmlns:a16="http://schemas.microsoft.com/office/drawing/2014/main" id="{86F1C888-A5B4-4558-B9D0-049D5E5522ED}"/>
              </a:ext>
            </a:extLst>
          </p:cNvPr>
          <p:cNvSpPr>
            <a:spLocks noChangeArrowheads="1"/>
          </p:cNvSpPr>
          <p:nvPr/>
        </p:nvSpPr>
        <p:spPr bwMode="auto">
          <a:xfrm>
            <a:off x="4033838" y="5043488"/>
            <a:ext cx="1255712" cy="358775"/>
          </a:xfrm>
          <a:prstGeom prst="rightArrow">
            <a:avLst>
              <a:gd name="adj1" fmla="val 50000"/>
              <a:gd name="adj2" fmla="val 50005"/>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49" name="圆角矩形 97">
            <a:extLst>
              <a:ext uri="{FF2B5EF4-FFF2-40B4-BE49-F238E27FC236}">
                <a16:creationId xmlns:a16="http://schemas.microsoft.com/office/drawing/2014/main" id="{85FFCD74-C870-4A86-8728-6C1C9C241106}"/>
              </a:ext>
            </a:extLst>
          </p:cNvPr>
          <p:cNvSpPr>
            <a:spLocks noChangeArrowheads="1"/>
          </p:cNvSpPr>
          <p:nvPr/>
        </p:nvSpPr>
        <p:spPr bwMode="auto">
          <a:xfrm>
            <a:off x="804863" y="1276350"/>
            <a:ext cx="5561012" cy="1614488"/>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50" name="圆角矩形 98">
            <a:extLst>
              <a:ext uri="{FF2B5EF4-FFF2-40B4-BE49-F238E27FC236}">
                <a16:creationId xmlns:a16="http://schemas.microsoft.com/office/drawing/2014/main" id="{0F365440-5604-407D-9AED-F2A40CBCEFA0}"/>
              </a:ext>
            </a:extLst>
          </p:cNvPr>
          <p:cNvSpPr>
            <a:spLocks noChangeArrowheads="1"/>
          </p:cNvSpPr>
          <p:nvPr/>
        </p:nvSpPr>
        <p:spPr bwMode="auto">
          <a:xfrm>
            <a:off x="266700" y="3787775"/>
            <a:ext cx="3767138"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51" name="圆角矩形 99">
            <a:extLst>
              <a:ext uri="{FF2B5EF4-FFF2-40B4-BE49-F238E27FC236}">
                <a16:creationId xmlns:a16="http://schemas.microsoft.com/office/drawing/2014/main" id="{37D141FC-C1EE-4C0D-978C-81CE68796B20}"/>
              </a:ext>
            </a:extLst>
          </p:cNvPr>
          <p:cNvSpPr>
            <a:spLocks noChangeArrowheads="1"/>
          </p:cNvSpPr>
          <p:nvPr/>
        </p:nvSpPr>
        <p:spPr bwMode="auto">
          <a:xfrm>
            <a:off x="5468938" y="3787775"/>
            <a:ext cx="3228975" cy="2690813"/>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9A2227A8-7071-420C-B8F0-145704EAEE3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E99CD-BD55-4556-8D11-E38EBCB306F7}" type="slidenum">
              <a:rPr lang="en-US" altLang="en-US">
                <a:solidFill>
                  <a:srgbClr val="4B4B4B"/>
                </a:solidFill>
              </a:rPr>
              <a:pPr eaLnBrk="1" hangingPunct="1"/>
              <a:t>98</a:t>
            </a:fld>
            <a:endParaRPr lang="en-US" altLang="en-US">
              <a:solidFill>
                <a:srgbClr val="4B4B4B"/>
              </a:solidFill>
            </a:endParaRPr>
          </a:p>
        </p:txBody>
      </p:sp>
      <p:sp>
        <p:nvSpPr>
          <p:cNvPr id="5" name="矩形 4">
            <a:extLst>
              <a:ext uri="{FF2B5EF4-FFF2-40B4-BE49-F238E27FC236}">
                <a16:creationId xmlns:a16="http://schemas.microsoft.com/office/drawing/2014/main" id="{E22FEFA6-D5A3-4A45-8CDD-C1406FF12183}"/>
              </a:ext>
            </a:extLst>
          </p:cNvPr>
          <p:cNvSpPr/>
          <p:nvPr/>
        </p:nvSpPr>
        <p:spPr>
          <a:xfrm>
            <a:off x="2957508" y="2173284"/>
            <a:ext cx="2967480" cy="923330"/>
          </a:xfrm>
          <a:prstGeom prst="rect">
            <a:avLst/>
          </a:prstGeom>
          <a:noFill/>
        </p:spPr>
        <p:txBody>
          <a:bodyPr wrap="none">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本章结束</a:t>
            </a:r>
          </a:p>
        </p:txBody>
      </p:sp>
    </p:spTree>
  </p:cSld>
  <p:clrMapOvr>
    <a:masterClrMapping/>
  </p:clrMapOvr>
  <p:transition/>
</p:sld>
</file>

<file path=ppt/theme/theme1.xml><?xml version="1.0" encoding="utf-8"?>
<a:theme xmlns:a="http://schemas.openxmlformats.org/drawingml/2006/main" name="1_TEST_tr_present_080326_v1">
  <a:themeElements>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efault Design">
  <a:themeElements>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4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4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5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5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5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6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6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6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6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efault Design">
  <a:themeElements>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7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7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7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7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8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8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8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Default Design">
  <a:themeElements>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9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9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9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Default Design">
  <a:themeElements>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3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3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2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B4B4B"/>
    </a:dk1>
    <a:lt1>
      <a:srgbClr val="FFFFFF"/>
    </a:lt1>
    <a:dk2>
      <a:srgbClr val="FF8000"/>
    </a:dk2>
    <a:lt2>
      <a:srgbClr val="766C62"/>
    </a:lt2>
    <a:accent1>
      <a:srgbClr val="FF8000"/>
    </a:accent1>
    <a:accent2>
      <a:srgbClr val="FF9100"/>
    </a:accent2>
    <a:accent3>
      <a:srgbClr val="FFFFFF"/>
    </a:accent3>
    <a:accent4>
      <a:srgbClr val="3F3F3F"/>
    </a:accent4>
    <a:accent5>
      <a:srgbClr val="FFC0AA"/>
    </a:accent5>
    <a:accent6>
      <a:srgbClr val="E78300"/>
    </a:accent6>
    <a:hlink>
      <a:srgbClr val="FFB400"/>
    </a:hlink>
    <a:folHlink>
      <a:srgbClr val="A0968C"/>
    </a:folHlink>
  </a:clrScheme>
</a:themeOverride>
</file>

<file path=docProps/app.xml><?xml version="1.0" encoding="utf-8"?>
<Properties xmlns="http://schemas.openxmlformats.org/officeDocument/2006/extended-properties" xmlns:vt="http://schemas.openxmlformats.org/officeDocument/2006/docPropsVTypes">
  <Template>TS-Templates-Green</Template>
  <TotalTime>22184</TotalTime>
  <Words>4412</Words>
  <Application>Microsoft Office PowerPoint</Application>
  <PresentationFormat>全屏显示(4:3)</PresentationFormat>
  <Paragraphs>660</Paragraphs>
  <Slides>98</Slides>
  <Notes>0</Notes>
  <HiddenSlides>0</HiddenSlides>
  <MMClips>0</MMClips>
  <ScaleCrop>false</ScaleCrop>
  <HeadingPairs>
    <vt:vector size="8" baseType="variant">
      <vt:variant>
        <vt:lpstr>已用的字体</vt:lpstr>
      </vt:variant>
      <vt:variant>
        <vt:i4>7</vt:i4>
      </vt:variant>
      <vt:variant>
        <vt:lpstr>主题</vt:lpstr>
      </vt:variant>
      <vt:variant>
        <vt:i4>9</vt:i4>
      </vt:variant>
      <vt:variant>
        <vt:lpstr>嵌入 OLE 服务器</vt:lpstr>
      </vt:variant>
      <vt:variant>
        <vt:i4>2</vt:i4>
      </vt:variant>
      <vt:variant>
        <vt:lpstr>幻灯片标题</vt:lpstr>
      </vt:variant>
      <vt:variant>
        <vt:i4>98</vt:i4>
      </vt:variant>
    </vt:vector>
  </HeadingPairs>
  <TitlesOfParts>
    <vt:vector size="116" baseType="lpstr">
      <vt:lpstr>Arial</vt:lpstr>
      <vt:lpstr>宋体</vt:lpstr>
      <vt:lpstr>黑体</vt:lpstr>
      <vt:lpstr>Wingdings</vt:lpstr>
      <vt:lpstr>仿宋_GB2312</vt:lpstr>
      <vt:lpstr>Tahoma</vt:lpstr>
      <vt:lpstr>Times New Roman</vt:lpstr>
      <vt:lpstr>1_TEST_tr_present_080326_v1</vt:lpstr>
      <vt:lpstr>4_Default Design</vt:lpstr>
      <vt:lpstr>5_Default Design</vt:lpstr>
      <vt:lpstr>6_Default Design</vt:lpstr>
      <vt:lpstr>7_Default Design</vt:lpstr>
      <vt:lpstr>8_Default Design</vt:lpstr>
      <vt:lpstr>9_Default Design</vt:lpstr>
      <vt:lpstr>11_Default Design</vt:lpstr>
      <vt:lpstr>12_Default Design</vt:lpstr>
      <vt:lpstr>Microsoft Equation 3.0</vt:lpstr>
      <vt:lpstr>Microsoft 公式 3.0</vt:lpstr>
      <vt:lpstr>第11章  二叉树和其他树</vt:lpstr>
      <vt:lpstr>主要内容</vt:lpstr>
      <vt:lpstr>树</vt:lpstr>
      <vt:lpstr>PowerPoint 演示文稿</vt:lpstr>
      <vt:lpstr>例11-1：家庭关系</vt:lpstr>
      <vt:lpstr>例11-2</vt:lpstr>
      <vt:lpstr>例11-3</vt:lpstr>
      <vt:lpstr>例11-4</vt:lpstr>
      <vt:lpstr>PowerPoint 演示文稿</vt:lpstr>
      <vt:lpstr>数据结构“树”</vt:lpstr>
      <vt:lpstr>例11-5 家庭关系例树的描述</vt:lpstr>
      <vt:lpstr>家庭关系例树的描述（续）</vt:lpstr>
      <vt:lpstr>相关术语</vt:lpstr>
      <vt:lpstr>相关术语（续）</vt:lpstr>
      <vt:lpstr>相关术语（续）</vt:lpstr>
      <vt:lpstr>例11-6</vt:lpstr>
      <vt:lpstr>例11-6 （续）</vt:lpstr>
      <vt:lpstr>树的相关概念</vt:lpstr>
      <vt:lpstr>自由树</vt:lpstr>
      <vt:lpstr>有根树</vt:lpstr>
      <vt:lpstr>有序树</vt:lpstr>
      <vt:lpstr>森林和有序森林</vt:lpstr>
      <vt:lpstr>森林和有序森林（续）</vt:lpstr>
      <vt:lpstr>有根树的递归定义</vt:lpstr>
      <vt:lpstr>有序树的定义</vt:lpstr>
      <vt:lpstr>有序森林的定义</vt:lpstr>
      <vt:lpstr>有序森林</vt:lpstr>
      <vt:lpstr>课堂练习</vt:lpstr>
      <vt:lpstr>课堂练习</vt:lpstr>
      <vt:lpstr>主要内容</vt:lpstr>
      <vt:lpstr>二叉树</vt:lpstr>
      <vt:lpstr>二叉树和树的根本区别</vt:lpstr>
      <vt:lpstr>二叉树例——递归构造</vt:lpstr>
      <vt:lpstr>二叉树例——递归构造（续）</vt:lpstr>
      <vt:lpstr>二叉树例：表达式树</vt:lpstr>
      <vt:lpstr>二叉树的特性</vt:lpstr>
      <vt:lpstr>特性2</vt:lpstr>
      <vt:lpstr>特性2的证明</vt:lpstr>
      <vt:lpstr>特性2说明</vt:lpstr>
      <vt:lpstr>特性3</vt:lpstr>
      <vt:lpstr>满二叉树（full binary tree ）</vt:lpstr>
      <vt:lpstr>完全二叉树</vt:lpstr>
      <vt:lpstr>另一种定义方法</vt:lpstr>
      <vt:lpstr>特性4</vt:lpstr>
      <vt:lpstr>特性4（续）</vt:lpstr>
      <vt:lpstr>特性5</vt:lpstr>
      <vt:lpstr>思考</vt:lpstr>
      <vt:lpstr>思考</vt:lpstr>
      <vt:lpstr>课堂练习</vt:lpstr>
      <vt:lpstr>课堂练习</vt:lpstr>
      <vt:lpstr>二叉树描述</vt:lpstr>
      <vt:lpstr>公式化描述</vt:lpstr>
      <vt:lpstr>公式化描述</vt:lpstr>
      <vt:lpstr>链表描述</vt:lpstr>
      <vt:lpstr>BinaryTreeNode类</vt:lpstr>
      <vt:lpstr>抽象数据类型BinaryTree</vt:lpstr>
      <vt:lpstr>抽象数据类型（续）</vt:lpstr>
      <vt:lpstr>类BinaryTree</vt:lpstr>
      <vt:lpstr>类BinaryTree（续）</vt:lpstr>
      <vt:lpstr>获取根节点数据</vt:lpstr>
      <vt:lpstr>创建树</vt:lpstr>
      <vt:lpstr>分裂树</vt:lpstr>
      <vt:lpstr>思考</vt:lpstr>
      <vt:lpstr>主要内容</vt:lpstr>
      <vt:lpstr>二叉树遍历</vt:lpstr>
      <vt:lpstr>二叉树遍历</vt:lpstr>
      <vt:lpstr>标准遍历顺序</vt:lpstr>
      <vt:lpstr>先序遍历</vt:lpstr>
      <vt:lpstr>中序遍历</vt:lpstr>
      <vt:lpstr>后序遍历</vt:lpstr>
      <vt:lpstr>先序遍历表达式树</vt:lpstr>
      <vt:lpstr>中序遍历表达式树</vt:lpstr>
      <vt:lpstr>后序遍历表达式树</vt:lpstr>
      <vt:lpstr>输出完全括号化的中缀表达式</vt:lpstr>
      <vt:lpstr>逐层遍历（宽度优先）</vt:lpstr>
      <vt:lpstr>逐层遍历（宽度优先）</vt:lpstr>
      <vt:lpstr>由遍历顺序推导二叉树结构</vt:lpstr>
      <vt:lpstr>第一步</vt:lpstr>
      <vt:lpstr>下面怎么办？递归！</vt:lpstr>
      <vt:lpstr>遍历顺序二叉树结构（续）</vt:lpstr>
      <vt:lpstr>遍历顺序二叉树结构（续）</vt:lpstr>
      <vt:lpstr>遍历顺序二叉树结构（续）</vt:lpstr>
      <vt:lpstr>抽象数据类型及类的扩充</vt:lpstr>
      <vt:lpstr>销毁二叉树</vt:lpstr>
      <vt:lpstr>计算高度</vt:lpstr>
      <vt:lpstr>计算高度的递归函数Height</vt:lpstr>
      <vt:lpstr>统计节点数目</vt:lpstr>
      <vt:lpstr>统计节点数目——方法二</vt:lpstr>
      <vt:lpstr>二叉树遍历小结</vt:lpstr>
      <vt:lpstr>课堂练习</vt:lpstr>
      <vt:lpstr>思考</vt:lpstr>
      <vt:lpstr>补充：二叉树与森林互转</vt:lpstr>
      <vt:lpstr>树的父指针表示法</vt:lpstr>
      <vt:lpstr>树的左孩子右兄弟表示法</vt:lpstr>
      <vt:lpstr>树转换为二叉树</vt:lpstr>
      <vt:lpstr>森林转换为二叉树</vt:lpstr>
      <vt:lpstr>森林转换为二叉树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杨巨峰</dc:creator>
  <cp:lastModifiedBy>samsung</cp:lastModifiedBy>
  <cp:revision>1575</cp:revision>
  <dcterms:created xsi:type="dcterms:W3CDTF">2008-01-10T01:45:22Z</dcterms:created>
  <dcterms:modified xsi:type="dcterms:W3CDTF">2022-11-01T00:18:19Z</dcterms:modified>
</cp:coreProperties>
</file>