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s/slide58.xml" ContentType="application/vnd.openxmlformats-officedocument.presentationml.slide+xml"/>
  <Override PartName="/ppt/slideLayouts/slideLayout57.xml" ContentType="application/vnd.openxmlformats-officedocument.presentationml.slideLayout+xml"/>
  <Override PartName="/ppt/theme/theme5.xml" ContentType="application/vnd.openxmlformats-officedocument.theme+xml"/>
  <Override PartName="/ppt/slides/slide36.xml" ContentType="application/vnd.openxmlformats-officedocument.presentationml.slide+xml"/>
  <Override PartName="/ppt/slides/slide83.xml" ContentType="application/vnd.openxmlformats-officedocument.presentationml.slide+xml"/>
  <Override PartName="/ppt/slideLayouts/slideLayout46.xml" ContentType="application/vnd.openxmlformats-officedocument.presentationml.slideLayout+xml"/>
  <Override PartName="/ppt/slideLayouts/slideLayout93.xml" ContentType="application/vnd.openxmlformats-officedocument.presentationml.slideLayout+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8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theme/themeOverride1.xml" ContentType="application/vnd.openxmlformats-officedocument.themeOverride+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tableStyles.xml" ContentType="application/vnd.openxmlformats-officedocument.presentationml.tableStyles+xml"/>
  <Override PartName="/ppt/slideMasters/slideMaster8.xml" ContentType="application/vnd.openxmlformats-officedocument.presentationml.slideMaster+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Layouts/slideLayout69.xml" ContentType="application/vnd.openxmlformats-officedocument.presentationml.slideLayout+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theme/theme10.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slideLayouts/slideLayout76.xml" ContentType="application/vnd.openxmlformats-officedocument.presentationml.slideLayout+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72.xml" ContentType="application/vnd.openxmlformats-officedocument.presentationml.slideLayout+xml"/>
  <Override PartName="/ppt/slideLayouts/slideLayout90.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slideMasters/slideMaster9.xml" ContentType="application/vnd.openxmlformats-officedocument.presentationml.slideMaster+xml"/>
  <Override PartName="/ppt/slideLayouts/slideLayout10.xml" ContentType="application/vnd.openxmlformats-officedocument.presentationml.slideLayout+xml"/>
  <Default Extension="vml" ContentType="application/vnd.openxmlformats-officedocument.vmlDrawing"/>
  <Override PartName="/ppt/slideLayouts/slideLayout99.xml" ContentType="application/vnd.openxmlformats-officedocument.presentationml.slideLayout+xml"/>
  <Override PartName="/ppt/slideMasters/slideMaster5.xml" ContentType="application/vnd.openxmlformats-officedocument.presentationml.slideMaster+xml"/>
  <Override PartName="/ppt/slides/slide49.xml" ContentType="application/vnd.openxmlformats-officedocument.presentationml.slide+xml"/>
  <Override PartName="/ppt/slides/slide78.xml" ContentType="application/vnd.openxmlformats-officedocument.presentationml.slide+xml"/>
  <Override PartName="/ppt/slideLayouts/slideLayout59.xml" ContentType="application/vnd.openxmlformats-officedocument.presentationml.slideLayout+xml"/>
  <Override PartName="/ppt/theme/theme7.xml" ContentType="application/vnd.openxmlformats-officedocument.theme+xml"/>
  <Override PartName="/ppt/slideLayouts/slideLayout88.xml" ContentType="application/vnd.openxmlformats-officedocument.presentationml.slideLayout+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Layouts/slideLayout100.xml" ContentType="application/vnd.openxmlformats-officedocument.presentationml.slideLayout+xml"/>
  <Override PartName="/ppt/slideMasters/slideMaster6.xml" ContentType="application/vnd.openxmlformats-officedocument.presentationml.slideMaster+xml"/>
  <Override PartName="/ppt/slides/slide79.xml" ContentType="application/vnd.openxmlformats-officedocument.presentationml.slide+xml"/>
  <Override PartName="/ppt/slideLayouts/slideLayout89.xml" ContentType="application/vnd.openxmlformats-officedocument.presentationml.slideLayout+xml"/>
  <Override PartName="/ppt/theme/theme8.xml" ContentType="application/vnd.openxmlformats-officedocument.them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Layouts/slideLayout101.xml" ContentType="application/vnd.openxmlformats-officedocument.presentationml.slideLayout+xml"/>
  <Override PartName="/ppt/slideMasters/slideMaster7.xml" ContentType="application/vnd.openxmlformats-officedocument.presentationml.slideMaster+xml"/>
  <Override PartName="/ppt/theme/theme9.xml" ContentType="application/vnd.openxmlformats-officedocument.theme+xml"/>
  <Override PartName="/ppt/slides/slide8.xml" ContentType="application/vnd.openxmlformats-officedocument.presentationml.slide+xml"/>
  <Override PartName="/ppt/slides/slide69.xml" ContentType="application/vnd.openxmlformats-officedocument.presentationml.slide+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97.xml" ContentType="application/vnd.openxmlformats-officedocument.presentationml.slideLayout+xml"/>
  <Override PartName="/ppt/slides/slide29.xml" ContentType="application/vnd.openxmlformats-officedocument.presentationml.slide+xml"/>
  <Override PartName="/ppt/slides/slide76.xml" ContentType="application/vnd.openxmlformats-officedocument.presentationml.slide+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s/slide43.xml" ContentType="application/vnd.openxmlformats-officedocument.presentationml.slide+xml"/>
  <Override PartName="/ppt/theme/theme1.xml" ContentType="application/vnd.openxmlformats-officedocument.theme+xml"/>
  <Override PartName="/ppt/slideLayouts/slideLayout53.xml" ContentType="application/vnd.openxmlformats-officedocument.presentationml.slideLayout+xml"/>
  <Override PartName="/ppt/slides/slide32.xml" ContentType="application/vnd.openxmlformats-officedocument.presentationml.slide+xml"/>
  <Override PartName="/ppt/slideLayouts/slideLayout42.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6987" r:id="rId1"/>
    <p:sldMasterId id="2147483711" r:id="rId2"/>
    <p:sldMasterId id="2147483723" r:id="rId3"/>
    <p:sldMasterId id="2147483735" r:id="rId4"/>
    <p:sldMasterId id="2147483747" r:id="rId5"/>
    <p:sldMasterId id="2147483759" r:id="rId6"/>
    <p:sldMasterId id="2147483771" r:id="rId7"/>
    <p:sldMasterId id="2147484635" r:id="rId8"/>
    <p:sldMasterId id="2147484975" r:id="rId9"/>
  </p:sldMasterIdLst>
  <p:notesMasterIdLst>
    <p:notesMasterId r:id="rId96"/>
  </p:notesMasterIdLst>
  <p:sldIdLst>
    <p:sldId id="256" r:id="rId10"/>
    <p:sldId id="257" r:id="rId11"/>
    <p:sldId id="276" r:id="rId12"/>
    <p:sldId id="277" r:id="rId13"/>
    <p:sldId id="278" r:id="rId14"/>
    <p:sldId id="332" r:id="rId15"/>
    <p:sldId id="279" r:id="rId16"/>
    <p:sldId id="333" r:id="rId17"/>
    <p:sldId id="280" r:id="rId18"/>
    <p:sldId id="281" r:id="rId19"/>
    <p:sldId id="282" r:id="rId20"/>
    <p:sldId id="283" r:id="rId21"/>
    <p:sldId id="334" r:id="rId22"/>
    <p:sldId id="339" r:id="rId23"/>
    <p:sldId id="284" r:id="rId24"/>
    <p:sldId id="285" r:id="rId25"/>
    <p:sldId id="335" r:id="rId26"/>
    <p:sldId id="286" r:id="rId27"/>
    <p:sldId id="287" r:id="rId28"/>
    <p:sldId id="336" r:id="rId29"/>
    <p:sldId id="288" r:id="rId30"/>
    <p:sldId id="289" r:id="rId31"/>
    <p:sldId id="290" r:id="rId32"/>
    <p:sldId id="291" r:id="rId33"/>
    <p:sldId id="292" r:id="rId34"/>
    <p:sldId id="293" r:id="rId35"/>
    <p:sldId id="337" r:id="rId36"/>
    <p:sldId id="294" r:id="rId37"/>
    <p:sldId id="295" r:id="rId38"/>
    <p:sldId id="296" r:id="rId39"/>
    <p:sldId id="297" r:id="rId40"/>
    <p:sldId id="298" r:id="rId41"/>
    <p:sldId id="299" r:id="rId42"/>
    <p:sldId id="338" r:id="rId43"/>
    <p:sldId id="301" r:id="rId44"/>
    <p:sldId id="268" r:id="rId45"/>
    <p:sldId id="340" r:id="rId46"/>
    <p:sldId id="302" r:id="rId47"/>
    <p:sldId id="303" r:id="rId48"/>
    <p:sldId id="304" r:id="rId49"/>
    <p:sldId id="305" r:id="rId50"/>
    <p:sldId id="306" r:id="rId51"/>
    <p:sldId id="307" r:id="rId52"/>
    <p:sldId id="308" r:id="rId53"/>
    <p:sldId id="309" r:id="rId54"/>
    <p:sldId id="341" r:id="rId55"/>
    <p:sldId id="310" r:id="rId56"/>
    <p:sldId id="342" r:id="rId57"/>
    <p:sldId id="348"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44" r:id="rId74"/>
    <p:sldId id="345" r:id="rId75"/>
    <p:sldId id="346" r:id="rId76"/>
    <p:sldId id="343" r:id="rId77"/>
    <p:sldId id="347" r:id="rId78"/>
    <p:sldId id="326" r:id="rId79"/>
    <p:sldId id="327" r:id="rId80"/>
    <p:sldId id="328" r:id="rId81"/>
    <p:sldId id="329" r:id="rId82"/>
    <p:sldId id="330" r:id="rId83"/>
    <p:sldId id="331" r:id="rId84"/>
    <p:sldId id="350" r:id="rId85"/>
    <p:sldId id="351" r:id="rId86"/>
    <p:sldId id="352" r:id="rId87"/>
    <p:sldId id="353" r:id="rId88"/>
    <p:sldId id="354" r:id="rId89"/>
    <p:sldId id="355" r:id="rId90"/>
    <p:sldId id="356" r:id="rId91"/>
    <p:sldId id="357" r:id="rId92"/>
    <p:sldId id="358" r:id="rId93"/>
    <p:sldId id="349" r:id="rId94"/>
    <p:sldId id="267" r:id="rId9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0000"/>
    <a:srgbClr val="008000"/>
    <a:srgbClr val="009900"/>
    <a:srgbClr val="FFFFCC"/>
    <a:srgbClr val="F8F8F8"/>
    <a:srgbClr val="FFFFFF"/>
    <a:srgbClr val="003300"/>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9071" autoAdjust="0"/>
    <p:restoredTop sz="91125" autoAdjust="0"/>
  </p:normalViewPr>
  <p:slideViewPr>
    <p:cSldViewPr>
      <p:cViewPr>
        <p:scale>
          <a:sx n="90" d="100"/>
          <a:sy n="90" d="100"/>
        </p:scale>
        <p:origin x="-1272" y="-78"/>
      </p:cViewPr>
      <p:guideLst>
        <p:guide orient="horz" pos="2160"/>
        <p:guide pos="2880"/>
      </p:guideLst>
    </p:cSldViewPr>
  </p:slideViewPr>
  <p:outlineViewPr>
    <p:cViewPr>
      <p:scale>
        <a:sx n="33" d="100"/>
        <a:sy n="33" d="100"/>
      </p:scale>
      <p:origin x="0" y="1734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1" d="100"/>
          <a:sy n="81" d="100"/>
        </p:scale>
        <p:origin x="-3288" y="-96"/>
      </p:cViewPr>
      <p:guideLst>
        <p:guide orient="horz" pos="2880"/>
        <p:guide pos="2160"/>
      </p:guideLst>
    </p:cSldViewPr>
  </p:notesViewPr>
  <p:gridSpacing cx="184343675" cy="184343675"/>
</p:viewPr>
</file>

<file path=ppt/_rels/presentation.xml.rels><?xml version="1.0" encoding="UTF-8" standalone="yes"?>
<Relationships xmlns="http://schemas.openxmlformats.org/package/2006/relationships"><Relationship Id="rId26" Type="http://schemas.openxmlformats.org/officeDocument/2006/relationships/slide" Target="slides/slide17.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slide" Target="slides/slide46.xml"/><Relationship Id="rId63" Type="http://schemas.openxmlformats.org/officeDocument/2006/relationships/slide" Target="slides/slide54.xml"/><Relationship Id="rId68" Type="http://schemas.openxmlformats.org/officeDocument/2006/relationships/slide" Target="slides/slide59.xml"/><Relationship Id="rId76" Type="http://schemas.openxmlformats.org/officeDocument/2006/relationships/slide" Target="slides/slide67.xml"/><Relationship Id="rId84" Type="http://schemas.openxmlformats.org/officeDocument/2006/relationships/slide" Target="slides/slide75.xml"/><Relationship Id="rId89" Type="http://schemas.openxmlformats.org/officeDocument/2006/relationships/slide" Target="slides/slide80.xml"/><Relationship Id="rId97" Type="http://schemas.openxmlformats.org/officeDocument/2006/relationships/presProps" Target="presProps.xml"/><Relationship Id="rId7" Type="http://schemas.openxmlformats.org/officeDocument/2006/relationships/slideMaster" Target="slideMasters/slideMaster7.xml"/><Relationship Id="rId71" Type="http://schemas.openxmlformats.org/officeDocument/2006/relationships/slide" Target="slides/slide62.xml"/><Relationship Id="rId92" Type="http://schemas.openxmlformats.org/officeDocument/2006/relationships/slide" Target="slides/slide83.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66" Type="http://schemas.openxmlformats.org/officeDocument/2006/relationships/slide" Target="slides/slide57.xml"/><Relationship Id="rId74" Type="http://schemas.openxmlformats.org/officeDocument/2006/relationships/slide" Target="slides/slide65.xml"/><Relationship Id="rId79" Type="http://schemas.openxmlformats.org/officeDocument/2006/relationships/slide" Target="slides/slide70.xml"/><Relationship Id="rId87" Type="http://schemas.openxmlformats.org/officeDocument/2006/relationships/slide" Target="slides/slide78.xml"/><Relationship Id="rId5" Type="http://schemas.openxmlformats.org/officeDocument/2006/relationships/slideMaster" Target="slideMasters/slideMaster5.xml"/><Relationship Id="rId61" Type="http://schemas.openxmlformats.org/officeDocument/2006/relationships/slide" Target="slides/slide52.xml"/><Relationship Id="rId82" Type="http://schemas.openxmlformats.org/officeDocument/2006/relationships/slide" Target="slides/slide73.xml"/><Relationship Id="rId90" Type="http://schemas.openxmlformats.org/officeDocument/2006/relationships/slide" Target="slides/slide81.xml"/><Relationship Id="rId95" Type="http://schemas.openxmlformats.org/officeDocument/2006/relationships/slide" Target="slides/slide86.xml"/><Relationship Id="rId19" Type="http://schemas.openxmlformats.org/officeDocument/2006/relationships/slide" Target="slides/slide10.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slide" Target="slides/slide55.xml"/><Relationship Id="rId69" Type="http://schemas.openxmlformats.org/officeDocument/2006/relationships/slide" Target="slides/slide60.xml"/><Relationship Id="rId77" Type="http://schemas.openxmlformats.org/officeDocument/2006/relationships/slide" Target="slides/slide68.xml"/><Relationship Id="rId100"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slide" Target="slides/slide63.xml"/><Relationship Id="rId80" Type="http://schemas.openxmlformats.org/officeDocument/2006/relationships/slide" Target="slides/slide71.xml"/><Relationship Id="rId85" Type="http://schemas.openxmlformats.org/officeDocument/2006/relationships/slide" Target="slides/slide76.xml"/><Relationship Id="rId93" Type="http://schemas.openxmlformats.org/officeDocument/2006/relationships/slide" Target="slides/slide84.xml"/><Relationship Id="rId98"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slide" Target="slides/slide58.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slide" Target="slides/slide61.xml"/><Relationship Id="rId75" Type="http://schemas.openxmlformats.org/officeDocument/2006/relationships/slide" Target="slides/slide66.xml"/><Relationship Id="rId83" Type="http://schemas.openxmlformats.org/officeDocument/2006/relationships/slide" Target="slides/slide74.xml"/><Relationship Id="rId88" Type="http://schemas.openxmlformats.org/officeDocument/2006/relationships/slide" Target="slides/slide79.xml"/><Relationship Id="rId91" Type="http://schemas.openxmlformats.org/officeDocument/2006/relationships/slide" Target="slides/slide82.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openxmlformats.org/officeDocument/2006/relationships/slide" Target="slides/slide64.xml"/><Relationship Id="rId78" Type="http://schemas.openxmlformats.org/officeDocument/2006/relationships/slide" Target="slides/slide69.xml"/><Relationship Id="rId81" Type="http://schemas.openxmlformats.org/officeDocument/2006/relationships/slide" Target="slides/slide72.xml"/><Relationship Id="rId86" Type="http://schemas.openxmlformats.org/officeDocument/2006/relationships/slide" Target="slides/slide77.xml"/><Relationship Id="rId94" Type="http://schemas.openxmlformats.org/officeDocument/2006/relationships/slide" Target="slides/slide85.xml"/><Relationship Id="rId9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153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1095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53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53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153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F203F9D2-89D3-4C1D-801A-3808AEE6DCB1}" type="slidenum">
              <a:rPr lang="en-US" altLang="zh-CN"/>
              <a:pPr>
                <a:defRPr/>
              </a:pPr>
              <a:t>‹#›</a:t>
            </a:fld>
            <a:endParaRPr lang="en-US" altLang="zh-CN"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png"/><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4"/>
          <p:cNvSpPr>
            <a:spLocks noChangeShapeType="1"/>
          </p:cNvSpPr>
          <p:nvPr/>
        </p:nvSpPr>
        <p:spPr bwMode="auto">
          <a:xfrm>
            <a:off x="355600" y="4321175"/>
            <a:ext cx="8410575" cy="0"/>
          </a:xfrm>
          <a:prstGeom prst="line">
            <a:avLst/>
          </a:prstGeom>
          <a:noFill/>
          <a:ln w="24130" cap="rnd">
            <a:solidFill>
              <a:schemeClr val="tx1"/>
            </a:solidFill>
            <a:prstDash val="sysDot"/>
            <a:round/>
            <a:headEnd/>
            <a:tailEnd/>
          </a:ln>
          <a:effectLst/>
        </p:spPr>
        <p:txBody>
          <a:bodyPr/>
          <a:lstStyle/>
          <a:p>
            <a:pPr>
              <a:defRPr/>
            </a:pPr>
            <a:endParaRPr lang="zh-CN" altLang="en-US">
              <a:solidFill>
                <a:srgbClr val="4B4B4B"/>
              </a:solidFill>
              <a:ea typeface="宋体" charset="-122"/>
            </a:endParaRPr>
          </a:p>
        </p:txBody>
      </p:sp>
      <p:pic>
        <p:nvPicPr>
          <p:cNvPr id="5" name="Picture 2" descr="C:\Documents and Settings\Yang Jufeng\桌面\11\主楼总理像\17.jpg"/>
          <p:cNvPicPr preferRelativeResize="0">
            <a:picLocks noChangeArrowheads="1"/>
          </p:cNvPicPr>
          <p:nvPr userDrawn="1"/>
        </p:nvPicPr>
        <p:blipFill>
          <a:blip r:embed="rId2"/>
          <a:srcRect/>
          <a:stretch>
            <a:fillRect/>
          </a:stretch>
        </p:blipFill>
        <p:spPr bwMode="auto">
          <a:xfrm>
            <a:off x="377825" y="307975"/>
            <a:ext cx="8370888" cy="2905125"/>
          </a:xfrm>
          <a:prstGeom prst="rect">
            <a:avLst/>
          </a:prstGeom>
          <a:noFill/>
          <a:ln w="9525">
            <a:noFill/>
            <a:miter lim="800000"/>
            <a:headEnd/>
            <a:tailEnd/>
          </a:ln>
        </p:spPr>
      </p:pic>
      <p:grpSp>
        <p:nvGrpSpPr>
          <p:cNvPr id="6" name="组合 9"/>
          <p:cNvGrpSpPr>
            <a:grpSpLocks/>
          </p:cNvGrpSpPr>
          <p:nvPr userDrawn="1"/>
        </p:nvGrpSpPr>
        <p:grpSpPr bwMode="auto">
          <a:xfrm>
            <a:off x="5437188" y="5876925"/>
            <a:ext cx="3311525" cy="720725"/>
            <a:chOff x="5436776" y="5877352"/>
            <a:chExt cx="3311688" cy="720000"/>
          </a:xfrm>
        </p:grpSpPr>
        <p:pic>
          <p:nvPicPr>
            <p:cNvPr id="7" name="Picture 3" descr="badge-logon"/>
            <p:cNvPicPr>
              <a:picLocks noChangeAspect="1" noChangeArrowheads="1"/>
            </p:cNvPicPr>
            <p:nvPr userDrawn="1"/>
          </p:nvPicPr>
          <p:blipFill>
            <a:blip r:embed="rId3"/>
            <a:srcRect/>
            <a:stretch>
              <a:fillRect/>
            </a:stretch>
          </p:blipFill>
          <p:spPr bwMode="auto">
            <a:xfrm>
              <a:off x="6724307" y="5877352"/>
              <a:ext cx="720000" cy="720000"/>
            </a:xfrm>
            <a:prstGeom prst="rect">
              <a:avLst/>
            </a:prstGeom>
            <a:noFill/>
            <a:ln w="9525">
              <a:noFill/>
              <a:miter lim="800000"/>
              <a:headEnd/>
              <a:tailEnd/>
            </a:ln>
          </p:spPr>
        </p:pic>
        <p:sp>
          <p:nvSpPr>
            <p:cNvPr id="8" name="TextBox 7"/>
            <p:cNvSpPr txBox="1"/>
            <p:nvPr userDrawn="1"/>
          </p:nvSpPr>
          <p:spPr>
            <a:xfrm>
              <a:off x="5436776" y="6093035"/>
              <a:ext cx="3311688" cy="339383"/>
            </a:xfrm>
            <a:prstGeom prst="rect">
              <a:avLst/>
            </a:prstGeom>
            <a:noFill/>
          </p:spPr>
          <p:txBody>
            <a:bodyPr>
              <a:spAutoFit/>
            </a:bodyPr>
            <a:lstStyle/>
            <a:p>
              <a:pPr algn="r">
                <a:defRPr/>
              </a:pPr>
              <a:r>
                <a:rPr lang="zh-CN" altLang="en-US" sz="1600" dirty="0">
                  <a:latin typeface="Arial" pitchFamily="34" charset="0"/>
                </a:rPr>
                <a:t>计算机学院</a:t>
              </a:r>
              <a:endParaRPr lang="zh-CN" altLang="en-US" sz="1600" dirty="0">
                <a:latin typeface="Arial" pitchFamily="34" charset="0"/>
              </a:endParaRPr>
            </a:p>
          </p:txBody>
        </p:sp>
      </p:grpSp>
      <p:sp>
        <p:nvSpPr>
          <p:cNvPr id="38914" name="Rectangle 2"/>
          <p:cNvSpPr>
            <a:spLocks noGrp="1" noChangeArrowheads="1"/>
          </p:cNvSpPr>
          <p:nvPr>
            <p:ph type="ctrTitle"/>
          </p:nvPr>
        </p:nvSpPr>
        <p:spPr>
          <a:xfrm>
            <a:off x="361950" y="3448050"/>
            <a:ext cx="8382000" cy="819150"/>
          </a:xfrm>
        </p:spPr>
        <p:txBody>
          <a:bodyPr/>
          <a:lstStyle>
            <a:lvl1pPr>
              <a:defRPr sz="3200"/>
            </a:lvl1pPr>
          </a:lstStyle>
          <a:p>
            <a:r>
              <a:rPr lang="zh-CN" altLang="en-US" smtClean="0"/>
              <a:t>单击此处编辑母版标题样式</a:t>
            </a:r>
            <a:endParaRPr lang="en-US" altLang="zh-CN"/>
          </a:p>
        </p:txBody>
      </p:sp>
      <p:sp>
        <p:nvSpPr>
          <p:cNvPr id="38915" name="Rectangle 3"/>
          <p:cNvSpPr>
            <a:spLocks noGrp="1" noChangeArrowheads="1"/>
          </p:cNvSpPr>
          <p:nvPr>
            <p:ph type="subTitle" idx="1"/>
          </p:nvPr>
        </p:nvSpPr>
        <p:spPr>
          <a:xfrm>
            <a:off x="361950" y="4435475"/>
            <a:ext cx="8382000" cy="1279525"/>
          </a:xfrm>
        </p:spPr>
        <p:txBody>
          <a:bodyPr rIns="0"/>
          <a:lstStyle>
            <a:lvl1pPr marL="0" indent="0">
              <a:lnSpc>
                <a:spcPct val="90000"/>
              </a:lnSpc>
              <a:spcBef>
                <a:spcPct val="0"/>
              </a:spcBef>
              <a:buFontTx/>
              <a:buNone/>
              <a:defRPr sz="1800"/>
            </a:lvl1pPr>
          </a:lstStyle>
          <a:p>
            <a:r>
              <a:rPr lang="zh-CN" altLang="en-US" smtClean="0"/>
              <a:t>单击此处编辑母版副标题样式</a:t>
            </a:r>
            <a:endParaRPr lang="en-US" altLang="zh-CN"/>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912D56F7-A783-441B-A96F-F358322475B2}" type="slidenum">
              <a:rPr lang="en-US" altLang="en-US"/>
              <a:pPr>
                <a:defRPr/>
              </a:pPr>
              <a:t>‹#›</a:t>
            </a:fld>
            <a:endParaRPr lang="en-US" altLang="en-US" dirty="0"/>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sldNum" sz="quarter" idx="10"/>
          </p:nvPr>
        </p:nvSpPr>
        <p:spPr>
          <a:ln/>
        </p:spPr>
        <p:txBody>
          <a:bodyPr/>
          <a:lstStyle>
            <a:lvl1pPr>
              <a:defRPr/>
            </a:lvl1pPr>
          </a:lstStyle>
          <a:p>
            <a:pPr>
              <a:defRPr/>
            </a:pPr>
            <a:fld id="{8B440BB1-F7B3-428B-AF40-ADD16B334A23}" type="slidenum">
              <a:rPr lang="en-US" altLang="zh-CN"/>
              <a:pPr>
                <a:defRPr/>
              </a:pPr>
              <a:t>‹#›</a:t>
            </a:fld>
            <a:endParaRPr lang="en-US" altLang="zh-CN" dirty="0"/>
          </a:p>
        </p:txBody>
      </p:sp>
      <p:sp>
        <p:nvSpPr>
          <p:cNvPr id="5" name="Rectangle 20"/>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488" y="512763"/>
            <a:ext cx="1846262" cy="55864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98525" y="512763"/>
            <a:ext cx="5389563" cy="55864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sldNum" sz="quarter" idx="10"/>
          </p:nvPr>
        </p:nvSpPr>
        <p:spPr>
          <a:ln/>
        </p:spPr>
        <p:txBody>
          <a:bodyPr/>
          <a:lstStyle>
            <a:lvl1pPr>
              <a:defRPr/>
            </a:lvl1pPr>
          </a:lstStyle>
          <a:p>
            <a:pPr>
              <a:defRPr/>
            </a:pPr>
            <a:fld id="{792F0844-3288-43DB-868F-4FE591263B6A}" type="slidenum">
              <a:rPr lang="en-US" altLang="zh-CN"/>
              <a:pPr>
                <a:defRPr/>
              </a:pPr>
              <a:t>‹#›</a:t>
            </a:fld>
            <a:endParaRPr lang="en-US" altLang="zh-CN" dirty="0"/>
          </a:p>
        </p:txBody>
      </p:sp>
      <p:sp>
        <p:nvSpPr>
          <p:cNvPr id="5" name="Rectangle 20"/>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5250" y="506413"/>
            <a:ext cx="1841500" cy="55895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17575" y="506413"/>
            <a:ext cx="5375275" cy="55895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18977978-87C4-42C7-8DB1-DD2FDEC6206E}" type="slidenum">
              <a:rPr lang="en-US" altLang="en-US"/>
              <a:pPr>
                <a:defRPr/>
              </a:pPr>
              <a:t>‹#›</a:t>
            </a:fld>
            <a:endParaRPr lang="en-US" alt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6022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1"/>
          <p:cNvSpPr>
            <a:spLocks noGrp="1" noChangeArrowheads="1"/>
          </p:cNvSpPr>
          <p:nvPr>
            <p:ph type="dt" sz="half" idx="10"/>
          </p:nvPr>
        </p:nvSpPr>
        <p:spPr>
          <a:xfrm>
            <a:off x="2082800" y="6524625"/>
            <a:ext cx="2130425" cy="457200"/>
          </a:xfrm>
          <a:prstGeom prst="rect">
            <a:avLst/>
          </a:prstGeom>
        </p:spPr>
        <p:txBody>
          <a:bodyPr/>
          <a:lstStyle>
            <a:lvl1pPr>
              <a:defRPr>
                <a:solidFill>
                  <a:srgbClr val="4B4B4B"/>
                </a:solidFill>
                <a:latin typeface="Arial" charset="0"/>
                <a:ea typeface="宋体" charset="-122"/>
              </a:defRPr>
            </a:lvl1pPr>
          </a:lstStyle>
          <a:p>
            <a:pPr>
              <a:defRPr/>
            </a:pPr>
            <a:endParaRPr lang="en-US" altLang="en-US"/>
          </a:p>
        </p:txBody>
      </p:sp>
      <p:sp>
        <p:nvSpPr>
          <p:cNvPr id="4" name="Rectangle 13"/>
          <p:cNvSpPr>
            <a:spLocks noGrp="1" noChangeArrowheads="1"/>
          </p:cNvSpPr>
          <p:nvPr>
            <p:ph type="sldNum" sz="quarter" idx="11"/>
          </p:nvPr>
        </p:nvSpPr>
        <p:spPr/>
        <p:txBody>
          <a:bodyPr/>
          <a:lstStyle>
            <a:lvl1pPr>
              <a:defRPr/>
            </a:lvl1pPr>
          </a:lstStyle>
          <a:p>
            <a:pPr>
              <a:defRPr/>
            </a:pPr>
            <a:fld id="{8CD9B3D3-4EFC-42B9-8B38-CB6583A3E014}" type="slidenum">
              <a:rPr lang="en-US" altLang="en-US"/>
              <a:pPr>
                <a:defRPr/>
              </a:pPr>
              <a:t>‹#›</a:t>
            </a:fld>
            <a:endParaRPr lang="en-US" altLang="en-US"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0" y="0"/>
            <a:ext cx="9144000" cy="6858000"/>
          </a:xfrm>
          <a:prstGeom prst="rect">
            <a:avLst/>
          </a:prstGeom>
          <a:solidFill>
            <a:schemeClr val="tx1"/>
          </a:solidFill>
          <a:ln w="9525">
            <a:noFill/>
            <a:miter lim="800000"/>
            <a:headEnd/>
            <a:tailEnd/>
          </a:ln>
          <a:effectLst/>
        </p:spPr>
        <p:txBody>
          <a:bodyPr wrap="none" anchor="ctr"/>
          <a:lstStyle/>
          <a:p>
            <a:pPr>
              <a:defRPr/>
            </a:pPr>
            <a:endParaRPr lang="zh-CN" altLang="en-US">
              <a:ea typeface="宋体" charset="-122"/>
            </a:endParaRPr>
          </a:p>
        </p:txBody>
      </p:sp>
      <p:pic>
        <p:nvPicPr>
          <p:cNvPr id="4" name="Picture 5" descr="hc_DividerBG_purple"/>
          <p:cNvPicPr>
            <a:picLocks noChangeAspect="1" noChangeArrowheads="1"/>
          </p:cNvPicPr>
          <p:nvPr/>
        </p:nvPicPr>
        <p:blipFill>
          <a:blip r:embed="rId2"/>
          <a:srcRect/>
          <a:stretch>
            <a:fillRect/>
          </a:stretch>
        </p:blipFill>
        <p:spPr bwMode="white">
          <a:xfrm>
            <a:off x="0" y="0"/>
            <a:ext cx="9144000" cy="6858000"/>
          </a:xfrm>
          <a:prstGeom prst="rect">
            <a:avLst/>
          </a:prstGeom>
          <a:noFill/>
          <a:ln w="9525">
            <a:noFill/>
            <a:miter lim="800000"/>
            <a:headEnd/>
            <a:tailEnd/>
          </a:ln>
        </p:spPr>
      </p:pic>
      <p:pic>
        <p:nvPicPr>
          <p:cNvPr id="5" name="Picture 11" descr="hc_Divider_TransLogo"/>
          <p:cNvPicPr>
            <a:picLocks noChangeAspect="1" noChangeArrowheads="1"/>
          </p:cNvPicPr>
          <p:nvPr/>
        </p:nvPicPr>
        <p:blipFill>
          <a:blip r:embed="rId3"/>
          <a:srcRect/>
          <a:stretch>
            <a:fillRect/>
          </a:stretch>
        </p:blipFill>
        <p:spPr bwMode="black">
          <a:xfrm>
            <a:off x="384175" y="6324600"/>
            <a:ext cx="1630363" cy="361950"/>
          </a:xfrm>
          <a:prstGeom prst="rect">
            <a:avLst/>
          </a:prstGeom>
          <a:noFill/>
          <a:ln w="9525">
            <a:noFill/>
            <a:miter lim="800000"/>
            <a:headEnd/>
            <a:tailEnd/>
          </a:ln>
        </p:spPr>
      </p:pic>
      <p:sp>
        <p:nvSpPr>
          <p:cNvPr id="477191" name="Rectangle 7"/>
          <p:cNvSpPr>
            <a:spLocks noGrp="1" noChangeArrowheads="1"/>
          </p:cNvSpPr>
          <p:nvPr>
            <p:ph type="ctrTitle"/>
          </p:nvPr>
        </p:nvSpPr>
        <p:spPr>
          <a:xfrm>
            <a:off x="898525" y="1538288"/>
            <a:ext cx="7388225" cy="4035425"/>
          </a:xfrm>
        </p:spPr>
        <p:txBody>
          <a:bodyPr anchor="t"/>
          <a:lstStyle>
            <a:lvl1pPr>
              <a:defRPr sz="4000"/>
            </a:lvl1pPr>
          </a:lstStyle>
          <a:p>
            <a:r>
              <a:rPr lang="zh-CN" altLang="en-US" smtClean="0"/>
              <a:t>单击此处编辑母版标题样式</a:t>
            </a:r>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sldNum" sz="quarter" idx="10"/>
          </p:nvPr>
        </p:nvSpPr>
        <p:spPr>
          <a:ln/>
        </p:spPr>
        <p:txBody>
          <a:bodyPr/>
          <a:lstStyle>
            <a:lvl1pPr>
              <a:defRPr/>
            </a:lvl1pPr>
          </a:lstStyle>
          <a:p>
            <a:pPr>
              <a:defRPr/>
            </a:pPr>
            <a:fld id="{1587ABD3-6BB9-45A4-B65F-F554829A1848}" type="slidenum">
              <a:rPr lang="en-US" altLang="zh-CN"/>
              <a:pPr>
                <a:defRPr/>
              </a:pPr>
              <a:t>‹#›</a:t>
            </a:fld>
            <a:endParaRPr lang="en-US" altLang="zh-CN" dirty="0"/>
          </a:p>
        </p:txBody>
      </p:sp>
      <p:sp>
        <p:nvSpPr>
          <p:cNvPr id="5" name="Rectangle 11"/>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9"/>
          <p:cNvSpPr>
            <a:spLocks noGrp="1" noChangeArrowheads="1"/>
          </p:cNvSpPr>
          <p:nvPr>
            <p:ph type="sldNum" sz="quarter" idx="10"/>
          </p:nvPr>
        </p:nvSpPr>
        <p:spPr>
          <a:ln/>
        </p:spPr>
        <p:txBody>
          <a:bodyPr/>
          <a:lstStyle>
            <a:lvl1pPr>
              <a:defRPr/>
            </a:lvl1pPr>
          </a:lstStyle>
          <a:p>
            <a:pPr>
              <a:defRPr/>
            </a:pPr>
            <a:fld id="{E84550BF-5A2D-45F1-A059-A3B5C473112B}" type="slidenum">
              <a:rPr lang="en-US" altLang="zh-CN"/>
              <a:pPr>
                <a:defRPr/>
              </a:pPr>
              <a:t>‹#›</a:t>
            </a:fld>
            <a:endParaRPr lang="en-US" altLang="zh-CN" dirty="0"/>
          </a:p>
        </p:txBody>
      </p:sp>
      <p:sp>
        <p:nvSpPr>
          <p:cNvPr id="5" name="Rectangle 11"/>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98525" y="1528763"/>
            <a:ext cx="3617913"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68838" y="1528763"/>
            <a:ext cx="3617912"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sldNum" sz="quarter" idx="10"/>
          </p:nvPr>
        </p:nvSpPr>
        <p:spPr>
          <a:ln/>
        </p:spPr>
        <p:txBody>
          <a:bodyPr/>
          <a:lstStyle>
            <a:lvl1pPr>
              <a:defRPr/>
            </a:lvl1pPr>
          </a:lstStyle>
          <a:p>
            <a:pPr>
              <a:defRPr/>
            </a:pPr>
            <a:fld id="{55CE93B2-8D7A-4DFB-B15E-FA0722CA5183}" type="slidenum">
              <a:rPr lang="en-US" altLang="zh-CN"/>
              <a:pPr>
                <a:defRPr/>
              </a:pPr>
              <a:t>‹#›</a:t>
            </a:fld>
            <a:endParaRPr lang="en-US" altLang="zh-CN" dirty="0"/>
          </a:p>
        </p:txBody>
      </p:sp>
      <p:sp>
        <p:nvSpPr>
          <p:cNvPr id="6" name="Rectangle 11"/>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9"/>
          <p:cNvSpPr>
            <a:spLocks noGrp="1" noChangeArrowheads="1"/>
          </p:cNvSpPr>
          <p:nvPr>
            <p:ph type="sldNum" sz="quarter" idx="10"/>
          </p:nvPr>
        </p:nvSpPr>
        <p:spPr>
          <a:ln/>
        </p:spPr>
        <p:txBody>
          <a:bodyPr/>
          <a:lstStyle>
            <a:lvl1pPr>
              <a:defRPr/>
            </a:lvl1pPr>
          </a:lstStyle>
          <a:p>
            <a:pPr>
              <a:defRPr/>
            </a:pPr>
            <a:fld id="{F420DF2A-C4C6-45DC-86FF-DFED23E42036}" type="slidenum">
              <a:rPr lang="en-US" altLang="zh-CN"/>
              <a:pPr>
                <a:defRPr/>
              </a:pPr>
              <a:t>‹#›</a:t>
            </a:fld>
            <a:endParaRPr lang="en-US" altLang="zh-CN" dirty="0"/>
          </a:p>
        </p:txBody>
      </p:sp>
      <p:sp>
        <p:nvSpPr>
          <p:cNvPr id="8" name="Rectangle 11"/>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a:ln/>
        </p:spPr>
        <p:txBody>
          <a:bodyPr/>
          <a:lstStyle>
            <a:lvl1pPr>
              <a:defRPr/>
            </a:lvl1pPr>
          </a:lstStyle>
          <a:p>
            <a:pPr>
              <a:defRPr/>
            </a:pPr>
            <a:fld id="{ED4CD654-1208-4259-83EE-8EB7A70EBBFA}" type="slidenum">
              <a:rPr lang="en-US" altLang="zh-CN"/>
              <a:pPr>
                <a:defRPr/>
              </a:pPr>
              <a:t>‹#›</a:t>
            </a:fld>
            <a:endParaRPr lang="en-US" altLang="zh-CN" dirty="0"/>
          </a:p>
        </p:txBody>
      </p:sp>
      <p:sp>
        <p:nvSpPr>
          <p:cNvPr id="4" name="Rectangle 11"/>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E445A9DE-2F34-4944-AE42-C5BFA2A56F79}" type="slidenum">
              <a:rPr lang="en-US" altLang="zh-CN"/>
              <a:pPr>
                <a:defRPr/>
              </a:pPr>
              <a:t>‹#›</a:t>
            </a:fld>
            <a:endParaRPr lang="en-US" altLang="zh-CN" dirty="0"/>
          </a:p>
        </p:txBody>
      </p:sp>
      <p:sp>
        <p:nvSpPr>
          <p:cNvPr id="3" name="Rectangle 11"/>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FF8477C3-7946-47C7-B453-F2BC4BC2BCE5}" type="slidenum">
              <a:rPr lang="en-US" altLang="en-US"/>
              <a:pPr>
                <a:defRPr/>
              </a:pPr>
              <a:t>‹#›</a:t>
            </a:fld>
            <a:endParaRPr lang="en-US" altLang="en-US" dirty="0"/>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sldNum" sz="quarter" idx="10"/>
          </p:nvPr>
        </p:nvSpPr>
        <p:spPr>
          <a:ln/>
        </p:spPr>
        <p:txBody>
          <a:bodyPr/>
          <a:lstStyle>
            <a:lvl1pPr>
              <a:defRPr/>
            </a:lvl1pPr>
          </a:lstStyle>
          <a:p>
            <a:pPr>
              <a:defRPr/>
            </a:pPr>
            <a:fld id="{B1632B22-5D17-42FD-B4B9-AA8F230D4A36}" type="slidenum">
              <a:rPr lang="en-US" altLang="zh-CN"/>
              <a:pPr>
                <a:defRPr/>
              </a:pPr>
              <a:t>‹#›</a:t>
            </a:fld>
            <a:endParaRPr lang="en-US" altLang="zh-CN" dirty="0"/>
          </a:p>
        </p:txBody>
      </p:sp>
      <p:sp>
        <p:nvSpPr>
          <p:cNvPr id="6" name="Rectangle 11"/>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sldNum" sz="quarter" idx="10"/>
          </p:nvPr>
        </p:nvSpPr>
        <p:spPr>
          <a:ln/>
        </p:spPr>
        <p:txBody>
          <a:bodyPr/>
          <a:lstStyle>
            <a:lvl1pPr>
              <a:defRPr/>
            </a:lvl1pPr>
          </a:lstStyle>
          <a:p>
            <a:pPr>
              <a:defRPr/>
            </a:pPr>
            <a:fld id="{B10C957F-AF56-476D-AD30-0D92CA13079D}" type="slidenum">
              <a:rPr lang="en-US" altLang="zh-CN"/>
              <a:pPr>
                <a:defRPr/>
              </a:pPr>
              <a:t>‹#›</a:t>
            </a:fld>
            <a:endParaRPr lang="en-US" altLang="zh-CN" dirty="0"/>
          </a:p>
        </p:txBody>
      </p:sp>
      <p:sp>
        <p:nvSpPr>
          <p:cNvPr id="6" name="Rectangle 11"/>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sldNum" sz="quarter" idx="10"/>
          </p:nvPr>
        </p:nvSpPr>
        <p:spPr>
          <a:ln/>
        </p:spPr>
        <p:txBody>
          <a:bodyPr/>
          <a:lstStyle>
            <a:lvl1pPr>
              <a:defRPr/>
            </a:lvl1pPr>
          </a:lstStyle>
          <a:p>
            <a:pPr>
              <a:defRPr/>
            </a:pPr>
            <a:fld id="{6B1EE54A-4768-4D67-8845-638215097C9A}" type="slidenum">
              <a:rPr lang="en-US" altLang="zh-CN"/>
              <a:pPr>
                <a:defRPr/>
              </a:pPr>
              <a:t>‹#›</a:t>
            </a:fld>
            <a:endParaRPr lang="en-US" altLang="zh-CN" dirty="0"/>
          </a:p>
        </p:txBody>
      </p:sp>
      <p:sp>
        <p:nvSpPr>
          <p:cNvPr id="5" name="Rectangle 11"/>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488" y="519113"/>
            <a:ext cx="1846262" cy="55800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98525" y="519113"/>
            <a:ext cx="5389563" cy="55800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sldNum" sz="quarter" idx="10"/>
          </p:nvPr>
        </p:nvSpPr>
        <p:spPr>
          <a:ln/>
        </p:spPr>
        <p:txBody>
          <a:bodyPr/>
          <a:lstStyle>
            <a:lvl1pPr>
              <a:defRPr/>
            </a:lvl1pPr>
          </a:lstStyle>
          <a:p>
            <a:pPr>
              <a:defRPr/>
            </a:pPr>
            <a:fld id="{627EB70C-E169-4028-B427-0BE25244CC1C}" type="slidenum">
              <a:rPr lang="en-US" altLang="zh-CN"/>
              <a:pPr>
                <a:defRPr/>
              </a:pPr>
              <a:t>‹#›</a:t>
            </a:fld>
            <a:endParaRPr lang="en-US" altLang="zh-CN" dirty="0"/>
          </a:p>
        </p:txBody>
      </p:sp>
      <p:sp>
        <p:nvSpPr>
          <p:cNvPr id="5" name="Rectangle 11"/>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sp>
        <p:nvSpPr>
          <p:cNvPr id="49154" name="Rectangle 2"/>
          <p:cNvSpPr>
            <a:spLocks noGrp="1" noChangeArrowheads="1"/>
          </p:cNvSpPr>
          <p:nvPr>
            <p:ph type="ctrTitle"/>
          </p:nvPr>
        </p:nvSpPr>
        <p:spPr>
          <a:xfrm>
            <a:off x="361950" y="311150"/>
            <a:ext cx="8420100" cy="1665288"/>
          </a:xfrm>
        </p:spPr>
        <p:txBody>
          <a:bodyPr/>
          <a:lstStyle>
            <a:lvl1pPr>
              <a:lnSpc>
                <a:spcPct val="90000"/>
              </a:lnSpc>
              <a:defRPr sz="4100"/>
            </a:lvl1pPr>
          </a:lstStyle>
          <a:p>
            <a:r>
              <a:rPr lang="zh-CN" altLang="en-US" smtClean="0"/>
              <a:t>单击此处编辑母版标题样式</a:t>
            </a:r>
            <a:endParaRPr lang="en-US" altLang="zh-CN"/>
          </a:p>
        </p:txBody>
      </p:sp>
      <p:sp>
        <p:nvSpPr>
          <p:cNvPr id="49155" name="Rectangle 3"/>
          <p:cNvSpPr>
            <a:spLocks noGrp="1" noChangeArrowheads="1"/>
          </p:cNvSpPr>
          <p:nvPr>
            <p:ph type="subTitle" idx="1"/>
          </p:nvPr>
        </p:nvSpPr>
        <p:spPr>
          <a:xfrm>
            <a:off x="361950" y="2390775"/>
            <a:ext cx="8382000" cy="1152525"/>
          </a:xfrm>
        </p:spPr>
        <p:txBody>
          <a:bodyPr rIns="0"/>
          <a:lstStyle>
            <a:lvl1pPr marL="0" indent="0">
              <a:lnSpc>
                <a:spcPct val="90000"/>
              </a:lnSpc>
              <a:spcBef>
                <a:spcPct val="0"/>
              </a:spcBef>
              <a:buFontTx/>
              <a:buNone/>
              <a:defRPr sz="2000"/>
            </a:lvl1pPr>
          </a:lstStyle>
          <a:p>
            <a:r>
              <a:rPr lang="zh-CN" altLang="en-US" smtClean="0"/>
              <a:t>单击此处编辑母版副标题样式</a:t>
            </a:r>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grpSp>
        <p:nvGrpSpPr>
          <p:cNvPr id="3" name="Group 2"/>
          <p:cNvGrpSpPr>
            <a:grpSpLocks/>
          </p:cNvGrpSpPr>
          <p:nvPr/>
        </p:nvGrpSpPr>
        <p:grpSpPr bwMode="auto">
          <a:xfrm>
            <a:off x="0" y="0"/>
            <a:ext cx="9144000" cy="6861175"/>
            <a:chOff x="0" y="0"/>
            <a:chExt cx="5760" cy="4322"/>
          </a:xfrm>
        </p:grpSpPr>
        <p:sp>
          <p:nvSpPr>
            <p:cNvPr id="4" name="Rectangle 3"/>
            <p:cNvSpPr>
              <a:spLocks noChangeArrowheads="1"/>
            </p:cNvSpPr>
            <p:nvPr userDrawn="1"/>
          </p:nvSpPr>
          <p:spPr bwMode="auto">
            <a:xfrm>
              <a:off x="0" y="0"/>
              <a:ext cx="5760" cy="4320"/>
            </a:xfrm>
            <a:prstGeom prst="rect">
              <a:avLst/>
            </a:prstGeom>
            <a:solidFill>
              <a:schemeClr val="tx2"/>
            </a:solidFill>
            <a:ln w="9525">
              <a:noFill/>
              <a:miter lim="800000"/>
              <a:headEnd/>
              <a:tailEnd/>
            </a:ln>
            <a:effectLst/>
          </p:spPr>
          <p:txBody>
            <a:bodyPr wrap="none" anchor="ctr"/>
            <a:lstStyle/>
            <a:p>
              <a:pPr>
                <a:defRPr/>
              </a:pPr>
              <a:endParaRPr lang="zh-CN" altLang="en-US">
                <a:ea typeface="宋体" charset="-122"/>
              </a:endParaRPr>
            </a:p>
          </p:txBody>
        </p:sp>
        <p:pic>
          <p:nvPicPr>
            <p:cNvPr id="5" name="Picture 4" descr="TR_SlideLogo_BW600"/>
            <p:cNvPicPr>
              <a:picLocks noChangeAspect="1" noChangeArrowheads="1"/>
            </p:cNvPicPr>
            <p:nvPr userDrawn="1"/>
          </p:nvPicPr>
          <p:blipFill>
            <a:blip r:embed="rId2"/>
            <a:srcRect/>
            <a:stretch>
              <a:fillRect/>
            </a:stretch>
          </p:blipFill>
          <p:spPr bwMode="auto">
            <a:xfrm>
              <a:off x="234" y="3984"/>
              <a:ext cx="1041" cy="338"/>
            </a:xfrm>
            <a:prstGeom prst="rect">
              <a:avLst/>
            </a:prstGeom>
            <a:solidFill>
              <a:schemeClr val="tx2"/>
            </a:solidFill>
            <a:ln w="9525">
              <a:noFill/>
              <a:miter lim="800000"/>
              <a:headEnd/>
              <a:tailEnd/>
            </a:ln>
          </p:spPr>
        </p:pic>
      </p:grpSp>
      <p:pic>
        <p:nvPicPr>
          <p:cNvPr id="6" name="Picture 5" descr="hc_DividerGraphBG_purple"/>
          <p:cNvPicPr>
            <a:picLocks noChangeAspect="1" noChangeArrowheads="1"/>
          </p:cNvPicPr>
          <p:nvPr/>
        </p:nvPicPr>
        <p:blipFill>
          <a:blip r:embed="rId3"/>
          <a:srcRect/>
          <a:stretch>
            <a:fillRect/>
          </a:stretch>
        </p:blipFill>
        <p:spPr bwMode="ltGray">
          <a:xfrm>
            <a:off x="0" y="0"/>
            <a:ext cx="9144000" cy="6858000"/>
          </a:xfrm>
          <a:prstGeom prst="rect">
            <a:avLst/>
          </a:prstGeom>
          <a:noFill/>
          <a:ln w="9525">
            <a:noFill/>
            <a:miter lim="800000"/>
            <a:headEnd/>
            <a:tailEnd/>
          </a:ln>
        </p:spPr>
      </p:pic>
      <p:sp>
        <p:nvSpPr>
          <p:cNvPr id="479238" name="Rectangle 6"/>
          <p:cNvSpPr>
            <a:spLocks noGrp="1" noChangeArrowheads="1"/>
          </p:cNvSpPr>
          <p:nvPr>
            <p:ph type="ctrTitle"/>
          </p:nvPr>
        </p:nvSpPr>
        <p:spPr>
          <a:xfrm>
            <a:off x="898525" y="1538288"/>
            <a:ext cx="7388225" cy="4035425"/>
          </a:xfrm>
        </p:spPr>
        <p:txBody>
          <a:bodyPr anchor="t"/>
          <a:lstStyle>
            <a:lvl1pPr>
              <a:lnSpc>
                <a:spcPct val="90000"/>
              </a:lnSpc>
              <a:defRPr sz="4000"/>
            </a:lvl1pPr>
          </a:lstStyle>
          <a:p>
            <a:r>
              <a:rPr lang="zh-CN" altLang="en-US" smtClean="0"/>
              <a:t>单击此处编辑母版标题样式</a:t>
            </a:r>
            <a:endParaRPr lang="en-US" alt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sldNum" sz="quarter" idx="10"/>
          </p:nvPr>
        </p:nvSpPr>
        <p:spPr>
          <a:ln/>
        </p:spPr>
        <p:txBody>
          <a:bodyPr/>
          <a:lstStyle>
            <a:lvl1pPr>
              <a:defRPr/>
            </a:lvl1pPr>
          </a:lstStyle>
          <a:p>
            <a:pPr>
              <a:defRPr/>
            </a:pPr>
            <a:fld id="{7A27E8A4-9814-49DE-B7F8-33545EA2FB32}" type="slidenum">
              <a:rPr lang="en-US" altLang="zh-CN"/>
              <a:pPr>
                <a:defRPr/>
              </a:pPr>
              <a:t>‹#›</a:t>
            </a:fld>
            <a:endParaRPr lang="en-US" altLang="zh-CN" dirty="0"/>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8"/>
          <p:cNvSpPr>
            <a:spLocks noGrp="1" noChangeArrowheads="1"/>
          </p:cNvSpPr>
          <p:nvPr>
            <p:ph type="sldNum" sz="quarter" idx="10"/>
          </p:nvPr>
        </p:nvSpPr>
        <p:spPr>
          <a:ln/>
        </p:spPr>
        <p:txBody>
          <a:bodyPr/>
          <a:lstStyle>
            <a:lvl1pPr>
              <a:defRPr/>
            </a:lvl1pPr>
          </a:lstStyle>
          <a:p>
            <a:pPr>
              <a:defRPr/>
            </a:pPr>
            <a:fld id="{DEB53859-B3D3-4480-B938-C704B940956E}" type="slidenum">
              <a:rPr lang="en-US" altLang="zh-CN"/>
              <a:pPr>
                <a:defRPr/>
              </a:pPr>
              <a:t>‹#›</a:t>
            </a:fld>
            <a:endParaRPr lang="en-US" altLang="zh-CN" dirty="0"/>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98525" y="1528763"/>
            <a:ext cx="3617913"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68838" y="1528763"/>
            <a:ext cx="3617912"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8"/>
          <p:cNvSpPr>
            <a:spLocks noGrp="1" noChangeArrowheads="1"/>
          </p:cNvSpPr>
          <p:nvPr>
            <p:ph type="sldNum" sz="quarter" idx="10"/>
          </p:nvPr>
        </p:nvSpPr>
        <p:spPr>
          <a:ln/>
        </p:spPr>
        <p:txBody>
          <a:bodyPr/>
          <a:lstStyle>
            <a:lvl1pPr>
              <a:defRPr/>
            </a:lvl1pPr>
          </a:lstStyle>
          <a:p>
            <a:pPr>
              <a:defRPr/>
            </a:pPr>
            <a:fld id="{329509E1-4C83-4440-A371-F589F5E2F9C7}" type="slidenum">
              <a:rPr lang="en-US" altLang="zh-CN"/>
              <a:pPr>
                <a:defRPr/>
              </a:pPr>
              <a:t>‹#›</a:t>
            </a:fld>
            <a:endParaRPr lang="en-US" altLang="zh-CN" dirty="0"/>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8"/>
          <p:cNvSpPr>
            <a:spLocks noGrp="1" noChangeArrowheads="1"/>
          </p:cNvSpPr>
          <p:nvPr>
            <p:ph type="sldNum" sz="quarter" idx="10"/>
          </p:nvPr>
        </p:nvSpPr>
        <p:spPr>
          <a:ln/>
        </p:spPr>
        <p:txBody>
          <a:bodyPr/>
          <a:lstStyle>
            <a:lvl1pPr>
              <a:defRPr/>
            </a:lvl1pPr>
          </a:lstStyle>
          <a:p>
            <a:pPr>
              <a:defRPr/>
            </a:pPr>
            <a:fld id="{50EF97AE-7F78-4834-9D61-A91CA30DF646}" type="slidenum">
              <a:rPr lang="en-US" altLang="zh-CN"/>
              <a:pPr>
                <a:defRPr/>
              </a:pPr>
              <a:t>‹#›</a:t>
            </a:fld>
            <a:endParaRPr lang="en-US" altLang="zh-CN" dirty="0"/>
          </a:p>
        </p:txBody>
      </p:sp>
      <p:sp>
        <p:nvSpPr>
          <p:cNvPr id="8" name="Rectangle 10"/>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A4F336FC-0465-4A46-A6A3-D5761014FD57}" type="slidenum">
              <a:rPr lang="en-US" altLang="en-US"/>
              <a:pPr>
                <a:defRPr/>
              </a:pPr>
              <a:t>‹#›</a:t>
            </a:fld>
            <a:endParaRPr lang="en-US" altLang="en-US" dirty="0"/>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8"/>
          <p:cNvSpPr>
            <a:spLocks noGrp="1" noChangeArrowheads="1"/>
          </p:cNvSpPr>
          <p:nvPr>
            <p:ph type="sldNum" sz="quarter" idx="10"/>
          </p:nvPr>
        </p:nvSpPr>
        <p:spPr>
          <a:ln/>
        </p:spPr>
        <p:txBody>
          <a:bodyPr/>
          <a:lstStyle>
            <a:lvl1pPr>
              <a:defRPr/>
            </a:lvl1pPr>
          </a:lstStyle>
          <a:p>
            <a:pPr>
              <a:defRPr/>
            </a:pPr>
            <a:fld id="{1CD6E411-C085-4F20-92AA-76F81CEB668B}" type="slidenum">
              <a:rPr lang="en-US" altLang="zh-CN"/>
              <a:pPr>
                <a:defRPr/>
              </a:pPr>
              <a:t>‹#›</a:t>
            </a:fld>
            <a:endParaRPr lang="en-US" altLang="zh-CN" dirty="0"/>
          </a:p>
        </p:txBody>
      </p:sp>
      <p:sp>
        <p:nvSpPr>
          <p:cNvPr id="4" name="Rectangle 10"/>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pPr>
              <a:defRPr/>
            </a:pPr>
            <a:fld id="{E859A411-2938-4ABA-8EF6-05BFEFA6AA1D}" type="slidenum">
              <a:rPr lang="en-US" altLang="zh-CN"/>
              <a:pPr>
                <a:defRPr/>
              </a:pPr>
              <a:t>‹#›</a:t>
            </a:fld>
            <a:endParaRPr lang="en-US" altLang="zh-CN" dirty="0"/>
          </a:p>
        </p:txBody>
      </p:sp>
      <p:sp>
        <p:nvSpPr>
          <p:cNvPr id="3" name="Rectangle 10"/>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pPr>
              <a:defRPr/>
            </a:pPr>
            <a:fld id="{D7F4297D-D086-4EA8-A0BA-F12BD0555E3A}" type="slidenum">
              <a:rPr lang="en-US" altLang="zh-CN"/>
              <a:pPr>
                <a:defRPr/>
              </a:pPr>
              <a:t>‹#›</a:t>
            </a:fld>
            <a:endParaRPr lang="en-US" altLang="zh-CN" dirty="0"/>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pPr>
              <a:defRPr/>
            </a:pPr>
            <a:fld id="{F5F6155E-5392-46C1-9ADD-3705F02FC474}" type="slidenum">
              <a:rPr lang="en-US" altLang="zh-CN"/>
              <a:pPr>
                <a:defRPr/>
              </a:pPr>
              <a:t>‹#›</a:t>
            </a:fld>
            <a:endParaRPr lang="en-US" altLang="zh-CN" dirty="0"/>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sldNum" sz="quarter" idx="10"/>
          </p:nvPr>
        </p:nvSpPr>
        <p:spPr>
          <a:ln/>
        </p:spPr>
        <p:txBody>
          <a:bodyPr/>
          <a:lstStyle>
            <a:lvl1pPr>
              <a:defRPr/>
            </a:lvl1pPr>
          </a:lstStyle>
          <a:p>
            <a:pPr>
              <a:defRPr/>
            </a:pPr>
            <a:fld id="{12AB3BC7-AECC-432A-9B85-637788E1342F}" type="slidenum">
              <a:rPr lang="en-US" altLang="zh-CN"/>
              <a:pPr>
                <a:defRPr/>
              </a:pPr>
              <a:t>‹#›</a:t>
            </a:fld>
            <a:endParaRPr lang="en-US" altLang="zh-CN" dirty="0"/>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488" y="519113"/>
            <a:ext cx="1846262" cy="55800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98525" y="519113"/>
            <a:ext cx="5389563" cy="55800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sldNum" sz="quarter" idx="10"/>
          </p:nvPr>
        </p:nvSpPr>
        <p:spPr>
          <a:ln/>
        </p:spPr>
        <p:txBody>
          <a:bodyPr/>
          <a:lstStyle>
            <a:lvl1pPr>
              <a:defRPr/>
            </a:lvl1pPr>
          </a:lstStyle>
          <a:p>
            <a:pPr>
              <a:defRPr/>
            </a:pPr>
            <a:fld id="{83E93EE4-35B9-43DF-8C95-404C4533C865}" type="slidenum">
              <a:rPr lang="en-US" altLang="zh-CN"/>
              <a:pPr>
                <a:defRPr/>
              </a:pPr>
              <a:t>‹#›</a:t>
            </a:fld>
            <a:endParaRPr lang="en-US" altLang="zh-CN" dirty="0"/>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pic>
        <p:nvPicPr>
          <p:cNvPr id="3" name="Picture 10" descr="hc_DividerBG_Wgrey"/>
          <p:cNvPicPr>
            <a:picLocks noChangeAspect="1" noChangeArrowheads="1"/>
          </p:cNvPicPr>
          <p:nvPr/>
        </p:nvPicPr>
        <p:blipFill>
          <a:blip r:embed="rId2"/>
          <a:srcRect/>
          <a:stretch>
            <a:fillRect/>
          </a:stretch>
        </p:blipFill>
        <p:spPr bwMode="white">
          <a:xfrm>
            <a:off x="0" y="0"/>
            <a:ext cx="9144000" cy="6858000"/>
          </a:xfrm>
          <a:prstGeom prst="rect">
            <a:avLst/>
          </a:prstGeom>
          <a:noFill/>
          <a:ln w="9525">
            <a:noFill/>
            <a:miter lim="800000"/>
            <a:headEnd/>
            <a:tailEnd/>
          </a:ln>
        </p:spPr>
      </p:pic>
      <p:pic>
        <p:nvPicPr>
          <p:cNvPr id="4" name="Picture 6" descr="hc_Divider_TransLogo"/>
          <p:cNvPicPr>
            <a:picLocks noChangeAspect="1" noChangeArrowheads="1"/>
          </p:cNvPicPr>
          <p:nvPr/>
        </p:nvPicPr>
        <p:blipFill>
          <a:blip r:embed="rId3"/>
          <a:srcRect/>
          <a:stretch>
            <a:fillRect/>
          </a:stretch>
        </p:blipFill>
        <p:spPr bwMode="black">
          <a:xfrm>
            <a:off x="384175" y="6324600"/>
            <a:ext cx="1630363" cy="361950"/>
          </a:xfrm>
          <a:prstGeom prst="rect">
            <a:avLst/>
          </a:prstGeom>
          <a:noFill/>
          <a:ln w="9525">
            <a:noFill/>
            <a:miter lim="800000"/>
            <a:headEnd/>
            <a:tailEnd/>
          </a:ln>
        </p:spPr>
      </p:pic>
      <p:sp>
        <p:nvSpPr>
          <p:cNvPr id="481287" name="Rectangle 7"/>
          <p:cNvSpPr>
            <a:spLocks noGrp="1" noChangeArrowheads="1"/>
          </p:cNvSpPr>
          <p:nvPr>
            <p:ph type="ctrTitle"/>
          </p:nvPr>
        </p:nvSpPr>
        <p:spPr>
          <a:xfrm>
            <a:off x="898525" y="1538288"/>
            <a:ext cx="7388225" cy="4035425"/>
          </a:xfrm>
        </p:spPr>
        <p:txBody>
          <a:bodyPr anchor="t"/>
          <a:lstStyle>
            <a:lvl1pPr>
              <a:defRPr sz="4000"/>
            </a:lvl1pPr>
          </a:lstStyle>
          <a:p>
            <a:r>
              <a:rPr lang="zh-CN" altLang="en-US" smtClean="0"/>
              <a:t>单击此处编辑母版标题样式</a:t>
            </a:r>
            <a:endParaRPr lang="en-US" altLang="zh-C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sldNum" sz="quarter" idx="10"/>
          </p:nvPr>
        </p:nvSpPr>
        <p:spPr>
          <a:ln/>
        </p:spPr>
        <p:txBody>
          <a:bodyPr/>
          <a:lstStyle>
            <a:lvl1pPr>
              <a:defRPr/>
            </a:lvl1pPr>
          </a:lstStyle>
          <a:p>
            <a:pPr>
              <a:defRPr/>
            </a:pPr>
            <a:fld id="{9FDBBA99-6CAF-4A97-8871-C41E34CD1C7C}" type="slidenum">
              <a:rPr lang="en-US" altLang="zh-CN"/>
              <a:pPr>
                <a:defRPr/>
              </a:pPr>
              <a:t>‹#›</a:t>
            </a:fld>
            <a:endParaRPr lang="en-US" altLang="zh-CN" dirty="0"/>
          </a:p>
        </p:txBody>
      </p:sp>
      <p:sp>
        <p:nvSpPr>
          <p:cNvPr id="5" name="Rectangle 23"/>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9"/>
          <p:cNvSpPr>
            <a:spLocks noGrp="1" noChangeArrowheads="1"/>
          </p:cNvSpPr>
          <p:nvPr>
            <p:ph type="sldNum" sz="quarter" idx="10"/>
          </p:nvPr>
        </p:nvSpPr>
        <p:spPr>
          <a:ln/>
        </p:spPr>
        <p:txBody>
          <a:bodyPr/>
          <a:lstStyle>
            <a:lvl1pPr>
              <a:defRPr/>
            </a:lvl1pPr>
          </a:lstStyle>
          <a:p>
            <a:pPr>
              <a:defRPr/>
            </a:pPr>
            <a:fld id="{853A7CCF-8060-4A6C-BE3D-313365C1E230}" type="slidenum">
              <a:rPr lang="en-US" altLang="zh-CN"/>
              <a:pPr>
                <a:defRPr/>
              </a:pPr>
              <a:t>‹#›</a:t>
            </a:fld>
            <a:endParaRPr lang="en-US" altLang="zh-CN" dirty="0"/>
          </a:p>
        </p:txBody>
      </p:sp>
      <p:sp>
        <p:nvSpPr>
          <p:cNvPr id="5" name="Rectangle 23"/>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98525" y="1528763"/>
            <a:ext cx="3617913"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68838" y="1528763"/>
            <a:ext cx="3617912"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sldNum" sz="quarter" idx="10"/>
          </p:nvPr>
        </p:nvSpPr>
        <p:spPr>
          <a:ln/>
        </p:spPr>
        <p:txBody>
          <a:bodyPr/>
          <a:lstStyle>
            <a:lvl1pPr>
              <a:defRPr/>
            </a:lvl1pPr>
          </a:lstStyle>
          <a:p>
            <a:pPr>
              <a:defRPr/>
            </a:pPr>
            <a:fld id="{EDE6B01A-90C0-4BC9-9AB0-7340101C9A25}" type="slidenum">
              <a:rPr lang="en-US" altLang="zh-CN"/>
              <a:pPr>
                <a:defRPr/>
              </a:pPr>
              <a:t>‹#›</a:t>
            </a:fld>
            <a:endParaRPr lang="en-US" altLang="zh-CN" dirty="0"/>
          </a:p>
        </p:txBody>
      </p:sp>
      <p:sp>
        <p:nvSpPr>
          <p:cNvPr id="6" name="Rectangle 23"/>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7575" y="1525588"/>
            <a:ext cx="3608388"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78363" y="1525588"/>
            <a:ext cx="3608387"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66284B6D-2B03-4481-B241-76BC9CE69B96}" type="slidenum">
              <a:rPr lang="en-US" altLang="en-US"/>
              <a:pPr>
                <a:defRPr/>
              </a:pPr>
              <a:t>‹#›</a:t>
            </a:fld>
            <a:endParaRPr lang="en-US" altLang="en-US" dirty="0"/>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9"/>
          <p:cNvSpPr>
            <a:spLocks noGrp="1" noChangeArrowheads="1"/>
          </p:cNvSpPr>
          <p:nvPr>
            <p:ph type="sldNum" sz="quarter" idx="10"/>
          </p:nvPr>
        </p:nvSpPr>
        <p:spPr>
          <a:ln/>
        </p:spPr>
        <p:txBody>
          <a:bodyPr/>
          <a:lstStyle>
            <a:lvl1pPr>
              <a:defRPr/>
            </a:lvl1pPr>
          </a:lstStyle>
          <a:p>
            <a:pPr>
              <a:defRPr/>
            </a:pPr>
            <a:fld id="{7FF2C9D7-285B-48B3-9607-DEDE0FA101DE}" type="slidenum">
              <a:rPr lang="en-US" altLang="zh-CN"/>
              <a:pPr>
                <a:defRPr/>
              </a:pPr>
              <a:t>‹#›</a:t>
            </a:fld>
            <a:endParaRPr lang="en-US" altLang="zh-CN" dirty="0"/>
          </a:p>
        </p:txBody>
      </p:sp>
      <p:sp>
        <p:nvSpPr>
          <p:cNvPr id="8" name="Rectangle 23"/>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a:ln/>
        </p:spPr>
        <p:txBody>
          <a:bodyPr/>
          <a:lstStyle>
            <a:lvl1pPr>
              <a:defRPr/>
            </a:lvl1pPr>
          </a:lstStyle>
          <a:p>
            <a:pPr>
              <a:defRPr/>
            </a:pPr>
            <a:fld id="{436C715F-5520-4A72-87A5-D9F5F3E995CA}" type="slidenum">
              <a:rPr lang="en-US" altLang="zh-CN"/>
              <a:pPr>
                <a:defRPr/>
              </a:pPr>
              <a:t>‹#›</a:t>
            </a:fld>
            <a:endParaRPr lang="en-US" altLang="zh-CN" dirty="0"/>
          </a:p>
        </p:txBody>
      </p:sp>
      <p:sp>
        <p:nvSpPr>
          <p:cNvPr id="4" name="Rectangle 23"/>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2BC952BC-1F5D-4A81-B179-763A4CDE50FC}" type="slidenum">
              <a:rPr lang="en-US" altLang="zh-CN"/>
              <a:pPr>
                <a:defRPr/>
              </a:pPr>
              <a:t>‹#›</a:t>
            </a:fld>
            <a:endParaRPr lang="en-US" altLang="zh-CN" dirty="0"/>
          </a:p>
        </p:txBody>
      </p:sp>
      <p:sp>
        <p:nvSpPr>
          <p:cNvPr id="3" name="Rectangle 23"/>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sldNum" sz="quarter" idx="10"/>
          </p:nvPr>
        </p:nvSpPr>
        <p:spPr>
          <a:ln/>
        </p:spPr>
        <p:txBody>
          <a:bodyPr/>
          <a:lstStyle>
            <a:lvl1pPr>
              <a:defRPr/>
            </a:lvl1pPr>
          </a:lstStyle>
          <a:p>
            <a:pPr>
              <a:defRPr/>
            </a:pPr>
            <a:fld id="{F2986013-6436-4BBA-9F83-AA22BCA379D9}" type="slidenum">
              <a:rPr lang="en-US" altLang="zh-CN"/>
              <a:pPr>
                <a:defRPr/>
              </a:pPr>
              <a:t>‹#›</a:t>
            </a:fld>
            <a:endParaRPr lang="en-US" altLang="zh-CN" dirty="0"/>
          </a:p>
        </p:txBody>
      </p:sp>
      <p:sp>
        <p:nvSpPr>
          <p:cNvPr id="6" name="Rectangle 23"/>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sldNum" sz="quarter" idx="10"/>
          </p:nvPr>
        </p:nvSpPr>
        <p:spPr>
          <a:ln/>
        </p:spPr>
        <p:txBody>
          <a:bodyPr/>
          <a:lstStyle>
            <a:lvl1pPr>
              <a:defRPr/>
            </a:lvl1pPr>
          </a:lstStyle>
          <a:p>
            <a:pPr>
              <a:defRPr/>
            </a:pPr>
            <a:fld id="{BCC8640B-9A82-4A4C-96A9-298D4315A78D}" type="slidenum">
              <a:rPr lang="en-US" altLang="zh-CN"/>
              <a:pPr>
                <a:defRPr/>
              </a:pPr>
              <a:t>‹#›</a:t>
            </a:fld>
            <a:endParaRPr lang="en-US" altLang="zh-CN" dirty="0"/>
          </a:p>
        </p:txBody>
      </p:sp>
      <p:sp>
        <p:nvSpPr>
          <p:cNvPr id="6" name="Rectangle 23"/>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sldNum" sz="quarter" idx="10"/>
          </p:nvPr>
        </p:nvSpPr>
        <p:spPr>
          <a:ln/>
        </p:spPr>
        <p:txBody>
          <a:bodyPr/>
          <a:lstStyle>
            <a:lvl1pPr>
              <a:defRPr/>
            </a:lvl1pPr>
          </a:lstStyle>
          <a:p>
            <a:pPr>
              <a:defRPr/>
            </a:pPr>
            <a:fld id="{F7EBAD1E-7162-4777-9D6F-87B0D46D3783}" type="slidenum">
              <a:rPr lang="en-US" altLang="zh-CN"/>
              <a:pPr>
                <a:defRPr/>
              </a:pPr>
              <a:t>‹#›</a:t>
            </a:fld>
            <a:endParaRPr lang="en-US" altLang="zh-CN" dirty="0"/>
          </a:p>
        </p:txBody>
      </p:sp>
      <p:sp>
        <p:nvSpPr>
          <p:cNvPr id="5" name="Rectangle 23"/>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488" y="519113"/>
            <a:ext cx="1846262" cy="55800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98525" y="519113"/>
            <a:ext cx="5389563" cy="55800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sldNum" sz="quarter" idx="10"/>
          </p:nvPr>
        </p:nvSpPr>
        <p:spPr>
          <a:ln/>
        </p:spPr>
        <p:txBody>
          <a:bodyPr/>
          <a:lstStyle>
            <a:lvl1pPr>
              <a:defRPr/>
            </a:lvl1pPr>
          </a:lstStyle>
          <a:p>
            <a:pPr>
              <a:defRPr/>
            </a:pPr>
            <a:fld id="{A6EF9713-7824-48FB-8F94-73663FEDBAD4}" type="slidenum">
              <a:rPr lang="en-US" altLang="zh-CN"/>
              <a:pPr>
                <a:defRPr/>
              </a:pPr>
              <a:t>‹#›</a:t>
            </a:fld>
            <a:endParaRPr lang="en-US" altLang="zh-CN" dirty="0"/>
          </a:p>
        </p:txBody>
      </p:sp>
      <p:sp>
        <p:nvSpPr>
          <p:cNvPr id="5" name="Rectangle 23"/>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grpSp>
        <p:nvGrpSpPr>
          <p:cNvPr id="3" name="Group 2"/>
          <p:cNvGrpSpPr>
            <a:grpSpLocks/>
          </p:cNvGrpSpPr>
          <p:nvPr/>
        </p:nvGrpSpPr>
        <p:grpSpPr bwMode="auto">
          <a:xfrm>
            <a:off x="0" y="0"/>
            <a:ext cx="9144000" cy="6861175"/>
            <a:chOff x="0" y="0"/>
            <a:chExt cx="5760" cy="4322"/>
          </a:xfrm>
        </p:grpSpPr>
        <p:sp>
          <p:nvSpPr>
            <p:cNvPr id="4" name="Rectangle 3"/>
            <p:cNvSpPr>
              <a:spLocks noChangeArrowheads="1"/>
            </p:cNvSpPr>
            <p:nvPr userDrawn="1"/>
          </p:nvSpPr>
          <p:spPr bwMode="auto">
            <a:xfrm>
              <a:off x="0" y="0"/>
              <a:ext cx="5760" cy="4320"/>
            </a:xfrm>
            <a:prstGeom prst="rect">
              <a:avLst/>
            </a:prstGeom>
            <a:solidFill>
              <a:schemeClr val="tx2"/>
            </a:solidFill>
            <a:ln w="9525">
              <a:noFill/>
              <a:miter lim="800000"/>
              <a:headEnd/>
              <a:tailEnd/>
            </a:ln>
            <a:effectLst/>
          </p:spPr>
          <p:txBody>
            <a:bodyPr wrap="none" anchor="ctr"/>
            <a:lstStyle/>
            <a:p>
              <a:pPr>
                <a:defRPr/>
              </a:pPr>
              <a:endParaRPr lang="zh-CN" altLang="en-US">
                <a:ea typeface="宋体" charset="-122"/>
              </a:endParaRPr>
            </a:p>
          </p:txBody>
        </p:sp>
        <p:pic>
          <p:nvPicPr>
            <p:cNvPr id="5" name="Picture 4" descr="TR_SlideLogo_BW600"/>
            <p:cNvPicPr>
              <a:picLocks noChangeAspect="1" noChangeArrowheads="1"/>
            </p:cNvPicPr>
            <p:nvPr userDrawn="1"/>
          </p:nvPicPr>
          <p:blipFill>
            <a:blip r:embed="rId2"/>
            <a:srcRect/>
            <a:stretch>
              <a:fillRect/>
            </a:stretch>
          </p:blipFill>
          <p:spPr bwMode="auto">
            <a:xfrm>
              <a:off x="234" y="3984"/>
              <a:ext cx="1041" cy="338"/>
            </a:xfrm>
            <a:prstGeom prst="rect">
              <a:avLst/>
            </a:prstGeom>
            <a:solidFill>
              <a:schemeClr val="tx2"/>
            </a:solidFill>
            <a:ln w="9525">
              <a:noFill/>
              <a:miter lim="800000"/>
              <a:headEnd/>
              <a:tailEnd/>
            </a:ln>
          </p:spPr>
        </p:pic>
      </p:grpSp>
      <p:pic>
        <p:nvPicPr>
          <p:cNvPr id="6" name="Picture 9" descr="hc_DividerGraphBG_Wgrey"/>
          <p:cNvPicPr>
            <a:picLocks noChangeAspect="1" noChangeArrowheads="1"/>
          </p:cNvPicPr>
          <p:nvPr/>
        </p:nvPicPr>
        <p:blipFill>
          <a:blip r:embed="rId3"/>
          <a:srcRect/>
          <a:stretch>
            <a:fillRect/>
          </a:stretch>
        </p:blipFill>
        <p:spPr bwMode="ltGray">
          <a:xfrm>
            <a:off x="0" y="0"/>
            <a:ext cx="9144000" cy="6858000"/>
          </a:xfrm>
          <a:prstGeom prst="rect">
            <a:avLst/>
          </a:prstGeom>
          <a:noFill/>
          <a:ln w="9525">
            <a:noFill/>
            <a:miter lim="800000"/>
            <a:headEnd/>
            <a:tailEnd/>
          </a:ln>
        </p:spPr>
      </p:pic>
      <p:sp>
        <p:nvSpPr>
          <p:cNvPr id="483334" name="Rectangle 6"/>
          <p:cNvSpPr>
            <a:spLocks noGrp="1" noChangeArrowheads="1"/>
          </p:cNvSpPr>
          <p:nvPr>
            <p:ph type="ctrTitle"/>
          </p:nvPr>
        </p:nvSpPr>
        <p:spPr>
          <a:xfrm>
            <a:off x="898525" y="1679575"/>
            <a:ext cx="7388225" cy="4035425"/>
          </a:xfrm>
        </p:spPr>
        <p:txBody>
          <a:bodyPr anchor="t"/>
          <a:lstStyle>
            <a:lvl1pPr>
              <a:defRPr sz="4000"/>
            </a:lvl1pPr>
          </a:lstStyle>
          <a:p>
            <a:r>
              <a:rPr lang="zh-CN" altLang="en-US" smtClean="0"/>
              <a:t>单击此处编辑母版标题样式</a:t>
            </a:r>
            <a:endParaRPr lang="en-US" altLang="zh-CN"/>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sldNum" sz="quarter" idx="10"/>
          </p:nvPr>
        </p:nvSpPr>
        <p:spPr>
          <a:ln/>
        </p:spPr>
        <p:txBody>
          <a:bodyPr/>
          <a:lstStyle>
            <a:lvl1pPr>
              <a:defRPr/>
            </a:lvl1pPr>
          </a:lstStyle>
          <a:p>
            <a:pPr>
              <a:defRPr/>
            </a:pPr>
            <a:fld id="{20C478CA-9E46-4F04-B6BB-61CAC860D807}" type="slidenum">
              <a:rPr lang="en-US" altLang="zh-CN"/>
              <a:pPr>
                <a:defRPr/>
              </a:pPr>
              <a:t>‹#›</a:t>
            </a:fld>
            <a:endParaRPr lang="en-US" altLang="zh-CN" dirty="0"/>
          </a:p>
        </p:txBody>
      </p:sp>
      <p:sp>
        <p:nvSpPr>
          <p:cNvPr id="5" name="Rectangle 15"/>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8"/>
          <p:cNvSpPr>
            <a:spLocks noGrp="1" noChangeArrowheads="1"/>
          </p:cNvSpPr>
          <p:nvPr>
            <p:ph type="sldNum" sz="quarter" idx="10"/>
          </p:nvPr>
        </p:nvSpPr>
        <p:spPr>
          <a:ln/>
        </p:spPr>
        <p:txBody>
          <a:bodyPr/>
          <a:lstStyle>
            <a:lvl1pPr>
              <a:defRPr/>
            </a:lvl1pPr>
          </a:lstStyle>
          <a:p>
            <a:pPr>
              <a:defRPr/>
            </a:pPr>
            <a:fld id="{6072284E-AA08-4727-99E6-9823B3824C16}" type="slidenum">
              <a:rPr lang="en-US" altLang="zh-CN"/>
              <a:pPr>
                <a:defRPr/>
              </a:pPr>
              <a:t>‹#›</a:t>
            </a:fld>
            <a:endParaRPr lang="en-US" altLang="zh-CN" dirty="0"/>
          </a:p>
        </p:txBody>
      </p:sp>
      <p:sp>
        <p:nvSpPr>
          <p:cNvPr id="5" name="Rectangle 15"/>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1"/>
          </p:nvPr>
        </p:nvSpPr>
        <p:spPr>
          <a:ln/>
        </p:spPr>
        <p:txBody>
          <a:bodyPr/>
          <a:lstStyle>
            <a:lvl1pPr>
              <a:defRPr/>
            </a:lvl1pPr>
          </a:lstStyle>
          <a:p>
            <a:pPr>
              <a:defRPr/>
            </a:pPr>
            <a:fld id="{2C13DCF0-9821-4CE9-90BF-DF8237A28ABB}" type="slidenum">
              <a:rPr lang="en-US" altLang="en-US"/>
              <a:pPr>
                <a:defRPr/>
              </a:pPr>
              <a:t>‹#›</a:t>
            </a:fld>
            <a:endParaRPr lang="en-US" altLang="en-US" dirty="0"/>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98525" y="1528763"/>
            <a:ext cx="3617913"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68838" y="1528763"/>
            <a:ext cx="3617912"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8"/>
          <p:cNvSpPr>
            <a:spLocks noGrp="1" noChangeArrowheads="1"/>
          </p:cNvSpPr>
          <p:nvPr>
            <p:ph type="sldNum" sz="quarter" idx="10"/>
          </p:nvPr>
        </p:nvSpPr>
        <p:spPr>
          <a:ln/>
        </p:spPr>
        <p:txBody>
          <a:bodyPr/>
          <a:lstStyle>
            <a:lvl1pPr>
              <a:defRPr/>
            </a:lvl1pPr>
          </a:lstStyle>
          <a:p>
            <a:pPr>
              <a:defRPr/>
            </a:pPr>
            <a:fld id="{1FA3E32D-0712-4D09-BD58-73762F00795F}" type="slidenum">
              <a:rPr lang="en-US" altLang="zh-CN"/>
              <a:pPr>
                <a:defRPr/>
              </a:pPr>
              <a:t>‹#›</a:t>
            </a:fld>
            <a:endParaRPr lang="en-US" altLang="zh-CN" dirty="0"/>
          </a:p>
        </p:txBody>
      </p:sp>
      <p:sp>
        <p:nvSpPr>
          <p:cNvPr id="6" name="Rectangle 15"/>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8"/>
          <p:cNvSpPr>
            <a:spLocks noGrp="1" noChangeArrowheads="1"/>
          </p:cNvSpPr>
          <p:nvPr>
            <p:ph type="sldNum" sz="quarter" idx="10"/>
          </p:nvPr>
        </p:nvSpPr>
        <p:spPr>
          <a:ln/>
        </p:spPr>
        <p:txBody>
          <a:bodyPr/>
          <a:lstStyle>
            <a:lvl1pPr>
              <a:defRPr/>
            </a:lvl1pPr>
          </a:lstStyle>
          <a:p>
            <a:pPr>
              <a:defRPr/>
            </a:pPr>
            <a:fld id="{F9005202-D5E9-46A2-B68B-77C59A4B66D3}" type="slidenum">
              <a:rPr lang="en-US" altLang="zh-CN"/>
              <a:pPr>
                <a:defRPr/>
              </a:pPr>
              <a:t>‹#›</a:t>
            </a:fld>
            <a:endParaRPr lang="en-US" altLang="zh-CN" dirty="0"/>
          </a:p>
        </p:txBody>
      </p:sp>
      <p:sp>
        <p:nvSpPr>
          <p:cNvPr id="8" name="Rectangle 15"/>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8"/>
          <p:cNvSpPr>
            <a:spLocks noGrp="1" noChangeArrowheads="1"/>
          </p:cNvSpPr>
          <p:nvPr>
            <p:ph type="sldNum" sz="quarter" idx="10"/>
          </p:nvPr>
        </p:nvSpPr>
        <p:spPr>
          <a:ln/>
        </p:spPr>
        <p:txBody>
          <a:bodyPr/>
          <a:lstStyle>
            <a:lvl1pPr>
              <a:defRPr/>
            </a:lvl1pPr>
          </a:lstStyle>
          <a:p>
            <a:pPr>
              <a:defRPr/>
            </a:pPr>
            <a:fld id="{A242F54A-FB84-42C7-9FCC-75C39761E044}" type="slidenum">
              <a:rPr lang="en-US" altLang="zh-CN"/>
              <a:pPr>
                <a:defRPr/>
              </a:pPr>
              <a:t>‹#›</a:t>
            </a:fld>
            <a:endParaRPr lang="en-US" altLang="zh-CN" dirty="0"/>
          </a:p>
        </p:txBody>
      </p:sp>
      <p:sp>
        <p:nvSpPr>
          <p:cNvPr id="4" name="Rectangle 15"/>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pPr>
              <a:defRPr/>
            </a:pPr>
            <a:fld id="{BCE833EF-3904-4C16-88FB-ACB26E114FA3}" type="slidenum">
              <a:rPr lang="en-US" altLang="zh-CN"/>
              <a:pPr>
                <a:defRPr/>
              </a:pPr>
              <a:t>‹#›</a:t>
            </a:fld>
            <a:endParaRPr lang="en-US" altLang="zh-CN" dirty="0"/>
          </a:p>
        </p:txBody>
      </p:sp>
      <p:sp>
        <p:nvSpPr>
          <p:cNvPr id="3" name="Rectangle 15"/>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pPr>
              <a:defRPr/>
            </a:pPr>
            <a:fld id="{041F0956-1C8A-4BB4-95DD-397823330B4A}" type="slidenum">
              <a:rPr lang="en-US" altLang="zh-CN"/>
              <a:pPr>
                <a:defRPr/>
              </a:pPr>
              <a:t>‹#›</a:t>
            </a:fld>
            <a:endParaRPr lang="en-US" altLang="zh-CN" dirty="0"/>
          </a:p>
        </p:txBody>
      </p:sp>
      <p:sp>
        <p:nvSpPr>
          <p:cNvPr id="6" name="Rectangle 15"/>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pPr>
              <a:defRPr/>
            </a:pPr>
            <a:fld id="{222770B0-F63E-466D-9DCA-1515053A2924}" type="slidenum">
              <a:rPr lang="en-US" altLang="zh-CN"/>
              <a:pPr>
                <a:defRPr/>
              </a:pPr>
              <a:t>‹#›</a:t>
            </a:fld>
            <a:endParaRPr lang="en-US" altLang="zh-CN" dirty="0"/>
          </a:p>
        </p:txBody>
      </p:sp>
      <p:sp>
        <p:nvSpPr>
          <p:cNvPr id="6" name="Rectangle 15"/>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sldNum" sz="quarter" idx="10"/>
          </p:nvPr>
        </p:nvSpPr>
        <p:spPr>
          <a:ln/>
        </p:spPr>
        <p:txBody>
          <a:bodyPr/>
          <a:lstStyle>
            <a:lvl1pPr>
              <a:defRPr/>
            </a:lvl1pPr>
          </a:lstStyle>
          <a:p>
            <a:pPr>
              <a:defRPr/>
            </a:pPr>
            <a:fld id="{D019C76E-3848-4370-B5AE-7D564B63B013}" type="slidenum">
              <a:rPr lang="en-US" altLang="zh-CN"/>
              <a:pPr>
                <a:defRPr/>
              </a:pPr>
              <a:t>‹#›</a:t>
            </a:fld>
            <a:endParaRPr lang="en-US" altLang="zh-CN" dirty="0"/>
          </a:p>
        </p:txBody>
      </p:sp>
      <p:sp>
        <p:nvSpPr>
          <p:cNvPr id="5" name="Rectangle 15"/>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488" y="493713"/>
            <a:ext cx="1846262" cy="56054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98525" y="493713"/>
            <a:ext cx="5389563" cy="56054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sldNum" sz="quarter" idx="10"/>
          </p:nvPr>
        </p:nvSpPr>
        <p:spPr>
          <a:ln/>
        </p:spPr>
        <p:txBody>
          <a:bodyPr/>
          <a:lstStyle>
            <a:lvl1pPr>
              <a:defRPr/>
            </a:lvl1pPr>
          </a:lstStyle>
          <a:p>
            <a:pPr>
              <a:defRPr/>
            </a:pPr>
            <a:fld id="{6880D05A-2903-4D30-85C4-429BA98B579F}" type="slidenum">
              <a:rPr lang="en-US" altLang="zh-CN"/>
              <a:pPr>
                <a:defRPr/>
              </a:pPr>
              <a:t>‹#›</a:t>
            </a:fld>
            <a:endParaRPr lang="en-US" altLang="zh-CN" dirty="0"/>
          </a:p>
        </p:txBody>
      </p:sp>
      <p:sp>
        <p:nvSpPr>
          <p:cNvPr id="5" name="Rectangle 15"/>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pic>
        <p:nvPicPr>
          <p:cNvPr id="3" name="Picture 10" descr="hc_DividerBG_Cgrey"/>
          <p:cNvPicPr>
            <a:picLocks noChangeAspect="1" noChangeArrowheads="1"/>
          </p:cNvPicPr>
          <p:nvPr/>
        </p:nvPicPr>
        <p:blipFill>
          <a:blip r:embed="rId2"/>
          <a:srcRect/>
          <a:stretch>
            <a:fillRect/>
          </a:stretch>
        </p:blipFill>
        <p:spPr bwMode="hidden">
          <a:xfrm>
            <a:off x="0" y="0"/>
            <a:ext cx="9144000" cy="6858000"/>
          </a:xfrm>
          <a:prstGeom prst="rect">
            <a:avLst/>
          </a:prstGeom>
          <a:noFill/>
          <a:ln w="9525">
            <a:noFill/>
            <a:miter lim="800000"/>
            <a:headEnd/>
            <a:tailEnd/>
          </a:ln>
        </p:spPr>
      </p:pic>
      <p:pic>
        <p:nvPicPr>
          <p:cNvPr id="4" name="Picture 6" descr="hc_Divider_TransLogo"/>
          <p:cNvPicPr>
            <a:picLocks noChangeAspect="1" noChangeArrowheads="1"/>
          </p:cNvPicPr>
          <p:nvPr/>
        </p:nvPicPr>
        <p:blipFill>
          <a:blip r:embed="rId3"/>
          <a:srcRect/>
          <a:stretch>
            <a:fillRect/>
          </a:stretch>
        </p:blipFill>
        <p:spPr bwMode="black">
          <a:xfrm>
            <a:off x="384175" y="6324600"/>
            <a:ext cx="1630363" cy="361950"/>
          </a:xfrm>
          <a:prstGeom prst="rect">
            <a:avLst/>
          </a:prstGeom>
          <a:noFill/>
          <a:ln w="9525">
            <a:noFill/>
            <a:miter lim="800000"/>
            <a:headEnd/>
            <a:tailEnd/>
          </a:ln>
        </p:spPr>
      </p:pic>
      <p:sp>
        <p:nvSpPr>
          <p:cNvPr id="485383" name="Rectangle 7"/>
          <p:cNvSpPr>
            <a:spLocks noGrp="1" noChangeArrowheads="1"/>
          </p:cNvSpPr>
          <p:nvPr>
            <p:ph type="ctrTitle"/>
          </p:nvPr>
        </p:nvSpPr>
        <p:spPr>
          <a:xfrm>
            <a:off x="898525" y="1538288"/>
            <a:ext cx="7388225" cy="4035425"/>
          </a:xfrm>
        </p:spPr>
        <p:txBody>
          <a:bodyPr anchor="t"/>
          <a:lstStyle>
            <a:lvl1pPr>
              <a:defRPr sz="4000"/>
            </a:lvl1pPr>
          </a:lstStyle>
          <a:p>
            <a:r>
              <a:rPr lang="zh-CN" altLang="en-US" smtClean="0"/>
              <a:t>单击此处编辑母版标题样式</a:t>
            </a:r>
            <a:endParaRPr lang="en-US" altLang="zh-CN"/>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sldNum" sz="quarter" idx="10"/>
          </p:nvPr>
        </p:nvSpPr>
        <p:spPr>
          <a:ln/>
        </p:spPr>
        <p:txBody>
          <a:bodyPr/>
          <a:lstStyle>
            <a:lvl1pPr>
              <a:defRPr/>
            </a:lvl1pPr>
          </a:lstStyle>
          <a:p>
            <a:pPr>
              <a:defRPr/>
            </a:pPr>
            <a:fld id="{006851D2-AFD7-4311-B6FC-2AA2ECF7FC80}" type="slidenum">
              <a:rPr lang="en-US" altLang="zh-CN"/>
              <a:pPr>
                <a:defRPr/>
              </a:pPr>
              <a:t>‹#›</a:t>
            </a:fld>
            <a:endParaRPr lang="en-US" altLang="zh-CN" dirty="0"/>
          </a:p>
        </p:txBody>
      </p:sp>
      <p:sp>
        <p:nvSpPr>
          <p:cNvPr id="5" name="Rectangle 11"/>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1"/>
          </p:nvPr>
        </p:nvSpPr>
        <p:spPr>
          <a:ln/>
        </p:spPr>
        <p:txBody>
          <a:bodyPr/>
          <a:lstStyle>
            <a:lvl1pPr>
              <a:defRPr/>
            </a:lvl1pPr>
          </a:lstStyle>
          <a:p>
            <a:pPr>
              <a:defRPr/>
            </a:pPr>
            <a:fld id="{AB196D0C-223C-45B9-918F-124B938AC6F1}" type="slidenum">
              <a:rPr lang="en-US" altLang="en-US"/>
              <a:pPr>
                <a:defRPr/>
              </a:pPr>
              <a:t>‹#›</a:t>
            </a:fld>
            <a:endParaRPr lang="en-US" altLang="en-US" dirty="0"/>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9"/>
          <p:cNvSpPr>
            <a:spLocks noGrp="1" noChangeArrowheads="1"/>
          </p:cNvSpPr>
          <p:nvPr>
            <p:ph type="sldNum" sz="quarter" idx="10"/>
          </p:nvPr>
        </p:nvSpPr>
        <p:spPr>
          <a:ln/>
        </p:spPr>
        <p:txBody>
          <a:bodyPr/>
          <a:lstStyle>
            <a:lvl1pPr>
              <a:defRPr/>
            </a:lvl1pPr>
          </a:lstStyle>
          <a:p>
            <a:pPr>
              <a:defRPr/>
            </a:pPr>
            <a:fld id="{CF239D11-D582-4B16-A117-CB0AC74C1CD9}" type="slidenum">
              <a:rPr lang="en-US" altLang="zh-CN"/>
              <a:pPr>
                <a:defRPr/>
              </a:pPr>
              <a:t>‹#›</a:t>
            </a:fld>
            <a:endParaRPr lang="en-US" altLang="zh-CN" dirty="0"/>
          </a:p>
        </p:txBody>
      </p:sp>
      <p:sp>
        <p:nvSpPr>
          <p:cNvPr id="5" name="Rectangle 11"/>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98525" y="1516063"/>
            <a:ext cx="3617913"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68838" y="1516063"/>
            <a:ext cx="3617912"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sldNum" sz="quarter" idx="10"/>
          </p:nvPr>
        </p:nvSpPr>
        <p:spPr>
          <a:ln/>
        </p:spPr>
        <p:txBody>
          <a:bodyPr/>
          <a:lstStyle>
            <a:lvl1pPr>
              <a:defRPr/>
            </a:lvl1pPr>
          </a:lstStyle>
          <a:p>
            <a:pPr>
              <a:defRPr/>
            </a:pPr>
            <a:fld id="{3E27F041-FD32-4F03-9C98-6DE347A0CF7F}" type="slidenum">
              <a:rPr lang="en-US" altLang="zh-CN"/>
              <a:pPr>
                <a:defRPr/>
              </a:pPr>
              <a:t>‹#›</a:t>
            </a:fld>
            <a:endParaRPr lang="en-US" altLang="zh-CN" dirty="0"/>
          </a:p>
        </p:txBody>
      </p:sp>
      <p:sp>
        <p:nvSpPr>
          <p:cNvPr id="6" name="Rectangle 11"/>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9"/>
          <p:cNvSpPr>
            <a:spLocks noGrp="1" noChangeArrowheads="1"/>
          </p:cNvSpPr>
          <p:nvPr>
            <p:ph type="sldNum" sz="quarter" idx="10"/>
          </p:nvPr>
        </p:nvSpPr>
        <p:spPr>
          <a:ln/>
        </p:spPr>
        <p:txBody>
          <a:bodyPr/>
          <a:lstStyle>
            <a:lvl1pPr>
              <a:defRPr/>
            </a:lvl1pPr>
          </a:lstStyle>
          <a:p>
            <a:pPr>
              <a:defRPr/>
            </a:pPr>
            <a:fld id="{6E0854BC-91D1-4DDB-B159-9742060702E1}" type="slidenum">
              <a:rPr lang="en-US" altLang="zh-CN"/>
              <a:pPr>
                <a:defRPr/>
              </a:pPr>
              <a:t>‹#›</a:t>
            </a:fld>
            <a:endParaRPr lang="en-US" altLang="zh-CN" dirty="0"/>
          </a:p>
        </p:txBody>
      </p:sp>
      <p:sp>
        <p:nvSpPr>
          <p:cNvPr id="8" name="Rectangle 11"/>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a:ln/>
        </p:spPr>
        <p:txBody>
          <a:bodyPr/>
          <a:lstStyle>
            <a:lvl1pPr>
              <a:defRPr/>
            </a:lvl1pPr>
          </a:lstStyle>
          <a:p>
            <a:pPr>
              <a:defRPr/>
            </a:pPr>
            <a:fld id="{F643CE1E-0171-4DE6-B336-A6BD69496155}" type="slidenum">
              <a:rPr lang="en-US" altLang="zh-CN"/>
              <a:pPr>
                <a:defRPr/>
              </a:pPr>
              <a:t>‹#›</a:t>
            </a:fld>
            <a:endParaRPr lang="en-US" altLang="zh-CN" dirty="0"/>
          </a:p>
        </p:txBody>
      </p:sp>
      <p:sp>
        <p:nvSpPr>
          <p:cNvPr id="4" name="Rectangle 11"/>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A2925391-8EAA-4D04-9D1B-27392ADAD747}" type="slidenum">
              <a:rPr lang="en-US" altLang="zh-CN"/>
              <a:pPr>
                <a:defRPr/>
              </a:pPr>
              <a:t>‹#›</a:t>
            </a:fld>
            <a:endParaRPr lang="en-US" altLang="zh-CN" dirty="0"/>
          </a:p>
        </p:txBody>
      </p:sp>
      <p:sp>
        <p:nvSpPr>
          <p:cNvPr id="3" name="Rectangle 11"/>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sldNum" sz="quarter" idx="10"/>
          </p:nvPr>
        </p:nvSpPr>
        <p:spPr>
          <a:ln/>
        </p:spPr>
        <p:txBody>
          <a:bodyPr/>
          <a:lstStyle>
            <a:lvl1pPr>
              <a:defRPr/>
            </a:lvl1pPr>
          </a:lstStyle>
          <a:p>
            <a:pPr>
              <a:defRPr/>
            </a:pPr>
            <a:fld id="{DFA35CF0-EFE5-416B-A85C-F991876A12DC}" type="slidenum">
              <a:rPr lang="en-US" altLang="zh-CN"/>
              <a:pPr>
                <a:defRPr/>
              </a:pPr>
              <a:t>‹#›</a:t>
            </a:fld>
            <a:endParaRPr lang="en-US" altLang="zh-CN" dirty="0"/>
          </a:p>
        </p:txBody>
      </p:sp>
      <p:sp>
        <p:nvSpPr>
          <p:cNvPr id="6" name="Rectangle 11"/>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sldNum" sz="quarter" idx="10"/>
          </p:nvPr>
        </p:nvSpPr>
        <p:spPr>
          <a:ln/>
        </p:spPr>
        <p:txBody>
          <a:bodyPr/>
          <a:lstStyle>
            <a:lvl1pPr>
              <a:defRPr/>
            </a:lvl1pPr>
          </a:lstStyle>
          <a:p>
            <a:pPr>
              <a:defRPr/>
            </a:pPr>
            <a:fld id="{69AF94FD-4E92-4A97-AF45-B84FC4043D6C}" type="slidenum">
              <a:rPr lang="en-US" altLang="zh-CN"/>
              <a:pPr>
                <a:defRPr/>
              </a:pPr>
              <a:t>‹#›</a:t>
            </a:fld>
            <a:endParaRPr lang="en-US" altLang="zh-CN" dirty="0"/>
          </a:p>
        </p:txBody>
      </p:sp>
      <p:sp>
        <p:nvSpPr>
          <p:cNvPr id="6" name="Rectangle 11"/>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sldNum" sz="quarter" idx="10"/>
          </p:nvPr>
        </p:nvSpPr>
        <p:spPr>
          <a:ln/>
        </p:spPr>
        <p:txBody>
          <a:bodyPr/>
          <a:lstStyle>
            <a:lvl1pPr>
              <a:defRPr/>
            </a:lvl1pPr>
          </a:lstStyle>
          <a:p>
            <a:pPr>
              <a:defRPr/>
            </a:pPr>
            <a:fld id="{5DF85835-2429-41CD-8E0D-699BE56825FC}" type="slidenum">
              <a:rPr lang="en-US" altLang="zh-CN"/>
              <a:pPr>
                <a:defRPr/>
              </a:pPr>
              <a:t>‹#›</a:t>
            </a:fld>
            <a:endParaRPr lang="en-US" altLang="zh-CN" dirty="0"/>
          </a:p>
        </p:txBody>
      </p:sp>
      <p:sp>
        <p:nvSpPr>
          <p:cNvPr id="5" name="Rectangle 11"/>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488" y="487363"/>
            <a:ext cx="1846262" cy="5599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98525" y="487363"/>
            <a:ext cx="5389563" cy="5599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sldNum" sz="quarter" idx="10"/>
          </p:nvPr>
        </p:nvSpPr>
        <p:spPr>
          <a:ln/>
        </p:spPr>
        <p:txBody>
          <a:bodyPr/>
          <a:lstStyle>
            <a:lvl1pPr>
              <a:defRPr/>
            </a:lvl1pPr>
          </a:lstStyle>
          <a:p>
            <a:pPr>
              <a:defRPr/>
            </a:pPr>
            <a:fld id="{27E41C77-AA79-4B8B-86B0-F4A1A43F5700}" type="slidenum">
              <a:rPr lang="en-US" altLang="zh-CN"/>
              <a:pPr>
                <a:defRPr/>
              </a:pPr>
              <a:t>‹#›</a:t>
            </a:fld>
            <a:endParaRPr lang="en-US" altLang="zh-CN" dirty="0"/>
          </a:p>
        </p:txBody>
      </p:sp>
      <p:sp>
        <p:nvSpPr>
          <p:cNvPr id="5" name="Rectangle 11"/>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grpSp>
        <p:nvGrpSpPr>
          <p:cNvPr id="3" name="Group 2"/>
          <p:cNvGrpSpPr>
            <a:grpSpLocks/>
          </p:cNvGrpSpPr>
          <p:nvPr/>
        </p:nvGrpSpPr>
        <p:grpSpPr bwMode="auto">
          <a:xfrm>
            <a:off x="0" y="0"/>
            <a:ext cx="9144000" cy="6861175"/>
            <a:chOff x="0" y="0"/>
            <a:chExt cx="5760" cy="4322"/>
          </a:xfrm>
        </p:grpSpPr>
        <p:sp>
          <p:nvSpPr>
            <p:cNvPr id="4" name="Rectangle 3"/>
            <p:cNvSpPr>
              <a:spLocks noChangeArrowheads="1"/>
            </p:cNvSpPr>
            <p:nvPr userDrawn="1"/>
          </p:nvSpPr>
          <p:spPr bwMode="auto">
            <a:xfrm>
              <a:off x="0" y="0"/>
              <a:ext cx="5760" cy="4320"/>
            </a:xfrm>
            <a:prstGeom prst="rect">
              <a:avLst/>
            </a:prstGeom>
            <a:solidFill>
              <a:schemeClr val="tx2"/>
            </a:solidFill>
            <a:ln w="9525">
              <a:noFill/>
              <a:miter lim="800000"/>
              <a:headEnd/>
              <a:tailEnd/>
            </a:ln>
            <a:effectLst/>
          </p:spPr>
          <p:txBody>
            <a:bodyPr wrap="none" anchor="ctr"/>
            <a:lstStyle/>
            <a:p>
              <a:pPr>
                <a:defRPr/>
              </a:pPr>
              <a:endParaRPr lang="zh-CN" altLang="en-US">
                <a:ea typeface="宋体" charset="-122"/>
              </a:endParaRPr>
            </a:p>
          </p:txBody>
        </p:sp>
        <p:pic>
          <p:nvPicPr>
            <p:cNvPr id="5" name="Picture 4" descr="TR_SlideLogo_BW600"/>
            <p:cNvPicPr>
              <a:picLocks noChangeAspect="1" noChangeArrowheads="1"/>
            </p:cNvPicPr>
            <p:nvPr userDrawn="1"/>
          </p:nvPicPr>
          <p:blipFill>
            <a:blip r:embed="rId2"/>
            <a:srcRect/>
            <a:stretch>
              <a:fillRect/>
            </a:stretch>
          </p:blipFill>
          <p:spPr bwMode="auto">
            <a:xfrm>
              <a:off x="234" y="3984"/>
              <a:ext cx="1041" cy="338"/>
            </a:xfrm>
            <a:prstGeom prst="rect">
              <a:avLst/>
            </a:prstGeom>
            <a:solidFill>
              <a:schemeClr val="tx2"/>
            </a:solidFill>
            <a:ln w="9525">
              <a:noFill/>
              <a:miter lim="800000"/>
              <a:headEnd/>
              <a:tailEnd/>
            </a:ln>
          </p:spPr>
        </p:pic>
      </p:grpSp>
      <p:pic>
        <p:nvPicPr>
          <p:cNvPr id="6" name="Picture 9" descr="hc_DividerGraphBG_Cgrey"/>
          <p:cNvPicPr>
            <a:picLocks noChangeAspect="1" noChangeArrowheads="1"/>
          </p:cNvPicPr>
          <p:nvPr/>
        </p:nvPicPr>
        <p:blipFill>
          <a:blip r:embed="rId3"/>
          <a:srcRect/>
          <a:stretch>
            <a:fillRect/>
          </a:stretch>
        </p:blipFill>
        <p:spPr bwMode="ltGray">
          <a:xfrm>
            <a:off x="0" y="0"/>
            <a:ext cx="9144000" cy="6858000"/>
          </a:xfrm>
          <a:prstGeom prst="rect">
            <a:avLst/>
          </a:prstGeom>
          <a:noFill/>
          <a:ln w="9525">
            <a:noFill/>
            <a:miter lim="800000"/>
            <a:headEnd/>
            <a:tailEnd/>
          </a:ln>
        </p:spPr>
      </p:pic>
      <p:sp>
        <p:nvSpPr>
          <p:cNvPr id="487430" name="Rectangle 6"/>
          <p:cNvSpPr>
            <a:spLocks noGrp="1" noChangeArrowheads="1"/>
          </p:cNvSpPr>
          <p:nvPr>
            <p:ph type="ctrTitle"/>
          </p:nvPr>
        </p:nvSpPr>
        <p:spPr>
          <a:xfrm>
            <a:off x="898525" y="1538288"/>
            <a:ext cx="7388225" cy="4035425"/>
          </a:xfrm>
        </p:spPr>
        <p:txBody>
          <a:bodyPr anchor="t"/>
          <a:lstStyle>
            <a:lvl1pPr>
              <a:defRPr sz="4000"/>
            </a:lvl1pPr>
          </a:lstStyle>
          <a:p>
            <a:r>
              <a:rPr lang="zh-CN" altLang="en-US" smtClean="0"/>
              <a:t>单击此处编辑母版标题样式</a:t>
            </a: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6"/>
          <p:cNvSpPr>
            <a:spLocks noGrp="1" noChangeArrowheads="1"/>
          </p:cNvSpPr>
          <p:nvPr>
            <p:ph type="sldNum" sz="quarter" idx="11"/>
          </p:nvPr>
        </p:nvSpPr>
        <p:spPr>
          <a:ln/>
        </p:spPr>
        <p:txBody>
          <a:bodyPr/>
          <a:lstStyle>
            <a:lvl1pPr>
              <a:defRPr/>
            </a:lvl1pPr>
          </a:lstStyle>
          <a:p>
            <a:pPr>
              <a:defRPr/>
            </a:pPr>
            <a:fld id="{580F710E-1AA2-47BC-B4BA-6DFEBF697B25}" type="slidenum">
              <a:rPr lang="en-US" altLang="en-US"/>
              <a:pPr>
                <a:defRPr/>
              </a:pPr>
              <a:t>‹#›</a:t>
            </a:fld>
            <a:endParaRPr lang="en-US" altLang="en-US" dirty="0"/>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sldNum" sz="quarter" idx="10"/>
          </p:nvPr>
        </p:nvSpPr>
        <p:spPr>
          <a:ln/>
        </p:spPr>
        <p:txBody>
          <a:bodyPr/>
          <a:lstStyle>
            <a:lvl1pPr>
              <a:defRPr/>
            </a:lvl1pPr>
          </a:lstStyle>
          <a:p>
            <a:pPr>
              <a:defRPr/>
            </a:pPr>
            <a:fld id="{35791D02-70EB-4C32-8ABA-F635162EACD1}" type="slidenum">
              <a:rPr lang="en-US" altLang="zh-CN"/>
              <a:pPr>
                <a:defRPr/>
              </a:pPr>
              <a:t>‹#›</a:t>
            </a:fld>
            <a:endParaRPr lang="en-US" altLang="zh-CN" dirty="0"/>
          </a:p>
        </p:txBody>
      </p:sp>
      <p:sp>
        <p:nvSpPr>
          <p:cNvPr id="5" name="Rectangle 15"/>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8"/>
          <p:cNvSpPr>
            <a:spLocks noGrp="1" noChangeArrowheads="1"/>
          </p:cNvSpPr>
          <p:nvPr>
            <p:ph type="sldNum" sz="quarter" idx="10"/>
          </p:nvPr>
        </p:nvSpPr>
        <p:spPr>
          <a:ln/>
        </p:spPr>
        <p:txBody>
          <a:bodyPr/>
          <a:lstStyle>
            <a:lvl1pPr>
              <a:defRPr/>
            </a:lvl1pPr>
          </a:lstStyle>
          <a:p>
            <a:pPr>
              <a:defRPr/>
            </a:pPr>
            <a:fld id="{E37F79AD-3B01-4DF0-AE8F-3C817C2DD025}" type="slidenum">
              <a:rPr lang="en-US" altLang="zh-CN"/>
              <a:pPr>
                <a:defRPr/>
              </a:pPr>
              <a:t>‹#›</a:t>
            </a:fld>
            <a:endParaRPr lang="en-US" altLang="zh-CN" dirty="0"/>
          </a:p>
        </p:txBody>
      </p:sp>
      <p:sp>
        <p:nvSpPr>
          <p:cNvPr id="5" name="Rectangle 15"/>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98525" y="1528763"/>
            <a:ext cx="3617913"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68838" y="1528763"/>
            <a:ext cx="3617912"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8"/>
          <p:cNvSpPr>
            <a:spLocks noGrp="1" noChangeArrowheads="1"/>
          </p:cNvSpPr>
          <p:nvPr>
            <p:ph type="sldNum" sz="quarter" idx="10"/>
          </p:nvPr>
        </p:nvSpPr>
        <p:spPr>
          <a:ln/>
        </p:spPr>
        <p:txBody>
          <a:bodyPr/>
          <a:lstStyle>
            <a:lvl1pPr>
              <a:defRPr/>
            </a:lvl1pPr>
          </a:lstStyle>
          <a:p>
            <a:pPr>
              <a:defRPr/>
            </a:pPr>
            <a:fld id="{C310D49A-CAE3-4F77-A928-E8EF27A9431E}" type="slidenum">
              <a:rPr lang="en-US" altLang="zh-CN"/>
              <a:pPr>
                <a:defRPr/>
              </a:pPr>
              <a:t>‹#›</a:t>
            </a:fld>
            <a:endParaRPr lang="en-US" altLang="zh-CN" dirty="0"/>
          </a:p>
        </p:txBody>
      </p:sp>
      <p:sp>
        <p:nvSpPr>
          <p:cNvPr id="6" name="Rectangle 15"/>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8"/>
          <p:cNvSpPr>
            <a:spLocks noGrp="1" noChangeArrowheads="1"/>
          </p:cNvSpPr>
          <p:nvPr>
            <p:ph type="sldNum" sz="quarter" idx="10"/>
          </p:nvPr>
        </p:nvSpPr>
        <p:spPr>
          <a:ln/>
        </p:spPr>
        <p:txBody>
          <a:bodyPr/>
          <a:lstStyle>
            <a:lvl1pPr>
              <a:defRPr/>
            </a:lvl1pPr>
          </a:lstStyle>
          <a:p>
            <a:pPr>
              <a:defRPr/>
            </a:pPr>
            <a:fld id="{4190EA91-08FB-4AC1-9C15-907F0F90A724}" type="slidenum">
              <a:rPr lang="en-US" altLang="zh-CN"/>
              <a:pPr>
                <a:defRPr/>
              </a:pPr>
              <a:t>‹#›</a:t>
            </a:fld>
            <a:endParaRPr lang="en-US" altLang="zh-CN" dirty="0"/>
          </a:p>
        </p:txBody>
      </p:sp>
      <p:sp>
        <p:nvSpPr>
          <p:cNvPr id="8" name="Rectangle 15"/>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8"/>
          <p:cNvSpPr>
            <a:spLocks noGrp="1" noChangeArrowheads="1"/>
          </p:cNvSpPr>
          <p:nvPr>
            <p:ph type="sldNum" sz="quarter" idx="10"/>
          </p:nvPr>
        </p:nvSpPr>
        <p:spPr>
          <a:ln/>
        </p:spPr>
        <p:txBody>
          <a:bodyPr/>
          <a:lstStyle>
            <a:lvl1pPr>
              <a:defRPr/>
            </a:lvl1pPr>
          </a:lstStyle>
          <a:p>
            <a:pPr>
              <a:defRPr/>
            </a:pPr>
            <a:fld id="{50261B32-0C72-451D-BD04-1F939C4F62B5}" type="slidenum">
              <a:rPr lang="en-US" altLang="zh-CN"/>
              <a:pPr>
                <a:defRPr/>
              </a:pPr>
              <a:t>‹#›</a:t>
            </a:fld>
            <a:endParaRPr lang="en-US" altLang="zh-CN" dirty="0"/>
          </a:p>
        </p:txBody>
      </p:sp>
      <p:sp>
        <p:nvSpPr>
          <p:cNvPr id="4" name="Rectangle 15"/>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pPr>
              <a:defRPr/>
            </a:pPr>
            <a:fld id="{4EEBE22B-62BC-4664-B2BD-819122665C66}" type="slidenum">
              <a:rPr lang="en-US" altLang="zh-CN"/>
              <a:pPr>
                <a:defRPr/>
              </a:pPr>
              <a:t>‹#›</a:t>
            </a:fld>
            <a:endParaRPr lang="en-US" altLang="zh-CN" dirty="0"/>
          </a:p>
        </p:txBody>
      </p:sp>
      <p:sp>
        <p:nvSpPr>
          <p:cNvPr id="3" name="Rectangle 15"/>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pPr>
              <a:defRPr/>
            </a:pPr>
            <a:fld id="{2A5000BD-06AE-4999-A93E-073956B57C57}" type="slidenum">
              <a:rPr lang="en-US" altLang="zh-CN"/>
              <a:pPr>
                <a:defRPr/>
              </a:pPr>
              <a:t>‹#›</a:t>
            </a:fld>
            <a:endParaRPr lang="en-US" altLang="zh-CN" dirty="0"/>
          </a:p>
        </p:txBody>
      </p:sp>
      <p:sp>
        <p:nvSpPr>
          <p:cNvPr id="6" name="Rectangle 15"/>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pPr>
              <a:defRPr/>
            </a:pPr>
            <a:fld id="{2FE9429B-38B5-4FC2-B7DC-8399C2775B66}" type="slidenum">
              <a:rPr lang="en-US" altLang="zh-CN"/>
              <a:pPr>
                <a:defRPr/>
              </a:pPr>
              <a:t>‹#›</a:t>
            </a:fld>
            <a:endParaRPr lang="en-US" altLang="zh-CN" dirty="0"/>
          </a:p>
        </p:txBody>
      </p:sp>
      <p:sp>
        <p:nvSpPr>
          <p:cNvPr id="6" name="Rectangle 15"/>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sldNum" sz="quarter" idx="10"/>
          </p:nvPr>
        </p:nvSpPr>
        <p:spPr>
          <a:ln/>
        </p:spPr>
        <p:txBody>
          <a:bodyPr/>
          <a:lstStyle>
            <a:lvl1pPr>
              <a:defRPr/>
            </a:lvl1pPr>
          </a:lstStyle>
          <a:p>
            <a:pPr>
              <a:defRPr/>
            </a:pPr>
            <a:fld id="{B26E6799-111E-4AAC-9FB0-11FAC39F39BD}" type="slidenum">
              <a:rPr lang="en-US" altLang="zh-CN"/>
              <a:pPr>
                <a:defRPr/>
              </a:pPr>
              <a:t>‹#›</a:t>
            </a:fld>
            <a:endParaRPr lang="en-US" altLang="zh-CN" dirty="0"/>
          </a:p>
        </p:txBody>
      </p:sp>
      <p:sp>
        <p:nvSpPr>
          <p:cNvPr id="5" name="Rectangle 15"/>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488" y="500063"/>
            <a:ext cx="1846262" cy="5599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98525" y="500063"/>
            <a:ext cx="5389563" cy="5599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sldNum" sz="quarter" idx="10"/>
          </p:nvPr>
        </p:nvSpPr>
        <p:spPr>
          <a:ln/>
        </p:spPr>
        <p:txBody>
          <a:bodyPr/>
          <a:lstStyle>
            <a:lvl1pPr>
              <a:defRPr/>
            </a:lvl1pPr>
          </a:lstStyle>
          <a:p>
            <a:pPr>
              <a:defRPr/>
            </a:pPr>
            <a:fld id="{6B2F5582-3529-4335-A9D0-FB817851E669}" type="slidenum">
              <a:rPr lang="en-US" altLang="zh-CN"/>
              <a:pPr>
                <a:defRPr/>
              </a:pPr>
              <a:t>‹#›</a:t>
            </a:fld>
            <a:endParaRPr lang="en-US" altLang="zh-CN" dirty="0"/>
          </a:p>
        </p:txBody>
      </p:sp>
      <p:sp>
        <p:nvSpPr>
          <p:cNvPr id="5" name="Rectangle 15"/>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233FB2BD-31B7-4855-9395-2BEF02A1C284}" type="slidenum">
              <a:rPr lang="en-US" altLang="en-US"/>
              <a:pPr>
                <a:defRPr/>
              </a:pPr>
              <a:t>‹#›</a:t>
            </a:fld>
            <a:endParaRPr lang="en-US" altLang="en-US" dirty="0"/>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pic>
        <p:nvPicPr>
          <p:cNvPr id="3" name="Picture 15" descr="hc_DividerGraphBG_blue"/>
          <p:cNvPicPr>
            <a:picLocks noChangeAspect="1" noChangeArrowheads="1"/>
          </p:cNvPicPr>
          <p:nvPr/>
        </p:nvPicPr>
        <p:blipFill>
          <a:blip r:embed="rId2"/>
          <a:srcRect/>
          <a:stretch>
            <a:fillRect/>
          </a:stretch>
        </p:blipFill>
        <p:spPr bwMode="ltGray">
          <a:xfrm>
            <a:off x="0" y="0"/>
            <a:ext cx="9144000" cy="6858000"/>
          </a:xfrm>
          <a:prstGeom prst="rect">
            <a:avLst/>
          </a:prstGeom>
          <a:noFill/>
          <a:ln w="9525">
            <a:noFill/>
            <a:miter lim="800000"/>
            <a:headEnd/>
            <a:tailEnd/>
          </a:ln>
        </p:spPr>
      </p:pic>
      <p:sp>
        <p:nvSpPr>
          <p:cNvPr id="95237" name="Rectangle 5"/>
          <p:cNvSpPr>
            <a:spLocks noGrp="1" noChangeArrowheads="1"/>
          </p:cNvSpPr>
          <p:nvPr>
            <p:ph type="ctrTitle"/>
          </p:nvPr>
        </p:nvSpPr>
        <p:spPr>
          <a:xfrm>
            <a:off x="898525" y="1538288"/>
            <a:ext cx="7388225" cy="4035425"/>
          </a:xfrm>
        </p:spPr>
        <p:txBody>
          <a:bodyPr anchor="t"/>
          <a:lstStyle>
            <a:lvl1pPr>
              <a:lnSpc>
                <a:spcPct val="90000"/>
              </a:lnSpc>
              <a:defRPr sz="4000"/>
            </a:lvl1pPr>
          </a:lstStyle>
          <a:p>
            <a:r>
              <a:rPr lang="zh-CN" altLang="en-US" smtClean="0"/>
              <a:t>单击此处编辑母版标题样式</a:t>
            </a:r>
            <a:endParaRPr lang="en-US" altLang="zh-CN"/>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sldNum" sz="quarter" idx="10"/>
          </p:nvPr>
        </p:nvSpPr>
        <p:spPr>
          <a:ln/>
        </p:spPr>
        <p:txBody>
          <a:bodyPr/>
          <a:lstStyle>
            <a:lvl1pPr>
              <a:defRPr/>
            </a:lvl1pPr>
          </a:lstStyle>
          <a:p>
            <a:pPr>
              <a:defRPr/>
            </a:pPr>
            <a:fld id="{5CA1653C-E47A-4EE5-80BC-384C206CCA49}" type="slidenum">
              <a:rPr lang="en-US" altLang="zh-CN"/>
              <a:pPr>
                <a:defRPr/>
              </a:pPr>
              <a:t>‹#›</a:t>
            </a:fld>
            <a:endParaRPr lang="en-US" altLang="zh-CN" dirty="0"/>
          </a:p>
        </p:txBody>
      </p:sp>
      <p:sp>
        <p:nvSpPr>
          <p:cNvPr id="5" name="Rectangle 13"/>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9"/>
          <p:cNvSpPr>
            <a:spLocks noGrp="1" noChangeArrowheads="1"/>
          </p:cNvSpPr>
          <p:nvPr>
            <p:ph type="sldNum" sz="quarter" idx="10"/>
          </p:nvPr>
        </p:nvSpPr>
        <p:spPr>
          <a:ln/>
        </p:spPr>
        <p:txBody>
          <a:bodyPr/>
          <a:lstStyle>
            <a:lvl1pPr>
              <a:defRPr/>
            </a:lvl1pPr>
          </a:lstStyle>
          <a:p>
            <a:pPr>
              <a:defRPr/>
            </a:pPr>
            <a:fld id="{D347A7F8-3A1E-4DE7-BF45-337D3932475B}" type="slidenum">
              <a:rPr lang="en-US" altLang="zh-CN"/>
              <a:pPr>
                <a:defRPr/>
              </a:pPr>
              <a:t>‹#›</a:t>
            </a:fld>
            <a:endParaRPr lang="en-US" altLang="zh-CN" dirty="0"/>
          </a:p>
        </p:txBody>
      </p:sp>
      <p:sp>
        <p:nvSpPr>
          <p:cNvPr id="5" name="Rectangle 13"/>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98525" y="1528763"/>
            <a:ext cx="3617913"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68838" y="1528763"/>
            <a:ext cx="3617912"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sldNum" sz="quarter" idx="10"/>
          </p:nvPr>
        </p:nvSpPr>
        <p:spPr>
          <a:ln/>
        </p:spPr>
        <p:txBody>
          <a:bodyPr/>
          <a:lstStyle>
            <a:lvl1pPr>
              <a:defRPr/>
            </a:lvl1pPr>
          </a:lstStyle>
          <a:p>
            <a:pPr>
              <a:defRPr/>
            </a:pPr>
            <a:fld id="{A7D53595-35EB-4337-8075-013E11DE0931}" type="slidenum">
              <a:rPr lang="en-US" altLang="zh-CN"/>
              <a:pPr>
                <a:defRPr/>
              </a:pPr>
              <a:t>‹#›</a:t>
            </a:fld>
            <a:endParaRPr lang="en-US" altLang="zh-CN" dirty="0"/>
          </a:p>
        </p:txBody>
      </p:sp>
      <p:sp>
        <p:nvSpPr>
          <p:cNvPr id="6" name="Rectangle 13"/>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9"/>
          <p:cNvSpPr>
            <a:spLocks noGrp="1" noChangeArrowheads="1"/>
          </p:cNvSpPr>
          <p:nvPr>
            <p:ph type="sldNum" sz="quarter" idx="10"/>
          </p:nvPr>
        </p:nvSpPr>
        <p:spPr>
          <a:ln/>
        </p:spPr>
        <p:txBody>
          <a:bodyPr/>
          <a:lstStyle>
            <a:lvl1pPr>
              <a:defRPr/>
            </a:lvl1pPr>
          </a:lstStyle>
          <a:p>
            <a:pPr>
              <a:defRPr/>
            </a:pPr>
            <a:fld id="{0E58A56B-D014-49AA-80C0-CB01D7B553FA}" type="slidenum">
              <a:rPr lang="en-US" altLang="zh-CN"/>
              <a:pPr>
                <a:defRPr/>
              </a:pPr>
              <a:t>‹#›</a:t>
            </a:fld>
            <a:endParaRPr lang="en-US" altLang="zh-CN" dirty="0"/>
          </a:p>
        </p:txBody>
      </p:sp>
      <p:sp>
        <p:nvSpPr>
          <p:cNvPr id="8" name="Rectangle 13"/>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a:ln/>
        </p:spPr>
        <p:txBody>
          <a:bodyPr/>
          <a:lstStyle>
            <a:lvl1pPr>
              <a:defRPr/>
            </a:lvl1pPr>
          </a:lstStyle>
          <a:p>
            <a:pPr>
              <a:defRPr/>
            </a:pPr>
            <a:fld id="{431BCBBA-F4E5-4F6E-8462-AF19743D4C13}" type="slidenum">
              <a:rPr lang="en-US" altLang="zh-CN"/>
              <a:pPr>
                <a:defRPr/>
              </a:pPr>
              <a:t>‹#›</a:t>
            </a:fld>
            <a:endParaRPr lang="en-US" altLang="zh-CN" dirty="0"/>
          </a:p>
        </p:txBody>
      </p:sp>
      <p:sp>
        <p:nvSpPr>
          <p:cNvPr id="4" name="Rectangle 13"/>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7AB1DE1E-5FDE-4F09-B247-A57DB4542C7A}" type="slidenum">
              <a:rPr lang="en-US" altLang="zh-CN"/>
              <a:pPr>
                <a:defRPr/>
              </a:pPr>
              <a:t>‹#›</a:t>
            </a:fld>
            <a:endParaRPr lang="en-US" altLang="zh-CN" dirty="0"/>
          </a:p>
        </p:txBody>
      </p:sp>
      <p:sp>
        <p:nvSpPr>
          <p:cNvPr id="3" name="Rectangle 13"/>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sldNum" sz="quarter" idx="10"/>
          </p:nvPr>
        </p:nvSpPr>
        <p:spPr>
          <a:ln/>
        </p:spPr>
        <p:txBody>
          <a:bodyPr/>
          <a:lstStyle>
            <a:lvl1pPr>
              <a:defRPr/>
            </a:lvl1pPr>
          </a:lstStyle>
          <a:p>
            <a:pPr>
              <a:defRPr/>
            </a:pPr>
            <a:fld id="{EA9E6C42-CA77-421A-9E0D-381E803658F8}" type="slidenum">
              <a:rPr lang="en-US" altLang="zh-CN"/>
              <a:pPr>
                <a:defRPr/>
              </a:pPr>
              <a:t>‹#›</a:t>
            </a:fld>
            <a:endParaRPr lang="en-US" altLang="zh-CN" dirty="0"/>
          </a:p>
        </p:txBody>
      </p:sp>
      <p:sp>
        <p:nvSpPr>
          <p:cNvPr id="6" name="Rectangle 13"/>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sldNum" sz="quarter" idx="10"/>
          </p:nvPr>
        </p:nvSpPr>
        <p:spPr>
          <a:ln/>
        </p:spPr>
        <p:txBody>
          <a:bodyPr/>
          <a:lstStyle>
            <a:lvl1pPr>
              <a:defRPr/>
            </a:lvl1pPr>
          </a:lstStyle>
          <a:p>
            <a:pPr>
              <a:defRPr/>
            </a:pPr>
            <a:fld id="{4EE491DA-B616-4A40-B9CB-DDB655C0594C}" type="slidenum">
              <a:rPr lang="en-US" altLang="zh-CN"/>
              <a:pPr>
                <a:defRPr/>
              </a:pPr>
              <a:t>‹#›</a:t>
            </a:fld>
            <a:endParaRPr lang="en-US" altLang="zh-CN" dirty="0"/>
          </a:p>
        </p:txBody>
      </p:sp>
      <p:sp>
        <p:nvSpPr>
          <p:cNvPr id="6" name="Rectangle 13"/>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sldNum" sz="quarter" idx="10"/>
          </p:nvPr>
        </p:nvSpPr>
        <p:spPr>
          <a:ln/>
        </p:spPr>
        <p:txBody>
          <a:bodyPr/>
          <a:lstStyle>
            <a:lvl1pPr>
              <a:defRPr/>
            </a:lvl1pPr>
          </a:lstStyle>
          <a:p>
            <a:pPr>
              <a:defRPr/>
            </a:pPr>
            <a:fld id="{CD0B955C-8D5B-41F4-BFCE-8BFFE884939A}" type="slidenum">
              <a:rPr lang="en-US" altLang="zh-CN"/>
              <a:pPr>
                <a:defRPr/>
              </a:pPr>
              <a:t>‹#›</a:t>
            </a:fld>
            <a:endParaRPr lang="en-US" altLang="zh-CN" dirty="0"/>
          </a:p>
        </p:txBody>
      </p:sp>
      <p:sp>
        <p:nvSpPr>
          <p:cNvPr id="5" name="Rectangle 13"/>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0041AABA-F003-4074-818C-4CA7692D0910}" type="slidenum">
              <a:rPr lang="en-US" altLang="en-US"/>
              <a:pPr>
                <a:defRPr/>
              </a:pPr>
              <a:t>‹#›</a:t>
            </a:fld>
            <a:endParaRPr lang="en-US" altLang="en-US" dirty="0"/>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488" y="519113"/>
            <a:ext cx="1846262" cy="55800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98525" y="519113"/>
            <a:ext cx="5389563" cy="55800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sldNum" sz="quarter" idx="10"/>
          </p:nvPr>
        </p:nvSpPr>
        <p:spPr>
          <a:ln/>
        </p:spPr>
        <p:txBody>
          <a:bodyPr/>
          <a:lstStyle>
            <a:lvl1pPr>
              <a:defRPr/>
            </a:lvl1pPr>
          </a:lstStyle>
          <a:p>
            <a:pPr>
              <a:defRPr/>
            </a:pPr>
            <a:fld id="{D799441F-9772-4D40-957C-85A5F0348121}" type="slidenum">
              <a:rPr lang="en-US" altLang="zh-CN"/>
              <a:pPr>
                <a:defRPr/>
              </a:pPr>
              <a:t>‹#›</a:t>
            </a:fld>
            <a:endParaRPr lang="en-US" altLang="zh-CN" dirty="0"/>
          </a:p>
        </p:txBody>
      </p:sp>
      <p:sp>
        <p:nvSpPr>
          <p:cNvPr id="5" name="Rectangle 13"/>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pic>
        <p:nvPicPr>
          <p:cNvPr id="3" name="Picture 21" descr="hc_DividerBG_blue"/>
          <p:cNvPicPr>
            <a:picLocks noChangeAspect="1" noChangeArrowheads="1"/>
          </p:cNvPicPr>
          <p:nvPr/>
        </p:nvPicPr>
        <p:blipFill>
          <a:blip r:embed="rId2"/>
          <a:srcRect/>
          <a:stretch>
            <a:fillRect/>
          </a:stretch>
        </p:blipFill>
        <p:spPr bwMode="white">
          <a:xfrm>
            <a:off x="0" y="0"/>
            <a:ext cx="9144000" cy="6858000"/>
          </a:xfrm>
          <a:prstGeom prst="rect">
            <a:avLst/>
          </a:prstGeom>
          <a:noFill/>
          <a:ln w="9525">
            <a:noFill/>
            <a:miter lim="800000"/>
            <a:headEnd/>
            <a:tailEnd/>
          </a:ln>
        </p:spPr>
      </p:pic>
      <p:pic>
        <p:nvPicPr>
          <p:cNvPr id="4" name="Picture 23" descr="hc_Divider_TransLogo"/>
          <p:cNvPicPr>
            <a:picLocks noChangeAspect="1" noChangeArrowheads="1"/>
          </p:cNvPicPr>
          <p:nvPr/>
        </p:nvPicPr>
        <p:blipFill>
          <a:blip r:embed="rId3"/>
          <a:srcRect/>
          <a:stretch>
            <a:fillRect/>
          </a:stretch>
        </p:blipFill>
        <p:spPr bwMode="black">
          <a:xfrm>
            <a:off x="384175" y="6324600"/>
            <a:ext cx="1630363" cy="361950"/>
          </a:xfrm>
          <a:prstGeom prst="rect">
            <a:avLst/>
          </a:prstGeom>
          <a:noFill/>
          <a:ln w="9525">
            <a:noFill/>
            <a:miter lim="800000"/>
            <a:headEnd/>
            <a:tailEnd/>
          </a:ln>
        </p:spPr>
      </p:pic>
      <p:sp>
        <p:nvSpPr>
          <p:cNvPr id="41988" name="Rectangle 4"/>
          <p:cNvSpPr>
            <a:spLocks noGrp="1" noChangeArrowheads="1"/>
          </p:cNvSpPr>
          <p:nvPr>
            <p:ph type="ctrTitle"/>
          </p:nvPr>
        </p:nvSpPr>
        <p:spPr>
          <a:xfrm>
            <a:off x="898525" y="1538288"/>
            <a:ext cx="7388225" cy="4035425"/>
          </a:xfrm>
        </p:spPr>
        <p:txBody>
          <a:bodyPr anchor="t"/>
          <a:lstStyle>
            <a:lvl1pPr>
              <a:defRPr sz="4000"/>
            </a:lvl1pPr>
          </a:lstStyle>
          <a:p>
            <a:r>
              <a:rPr lang="zh-CN" altLang="en-US" smtClean="0"/>
              <a:t>单击此处编辑母版标题样式</a:t>
            </a:r>
            <a:endParaRPr lang="en-US" altLang="zh-CN"/>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sldNum" sz="quarter" idx="10"/>
          </p:nvPr>
        </p:nvSpPr>
        <p:spPr>
          <a:ln/>
        </p:spPr>
        <p:txBody>
          <a:bodyPr/>
          <a:lstStyle>
            <a:lvl1pPr>
              <a:defRPr/>
            </a:lvl1pPr>
          </a:lstStyle>
          <a:p>
            <a:pPr>
              <a:defRPr/>
            </a:pPr>
            <a:fld id="{D508A461-B9E2-4710-A0D1-237E7DD0106A}" type="slidenum">
              <a:rPr lang="en-US" altLang="zh-CN"/>
              <a:pPr>
                <a:defRPr/>
              </a:pPr>
              <a:t>‹#›</a:t>
            </a:fld>
            <a:endParaRPr lang="en-US" altLang="zh-CN" dirty="0"/>
          </a:p>
        </p:txBody>
      </p:sp>
      <p:sp>
        <p:nvSpPr>
          <p:cNvPr id="5" name="Rectangle 20"/>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7"/>
          <p:cNvSpPr>
            <a:spLocks noGrp="1" noChangeArrowheads="1"/>
          </p:cNvSpPr>
          <p:nvPr>
            <p:ph type="sldNum" sz="quarter" idx="10"/>
          </p:nvPr>
        </p:nvSpPr>
        <p:spPr>
          <a:ln/>
        </p:spPr>
        <p:txBody>
          <a:bodyPr/>
          <a:lstStyle>
            <a:lvl1pPr>
              <a:defRPr/>
            </a:lvl1pPr>
          </a:lstStyle>
          <a:p>
            <a:pPr>
              <a:defRPr/>
            </a:pPr>
            <a:fld id="{47BD3D8F-701E-4241-AB37-5B0D0B03BF8B}" type="slidenum">
              <a:rPr lang="en-US" altLang="zh-CN"/>
              <a:pPr>
                <a:defRPr/>
              </a:pPr>
              <a:t>‹#›</a:t>
            </a:fld>
            <a:endParaRPr lang="en-US" altLang="zh-CN" dirty="0"/>
          </a:p>
        </p:txBody>
      </p:sp>
      <p:sp>
        <p:nvSpPr>
          <p:cNvPr id="5" name="Rectangle 20"/>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98525" y="1528763"/>
            <a:ext cx="3617913"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68838" y="1528763"/>
            <a:ext cx="3617912"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sldNum" sz="quarter" idx="10"/>
          </p:nvPr>
        </p:nvSpPr>
        <p:spPr>
          <a:ln/>
        </p:spPr>
        <p:txBody>
          <a:bodyPr/>
          <a:lstStyle>
            <a:lvl1pPr>
              <a:defRPr/>
            </a:lvl1pPr>
          </a:lstStyle>
          <a:p>
            <a:pPr>
              <a:defRPr/>
            </a:pPr>
            <a:fld id="{605384A1-B70E-4935-B71E-81AF449EC287}" type="slidenum">
              <a:rPr lang="en-US" altLang="zh-CN"/>
              <a:pPr>
                <a:defRPr/>
              </a:pPr>
              <a:t>‹#›</a:t>
            </a:fld>
            <a:endParaRPr lang="en-US" altLang="zh-CN" dirty="0"/>
          </a:p>
        </p:txBody>
      </p:sp>
      <p:sp>
        <p:nvSpPr>
          <p:cNvPr id="6" name="Rectangle 20"/>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7"/>
          <p:cNvSpPr>
            <a:spLocks noGrp="1" noChangeArrowheads="1"/>
          </p:cNvSpPr>
          <p:nvPr>
            <p:ph type="sldNum" sz="quarter" idx="10"/>
          </p:nvPr>
        </p:nvSpPr>
        <p:spPr>
          <a:ln/>
        </p:spPr>
        <p:txBody>
          <a:bodyPr/>
          <a:lstStyle>
            <a:lvl1pPr>
              <a:defRPr/>
            </a:lvl1pPr>
          </a:lstStyle>
          <a:p>
            <a:pPr>
              <a:defRPr/>
            </a:pPr>
            <a:fld id="{EC13341A-2CFC-4B8F-9C01-8FB326CD2CC2}" type="slidenum">
              <a:rPr lang="en-US" altLang="zh-CN"/>
              <a:pPr>
                <a:defRPr/>
              </a:pPr>
              <a:t>‹#›</a:t>
            </a:fld>
            <a:endParaRPr lang="en-US" altLang="zh-CN" dirty="0"/>
          </a:p>
        </p:txBody>
      </p:sp>
      <p:sp>
        <p:nvSpPr>
          <p:cNvPr id="8" name="Rectangle 20"/>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7"/>
          <p:cNvSpPr>
            <a:spLocks noGrp="1" noChangeArrowheads="1"/>
          </p:cNvSpPr>
          <p:nvPr>
            <p:ph type="sldNum" sz="quarter" idx="10"/>
          </p:nvPr>
        </p:nvSpPr>
        <p:spPr>
          <a:ln/>
        </p:spPr>
        <p:txBody>
          <a:bodyPr/>
          <a:lstStyle>
            <a:lvl1pPr>
              <a:defRPr/>
            </a:lvl1pPr>
          </a:lstStyle>
          <a:p>
            <a:pPr>
              <a:defRPr/>
            </a:pPr>
            <a:fld id="{85A17E0B-D3D6-4FFA-A9D5-350923193678}" type="slidenum">
              <a:rPr lang="en-US" altLang="zh-CN"/>
              <a:pPr>
                <a:defRPr/>
              </a:pPr>
              <a:t>‹#›</a:t>
            </a:fld>
            <a:endParaRPr lang="en-US" altLang="zh-CN" dirty="0"/>
          </a:p>
        </p:txBody>
      </p:sp>
      <p:sp>
        <p:nvSpPr>
          <p:cNvPr id="4" name="Rectangle 20"/>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pPr>
              <a:defRPr/>
            </a:pPr>
            <a:fld id="{9EBE85C6-E921-4515-B436-94C4E9ED0CD8}" type="slidenum">
              <a:rPr lang="en-US" altLang="zh-CN"/>
              <a:pPr>
                <a:defRPr/>
              </a:pPr>
              <a:t>‹#›</a:t>
            </a:fld>
            <a:endParaRPr lang="en-US" altLang="zh-CN" dirty="0"/>
          </a:p>
        </p:txBody>
      </p:sp>
      <p:sp>
        <p:nvSpPr>
          <p:cNvPr id="3" name="Rectangle 20"/>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sldNum" sz="quarter" idx="10"/>
          </p:nvPr>
        </p:nvSpPr>
        <p:spPr>
          <a:ln/>
        </p:spPr>
        <p:txBody>
          <a:bodyPr/>
          <a:lstStyle>
            <a:lvl1pPr>
              <a:defRPr/>
            </a:lvl1pPr>
          </a:lstStyle>
          <a:p>
            <a:pPr>
              <a:defRPr/>
            </a:pPr>
            <a:fld id="{3152887D-04D6-44FD-B2BC-0E1E75B5416C}" type="slidenum">
              <a:rPr lang="en-US" altLang="zh-CN"/>
              <a:pPr>
                <a:defRPr/>
              </a:pPr>
              <a:t>‹#›</a:t>
            </a:fld>
            <a:endParaRPr lang="en-US" altLang="zh-CN" dirty="0"/>
          </a:p>
        </p:txBody>
      </p:sp>
      <p:sp>
        <p:nvSpPr>
          <p:cNvPr id="6" name="Rectangle 20"/>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sldNum" sz="quarter" idx="10"/>
          </p:nvPr>
        </p:nvSpPr>
        <p:spPr>
          <a:ln/>
        </p:spPr>
        <p:txBody>
          <a:bodyPr/>
          <a:lstStyle>
            <a:lvl1pPr>
              <a:defRPr/>
            </a:lvl1pPr>
          </a:lstStyle>
          <a:p>
            <a:pPr>
              <a:defRPr/>
            </a:pPr>
            <a:fld id="{8251380A-E3FB-4FD4-A398-9224B5A2183A}" type="slidenum">
              <a:rPr lang="en-US" altLang="zh-CN"/>
              <a:pPr>
                <a:defRPr/>
              </a:pPr>
              <a:t>‹#›</a:t>
            </a:fld>
            <a:endParaRPr lang="en-US" altLang="zh-CN" dirty="0"/>
          </a:p>
        </p:txBody>
      </p:sp>
      <p:sp>
        <p:nvSpPr>
          <p:cNvPr id="6" name="Rectangle 20"/>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6.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5.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4.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7.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4.pn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image" Target="../media/image6.png"/><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image" Target="../media/image9.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image" Target="../media/image4.png"/><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image" Target="../media/image10.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image" Target="../media/image11.png"/><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theme" Target="../theme/theme6.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image" Target="../media/image6.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image" Target="../media/image4.png"/><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theme" Target="../theme/theme7.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image" Target="../media/image12.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image" Target="../media/image13.jpeg"/><Relationship Id="rId3" Type="http://schemas.openxmlformats.org/officeDocument/2006/relationships/slideLayout" Target="../slideLayouts/slideLayout82.xml"/><Relationship Id="rId7" Type="http://schemas.openxmlformats.org/officeDocument/2006/relationships/slideLayout" Target="../slideLayouts/slideLayout86.xml"/><Relationship Id="rId12" Type="http://schemas.openxmlformats.org/officeDocument/2006/relationships/theme" Target="../theme/theme8.xml"/><Relationship Id="rId2" Type="http://schemas.openxmlformats.org/officeDocument/2006/relationships/slideLayout" Target="../slideLayouts/slideLayout81.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0" Type="http://schemas.openxmlformats.org/officeDocument/2006/relationships/slideLayout" Target="../slideLayouts/slideLayout89.xml"/><Relationship Id="rId4" Type="http://schemas.openxmlformats.org/officeDocument/2006/relationships/slideLayout" Target="../slideLayouts/slideLayout83.xml"/><Relationship Id="rId9" Type="http://schemas.openxmlformats.org/officeDocument/2006/relationships/slideLayout" Target="../slideLayouts/slideLayout8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8.xml"/><Relationship Id="rId13" Type="http://schemas.openxmlformats.org/officeDocument/2006/relationships/image" Target="../media/image4.png"/><Relationship Id="rId3" Type="http://schemas.openxmlformats.org/officeDocument/2006/relationships/slideLayout" Target="../slideLayouts/slideLayout93.xml"/><Relationship Id="rId7" Type="http://schemas.openxmlformats.org/officeDocument/2006/relationships/slideLayout" Target="../slideLayouts/slideLayout97.xml"/><Relationship Id="rId12" Type="http://schemas.openxmlformats.org/officeDocument/2006/relationships/theme" Target="../theme/theme9.xml"/><Relationship Id="rId2" Type="http://schemas.openxmlformats.org/officeDocument/2006/relationships/slideLayout" Target="../slideLayouts/slideLayout92.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slideLayout" Target="../slideLayouts/slideLayout101.xml"/><Relationship Id="rId5" Type="http://schemas.openxmlformats.org/officeDocument/2006/relationships/slideLayout" Target="../slideLayouts/slideLayout95.xml"/><Relationship Id="rId15" Type="http://schemas.openxmlformats.org/officeDocument/2006/relationships/image" Target="../media/image6.png"/><Relationship Id="rId10" Type="http://schemas.openxmlformats.org/officeDocument/2006/relationships/slideLayout" Target="../slideLayouts/slideLayout100.xml"/><Relationship Id="rId4" Type="http://schemas.openxmlformats.org/officeDocument/2006/relationships/slideLayout" Target="../slideLayouts/slideLayout94.xml"/><Relationship Id="rId9" Type="http://schemas.openxmlformats.org/officeDocument/2006/relationships/slideLayout" Target="../slideLayouts/slideLayout99.xml"/><Relationship Id="rId14" Type="http://schemas.openxmlformats.org/officeDocument/2006/relationships/image" Target="../media/image1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7909" name="Text Box 21"/>
          <p:cNvSpPr txBox="1">
            <a:spLocks noChangeArrowheads="1"/>
          </p:cNvSpPr>
          <p:nvPr/>
        </p:nvSpPr>
        <p:spPr bwMode="auto">
          <a:xfrm>
            <a:off x="336550" y="1530350"/>
            <a:ext cx="2162175" cy="457200"/>
          </a:xfrm>
          <a:prstGeom prst="rect">
            <a:avLst/>
          </a:prstGeom>
          <a:noFill/>
          <a:ln w="9525">
            <a:noFill/>
            <a:miter lim="800000"/>
            <a:headEnd/>
            <a:tailEnd/>
          </a:ln>
          <a:effectLst/>
        </p:spPr>
        <p:txBody>
          <a:bodyPr>
            <a:spAutoFit/>
          </a:bodyPr>
          <a:lstStyle/>
          <a:p>
            <a:pPr marL="228600" indent="-228600">
              <a:buClr>
                <a:srgbClr val="FF8000"/>
              </a:buClr>
              <a:buFontTx/>
              <a:buChar char="•"/>
              <a:defRPr/>
            </a:pPr>
            <a:endParaRPr lang="zh-CN" altLang="zh-CN">
              <a:solidFill>
                <a:srgbClr val="4B4B4B"/>
              </a:solidFill>
              <a:ea typeface="宋体" charset="-122"/>
            </a:endParaRPr>
          </a:p>
        </p:txBody>
      </p:sp>
      <p:sp>
        <p:nvSpPr>
          <p:cNvPr id="37893" name="Rectangle 5"/>
          <p:cNvSpPr>
            <a:spLocks noGrp="1" noChangeArrowheads="1"/>
          </p:cNvSpPr>
          <p:nvPr>
            <p:ph type="ftr" sz="quarter" idx="3"/>
          </p:nvPr>
        </p:nvSpPr>
        <p:spPr bwMode="auto">
          <a:xfrm>
            <a:off x="3124200" y="6394450"/>
            <a:ext cx="5172075" cy="231775"/>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lgn="r">
              <a:spcBef>
                <a:spcPct val="0"/>
              </a:spcBef>
              <a:defRPr sz="900">
                <a:solidFill>
                  <a:srgbClr val="FFFFFF"/>
                </a:solidFill>
                <a:latin typeface="Arial" charset="0"/>
                <a:ea typeface="宋体" charset="-122"/>
              </a:defRPr>
            </a:lvl1pPr>
          </a:lstStyle>
          <a:p>
            <a:pPr>
              <a:defRPr/>
            </a:pPr>
            <a:endParaRPr lang="en-US" altLang="zh-CN"/>
          </a:p>
        </p:txBody>
      </p:sp>
      <p:sp>
        <p:nvSpPr>
          <p:cNvPr id="37894" name="Rectangle 6"/>
          <p:cNvSpPr>
            <a:spLocks noGrp="1" noChangeArrowheads="1"/>
          </p:cNvSpPr>
          <p:nvPr>
            <p:ph type="sldNum" sz="quarter" idx="4"/>
          </p:nvPr>
        </p:nvSpPr>
        <p:spPr bwMode="auto">
          <a:xfrm>
            <a:off x="7980363" y="6394450"/>
            <a:ext cx="901700" cy="263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900">
                <a:solidFill>
                  <a:srgbClr val="4B4B4B"/>
                </a:solidFill>
                <a:latin typeface="Arial" charset="0"/>
                <a:ea typeface="宋体" charset="-122"/>
              </a:defRPr>
            </a:lvl1pPr>
          </a:lstStyle>
          <a:p>
            <a:pPr>
              <a:defRPr/>
            </a:pPr>
            <a:fld id="{448E16D8-B621-4A66-84A2-C6DA591AEA69}" type="slidenum">
              <a:rPr lang="en-US" altLang="en-US"/>
              <a:pPr>
                <a:defRPr/>
              </a:pPr>
              <a:t>‹#›</a:t>
            </a:fld>
            <a:endParaRPr lang="en-US" altLang="en-US" dirty="0"/>
          </a:p>
        </p:txBody>
      </p:sp>
      <p:sp>
        <p:nvSpPr>
          <p:cNvPr id="2053" name="Rectangle 14"/>
          <p:cNvSpPr>
            <a:spLocks noGrp="1" noChangeArrowheads="1"/>
          </p:cNvSpPr>
          <p:nvPr>
            <p:ph type="title"/>
          </p:nvPr>
        </p:nvSpPr>
        <p:spPr bwMode="auto">
          <a:xfrm>
            <a:off x="917575" y="506413"/>
            <a:ext cx="7369175" cy="836612"/>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zh-CN" altLang="en-US" smtClean="0"/>
              <a:t>单击此处编辑母版标题样式</a:t>
            </a:r>
            <a:endParaRPr lang="en-US" altLang="zh-CN" smtClean="0"/>
          </a:p>
        </p:txBody>
      </p:sp>
      <p:sp>
        <p:nvSpPr>
          <p:cNvPr id="2054" name="Rectangle 15"/>
          <p:cNvSpPr>
            <a:spLocks noGrp="1" noChangeArrowheads="1"/>
          </p:cNvSpPr>
          <p:nvPr>
            <p:ph type="body" idx="1"/>
          </p:nvPr>
        </p:nvSpPr>
        <p:spPr bwMode="auto">
          <a:xfrm>
            <a:off x="917575" y="1525588"/>
            <a:ext cx="7369175" cy="4570412"/>
          </a:xfrm>
          <a:prstGeom prst="rect">
            <a:avLst/>
          </a:prstGeom>
          <a:noFill/>
          <a:ln w="9525">
            <a:noFill/>
            <a:miter lim="800000"/>
            <a:headEnd/>
            <a:tailEnd/>
          </a:ln>
        </p:spPr>
        <p:txBody>
          <a:bodyPr vert="horz" wrap="square" lIns="0" tIns="0" rIns="182880" bIns="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37907" name="Line 19"/>
          <p:cNvSpPr>
            <a:spLocks noChangeShapeType="1"/>
          </p:cNvSpPr>
          <p:nvPr/>
        </p:nvSpPr>
        <p:spPr bwMode="auto">
          <a:xfrm>
            <a:off x="917575" y="1365250"/>
            <a:ext cx="7369175" cy="0"/>
          </a:xfrm>
          <a:prstGeom prst="line">
            <a:avLst/>
          </a:prstGeom>
          <a:noFill/>
          <a:ln w="24130" cap="rnd">
            <a:solidFill>
              <a:schemeClr val="tx1"/>
            </a:solidFill>
            <a:prstDash val="sysDot"/>
            <a:round/>
            <a:headEnd/>
            <a:tailEnd/>
          </a:ln>
          <a:effectLst/>
        </p:spPr>
        <p:txBody>
          <a:bodyPr/>
          <a:lstStyle/>
          <a:p>
            <a:pPr>
              <a:defRPr/>
            </a:pPr>
            <a:endParaRPr lang="zh-CN" altLang="en-US">
              <a:solidFill>
                <a:srgbClr val="4B4B4B"/>
              </a:solidFill>
              <a:ea typeface="宋体" charset="-122"/>
            </a:endParaRPr>
          </a:p>
        </p:txBody>
      </p:sp>
      <p:grpSp>
        <p:nvGrpSpPr>
          <p:cNvPr id="2056" name="组合 15"/>
          <p:cNvGrpSpPr>
            <a:grpSpLocks/>
          </p:cNvGrpSpPr>
          <p:nvPr userDrawn="1"/>
        </p:nvGrpSpPr>
        <p:grpSpPr bwMode="auto">
          <a:xfrm>
            <a:off x="395288" y="6200775"/>
            <a:ext cx="3100387" cy="541338"/>
            <a:chOff x="4716016" y="5877352"/>
            <a:chExt cx="3099614" cy="540000"/>
          </a:xfrm>
        </p:grpSpPr>
        <p:pic>
          <p:nvPicPr>
            <p:cNvPr id="2057" name="Picture 3" descr="badge-logon"/>
            <p:cNvPicPr>
              <a:picLocks noChangeAspect="1" noChangeArrowheads="1"/>
            </p:cNvPicPr>
            <p:nvPr userDrawn="1"/>
          </p:nvPicPr>
          <p:blipFill>
            <a:blip r:embed="rId14"/>
            <a:srcRect/>
            <a:stretch>
              <a:fillRect/>
            </a:stretch>
          </p:blipFill>
          <p:spPr bwMode="auto">
            <a:xfrm>
              <a:off x="4716016" y="5877352"/>
              <a:ext cx="540000" cy="540000"/>
            </a:xfrm>
            <a:prstGeom prst="rect">
              <a:avLst/>
            </a:prstGeom>
            <a:noFill/>
            <a:ln w="9525">
              <a:noFill/>
              <a:miter lim="800000"/>
              <a:headEnd/>
              <a:tailEnd/>
            </a:ln>
          </p:spPr>
        </p:pic>
        <p:sp>
          <p:nvSpPr>
            <p:cNvPr id="18" name="TextBox 17"/>
            <p:cNvSpPr txBox="1"/>
            <p:nvPr userDrawn="1"/>
          </p:nvSpPr>
          <p:spPr>
            <a:xfrm>
              <a:off x="5292134" y="5970783"/>
              <a:ext cx="2523496" cy="337301"/>
            </a:xfrm>
            <a:prstGeom prst="rect">
              <a:avLst/>
            </a:prstGeom>
            <a:noFill/>
          </p:spPr>
          <p:txBody>
            <a:bodyPr>
              <a:spAutoFit/>
            </a:bodyPr>
            <a:lstStyle/>
            <a:p>
              <a:pPr>
                <a:defRPr/>
              </a:pPr>
              <a:r>
                <a:rPr lang="zh-CN" altLang="en-US" sz="1600" dirty="0">
                  <a:latin typeface="Arial" pitchFamily="34" charset="0"/>
                </a:rPr>
                <a:t>计算机学院</a:t>
              </a:r>
              <a:endParaRPr lang="zh-CN" altLang="en-US" sz="1600" dirty="0">
                <a:latin typeface="Arial" pitchFamily="34" charset="0"/>
              </a:endParaRPr>
            </a:p>
          </p:txBody>
        </p:sp>
      </p:grpSp>
    </p:spTree>
  </p:cSld>
  <p:clrMap bg1="lt1" tx1="dk1" bg2="lt2" tx2="dk2" accent1="accent1" accent2="accent2" accent3="accent3" accent4="accent4" accent5="accent5" accent6="accent6" hlink="hlink" folHlink="folHlink"/>
  <p:sldLayoutIdLst>
    <p:sldLayoutId id="2147498196" r:id="rId1"/>
    <p:sldLayoutId id="2147498106" r:id="rId2"/>
    <p:sldLayoutId id="2147498107" r:id="rId3"/>
    <p:sldLayoutId id="2147498108" r:id="rId4"/>
    <p:sldLayoutId id="2147498109" r:id="rId5"/>
    <p:sldLayoutId id="2147498110" r:id="rId6"/>
    <p:sldLayoutId id="2147498111" r:id="rId7"/>
    <p:sldLayoutId id="2147498112" r:id="rId8"/>
    <p:sldLayoutId id="2147498113" r:id="rId9"/>
    <p:sldLayoutId id="2147498114" r:id="rId10"/>
    <p:sldLayoutId id="2147498115" r:id="rId11"/>
    <p:sldLayoutId id="2147498197" r:id="rId12"/>
  </p:sldLayoutIdLst>
  <p:transition/>
  <p:timing>
    <p:tnLst>
      <p:par>
        <p:cTn id="1" dur="indefinite" restart="never" nodeType="tmRoot"/>
      </p:par>
    </p:tnLst>
  </p:timing>
  <p:hf hdr="0" ftr="0" dt="0"/>
  <p:txStyles>
    <p:titleStyle>
      <a:lvl1pPr algn="l" rtl="0" eaLnBrk="0" fontAlgn="base" hangingPunct="0">
        <a:lnSpc>
          <a:spcPct val="90000"/>
        </a:lnSpc>
        <a:spcBef>
          <a:spcPct val="0"/>
        </a:spcBef>
        <a:spcAft>
          <a:spcPct val="0"/>
        </a:spcAft>
        <a:defRPr sz="4000" b="1">
          <a:solidFill>
            <a:schemeClr val="tx1"/>
          </a:solidFill>
          <a:latin typeface="黑体" pitchFamily="49" charset="-122"/>
          <a:ea typeface="黑体" pitchFamily="49" charset="-122"/>
          <a:cs typeface="+mj-cs"/>
        </a:defRPr>
      </a:lvl1pPr>
      <a:lvl2pPr algn="l" rtl="0" eaLnBrk="0" fontAlgn="base" hangingPunct="0">
        <a:lnSpc>
          <a:spcPct val="90000"/>
        </a:lnSpc>
        <a:spcBef>
          <a:spcPct val="0"/>
        </a:spcBef>
        <a:spcAft>
          <a:spcPct val="0"/>
        </a:spcAft>
        <a:defRPr sz="4000" b="1">
          <a:solidFill>
            <a:schemeClr val="tx1"/>
          </a:solidFill>
          <a:latin typeface="黑体" pitchFamily="49" charset="-122"/>
          <a:ea typeface="黑体" pitchFamily="49" charset="-122"/>
        </a:defRPr>
      </a:lvl2pPr>
      <a:lvl3pPr algn="l" rtl="0" eaLnBrk="0" fontAlgn="base" hangingPunct="0">
        <a:lnSpc>
          <a:spcPct val="90000"/>
        </a:lnSpc>
        <a:spcBef>
          <a:spcPct val="0"/>
        </a:spcBef>
        <a:spcAft>
          <a:spcPct val="0"/>
        </a:spcAft>
        <a:defRPr sz="4000" b="1">
          <a:solidFill>
            <a:schemeClr val="tx1"/>
          </a:solidFill>
          <a:latin typeface="黑体" pitchFamily="49" charset="-122"/>
          <a:ea typeface="黑体" pitchFamily="49" charset="-122"/>
        </a:defRPr>
      </a:lvl3pPr>
      <a:lvl4pPr algn="l" rtl="0" eaLnBrk="0" fontAlgn="base" hangingPunct="0">
        <a:lnSpc>
          <a:spcPct val="90000"/>
        </a:lnSpc>
        <a:spcBef>
          <a:spcPct val="0"/>
        </a:spcBef>
        <a:spcAft>
          <a:spcPct val="0"/>
        </a:spcAft>
        <a:defRPr sz="4000" b="1">
          <a:solidFill>
            <a:schemeClr val="tx1"/>
          </a:solidFill>
          <a:latin typeface="黑体" pitchFamily="49" charset="-122"/>
          <a:ea typeface="黑体" pitchFamily="49" charset="-122"/>
        </a:defRPr>
      </a:lvl4pPr>
      <a:lvl5pPr algn="l" rtl="0" eaLnBrk="0" fontAlgn="base" hangingPunct="0">
        <a:lnSpc>
          <a:spcPct val="90000"/>
        </a:lnSpc>
        <a:spcBef>
          <a:spcPct val="0"/>
        </a:spcBef>
        <a:spcAft>
          <a:spcPct val="0"/>
        </a:spcAft>
        <a:defRPr sz="4000" b="1">
          <a:solidFill>
            <a:schemeClr val="tx1"/>
          </a:solidFill>
          <a:latin typeface="黑体" pitchFamily="49" charset="-122"/>
          <a:ea typeface="黑体" pitchFamily="49" charset="-122"/>
        </a:defRPr>
      </a:lvl5pPr>
      <a:lvl6pPr marL="457200" algn="l" rtl="0" eaLnBrk="1" fontAlgn="base" hangingPunct="1">
        <a:lnSpc>
          <a:spcPct val="90000"/>
        </a:lnSpc>
        <a:spcBef>
          <a:spcPct val="0"/>
        </a:spcBef>
        <a:spcAft>
          <a:spcPct val="0"/>
        </a:spcAft>
        <a:defRPr sz="2800">
          <a:solidFill>
            <a:schemeClr val="tx2"/>
          </a:solidFill>
          <a:latin typeface="Arial" charset="0"/>
        </a:defRPr>
      </a:lvl6pPr>
      <a:lvl7pPr marL="914400" algn="l" rtl="0" eaLnBrk="1" fontAlgn="base" hangingPunct="1">
        <a:lnSpc>
          <a:spcPct val="90000"/>
        </a:lnSpc>
        <a:spcBef>
          <a:spcPct val="0"/>
        </a:spcBef>
        <a:spcAft>
          <a:spcPct val="0"/>
        </a:spcAft>
        <a:defRPr sz="2800">
          <a:solidFill>
            <a:schemeClr val="tx2"/>
          </a:solidFill>
          <a:latin typeface="Arial" charset="0"/>
        </a:defRPr>
      </a:lvl7pPr>
      <a:lvl8pPr marL="1371600" algn="l" rtl="0" eaLnBrk="1" fontAlgn="base" hangingPunct="1">
        <a:lnSpc>
          <a:spcPct val="90000"/>
        </a:lnSpc>
        <a:spcBef>
          <a:spcPct val="0"/>
        </a:spcBef>
        <a:spcAft>
          <a:spcPct val="0"/>
        </a:spcAft>
        <a:defRPr sz="2800">
          <a:solidFill>
            <a:schemeClr val="tx2"/>
          </a:solidFill>
          <a:latin typeface="Arial" charset="0"/>
        </a:defRPr>
      </a:lvl8pPr>
      <a:lvl9pPr marL="1828800" algn="l" rtl="0" eaLnBrk="1" fontAlgn="base" hangingPunct="1">
        <a:lnSpc>
          <a:spcPct val="90000"/>
        </a:lnSpc>
        <a:spcBef>
          <a:spcPct val="0"/>
        </a:spcBef>
        <a:spcAft>
          <a:spcPct val="0"/>
        </a:spcAft>
        <a:defRPr sz="2800">
          <a:solidFill>
            <a:schemeClr val="tx2"/>
          </a:solidFill>
          <a:latin typeface="Arial" charset="0"/>
        </a:defRPr>
      </a:lvl9pPr>
    </p:titleStyle>
    <p:bodyStyle>
      <a:lvl1pPr marL="228600" indent="-228600" algn="l" rtl="0" eaLnBrk="0" fontAlgn="base" hangingPunct="0">
        <a:spcBef>
          <a:spcPct val="50000"/>
        </a:spcBef>
        <a:spcAft>
          <a:spcPct val="0"/>
        </a:spcAft>
        <a:buClr>
          <a:schemeClr val="tx2"/>
        </a:buClr>
        <a:buChar char="•"/>
        <a:defRPr sz="2800" b="1">
          <a:solidFill>
            <a:schemeClr val="tx1"/>
          </a:solidFill>
          <a:latin typeface="黑体" pitchFamily="49" charset="-122"/>
          <a:ea typeface="黑体" pitchFamily="49" charset="-122"/>
          <a:cs typeface="+mn-cs"/>
        </a:defRPr>
      </a:lvl1pPr>
      <a:lvl2pPr marL="628650" indent="-285750" algn="l" rtl="0" eaLnBrk="0" fontAlgn="base" hangingPunct="0">
        <a:spcBef>
          <a:spcPct val="30000"/>
        </a:spcBef>
        <a:spcAft>
          <a:spcPct val="0"/>
        </a:spcAft>
        <a:buClr>
          <a:schemeClr val="tx2"/>
        </a:buClr>
        <a:buFont typeface="Arial" charset="0"/>
        <a:buChar char="–"/>
        <a:defRPr sz="2400" b="1">
          <a:solidFill>
            <a:schemeClr val="tx1"/>
          </a:solidFill>
          <a:latin typeface="黑体" pitchFamily="49" charset="-122"/>
          <a:ea typeface="黑体" pitchFamily="49" charset="-122"/>
        </a:defRPr>
      </a:lvl2pPr>
      <a:lvl3pPr marL="914400" indent="-171450" algn="l" rtl="0" eaLnBrk="0" fontAlgn="base" hangingPunct="0">
        <a:spcBef>
          <a:spcPct val="25000"/>
        </a:spcBef>
        <a:spcAft>
          <a:spcPct val="0"/>
        </a:spcAft>
        <a:buClr>
          <a:schemeClr val="tx2"/>
        </a:buClr>
        <a:buChar char="•"/>
        <a:defRPr sz="2000" b="1">
          <a:solidFill>
            <a:schemeClr val="tx1"/>
          </a:solidFill>
          <a:latin typeface="黑体" pitchFamily="49" charset="-122"/>
          <a:ea typeface="黑体" pitchFamily="49" charset="-122"/>
        </a:defRPr>
      </a:lvl3pPr>
      <a:lvl4pPr marL="1257300" indent="-228600" algn="l" rtl="0" eaLnBrk="0" fontAlgn="base" hangingPunct="0">
        <a:spcBef>
          <a:spcPct val="20000"/>
        </a:spcBef>
        <a:spcAft>
          <a:spcPct val="0"/>
        </a:spcAft>
        <a:buClr>
          <a:schemeClr val="tx2"/>
        </a:buClr>
        <a:buFont typeface="Arial" charset="0"/>
        <a:buChar char="–"/>
        <a:defRPr sz="1600" b="1">
          <a:solidFill>
            <a:schemeClr val="tx1"/>
          </a:solidFill>
          <a:latin typeface="黑体" pitchFamily="49" charset="-122"/>
          <a:ea typeface="黑体" pitchFamily="49" charset="-122"/>
        </a:defRPr>
      </a:lvl4pPr>
      <a:lvl5pPr marL="1485900" indent="-114300" algn="l" rtl="0" eaLnBrk="0" fontAlgn="base" hangingPunct="0">
        <a:spcBef>
          <a:spcPct val="20000"/>
        </a:spcBef>
        <a:spcAft>
          <a:spcPct val="0"/>
        </a:spcAft>
        <a:buClr>
          <a:schemeClr val="tx2"/>
        </a:buClr>
        <a:buChar char="•"/>
        <a:defRPr sz="1400" b="1">
          <a:solidFill>
            <a:schemeClr val="tx1"/>
          </a:solidFill>
          <a:latin typeface="黑体" pitchFamily="49" charset="-122"/>
          <a:ea typeface="黑体" pitchFamily="49" charset="-122"/>
        </a:defRPr>
      </a:lvl5pPr>
      <a:lvl6pPr marL="1943100" indent="-114300" algn="l" rtl="0" eaLnBrk="1" fontAlgn="base" hangingPunct="1">
        <a:spcBef>
          <a:spcPct val="20000"/>
        </a:spcBef>
        <a:spcAft>
          <a:spcPct val="0"/>
        </a:spcAft>
        <a:buClr>
          <a:schemeClr val="tx2"/>
        </a:buClr>
        <a:buChar char="•"/>
        <a:defRPr sz="1400">
          <a:solidFill>
            <a:schemeClr val="tx1"/>
          </a:solidFill>
          <a:latin typeface="+mn-lt"/>
        </a:defRPr>
      </a:lvl6pPr>
      <a:lvl7pPr marL="2400300" indent="-114300" algn="l" rtl="0" eaLnBrk="1" fontAlgn="base" hangingPunct="1">
        <a:spcBef>
          <a:spcPct val="20000"/>
        </a:spcBef>
        <a:spcAft>
          <a:spcPct val="0"/>
        </a:spcAft>
        <a:buClr>
          <a:schemeClr val="tx2"/>
        </a:buClr>
        <a:buChar char="•"/>
        <a:defRPr sz="1400">
          <a:solidFill>
            <a:schemeClr val="tx1"/>
          </a:solidFill>
          <a:latin typeface="+mn-lt"/>
        </a:defRPr>
      </a:lvl7pPr>
      <a:lvl8pPr marL="2857500" indent="-114300" algn="l" rtl="0" eaLnBrk="1" fontAlgn="base" hangingPunct="1">
        <a:spcBef>
          <a:spcPct val="20000"/>
        </a:spcBef>
        <a:spcAft>
          <a:spcPct val="0"/>
        </a:spcAft>
        <a:buClr>
          <a:schemeClr val="tx2"/>
        </a:buClr>
        <a:buChar char="•"/>
        <a:defRPr sz="1400">
          <a:solidFill>
            <a:schemeClr val="tx1"/>
          </a:solidFill>
          <a:latin typeface="+mn-lt"/>
        </a:defRPr>
      </a:lvl8pPr>
      <a:lvl9pPr marL="3314700" indent="-114300" algn="l" rtl="0" eaLnBrk="1" fontAlgn="base" hangingPunct="1">
        <a:spcBef>
          <a:spcPct val="20000"/>
        </a:spcBef>
        <a:spcAft>
          <a:spcPct val="0"/>
        </a:spcAft>
        <a:buClr>
          <a:schemeClr val="tx2"/>
        </a:buClr>
        <a:buChar char="•"/>
        <a:defRPr sz="14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blackWhite">
      <p:bgPr>
        <a:solidFill>
          <a:srgbClr val="BABABA"/>
        </a:solidFill>
        <a:effectLst/>
      </p:bgPr>
    </p:bg>
    <p:spTree>
      <p:nvGrpSpPr>
        <p:cNvPr id="1" name=""/>
        <p:cNvGrpSpPr/>
        <p:nvPr/>
      </p:nvGrpSpPr>
      <p:grpSpPr>
        <a:xfrm>
          <a:off x="0" y="0"/>
          <a:ext cx="0" cy="0"/>
          <a:chOff x="0" y="0"/>
          <a:chExt cx="0" cy="0"/>
        </a:xfrm>
      </p:grpSpPr>
      <p:grpSp>
        <p:nvGrpSpPr>
          <p:cNvPr id="3074" name="Group 2"/>
          <p:cNvGrpSpPr>
            <a:grpSpLocks/>
          </p:cNvGrpSpPr>
          <p:nvPr/>
        </p:nvGrpSpPr>
        <p:grpSpPr bwMode="auto">
          <a:xfrm>
            <a:off x="0" y="0"/>
            <a:ext cx="9144000" cy="6861175"/>
            <a:chOff x="0" y="0"/>
            <a:chExt cx="5760" cy="4322"/>
          </a:xfrm>
        </p:grpSpPr>
        <p:sp>
          <p:nvSpPr>
            <p:cNvPr id="476163" name="Rectangle 3"/>
            <p:cNvSpPr>
              <a:spLocks noChangeArrowheads="1"/>
            </p:cNvSpPr>
            <p:nvPr userDrawn="1"/>
          </p:nvSpPr>
          <p:spPr bwMode="auto">
            <a:xfrm>
              <a:off x="0" y="0"/>
              <a:ext cx="5760" cy="4320"/>
            </a:xfrm>
            <a:prstGeom prst="rect">
              <a:avLst/>
            </a:prstGeom>
            <a:solidFill>
              <a:schemeClr val="tx2"/>
            </a:solidFill>
            <a:ln w="9525">
              <a:noFill/>
              <a:miter lim="800000"/>
              <a:headEnd/>
              <a:tailEnd/>
            </a:ln>
            <a:effectLst/>
          </p:spPr>
          <p:txBody>
            <a:bodyPr wrap="none" anchor="ctr"/>
            <a:lstStyle/>
            <a:p>
              <a:pPr>
                <a:defRPr/>
              </a:pPr>
              <a:endParaRPr lang="zh-CN" altLang="en-US">
                <a:ea typeface="宋体" charset="-122"/>
              </a:endParaRPr>
            </a:p>
          </p:txBody>
        </p:sp>
        <p:pic>
          <p:nvPicPr>
            <p:cNvPr id="3083" name="Picture 4" descr="TR_SlideLogo_BW600"/>
            <p:cNvPicPr>
              <a:picLocks noChangeAspect="1" noChangeArrowheads="1"/>
            </p:cNvPicPr>
            <p:nvPr userDrawn="1"/>
          </p:nvPicPr>
          <p:blipFill>
            <a:blip r:embed="rId14"/>
            <a:srcRect/>
            <a:stretch>
              <a:fillRect/>
            </a:stretch>
          </p:blipFill>
          <p:spPr bwMode="auto">
            <a:xfrm>
              <a:off x="234" y="3984"/>
              <a:ext cx="1041" cy="338"/>
            </a:xfrm>
            <a:prstGeom prst="rect">
              <a:avLst/>
            </a:prstGeom>
            <a:solidFill>
              <a:schemeClr val="tx2"/>
            </a:solidFill>
            <a:ln w="9525">
              <a:noFill/>
              <a:miter lim="800000"/>
              <a:headEnd/>
              <a:tailEnd/>
            </a:ln>
          </p:spPr>
        </p:pic>
      </p:grpSp>
      <p:pic>
        <p:nvPicPr>
          <p:cNvPr id="3075" name="Picture 5" descr="hc_DividerBG_purple"/>
          <p:cNvPicPr>
            <a:picLocks noChangeAspect="1" noChangeArrowheads="1"/>
          </p:cNvPicPr>
          <p:nvPr/>
        </p:nvPicPr>
        <p:blipFill>
          <a:blip r:embed="rId15"/>
          <a:srcRect/>
          <a:stretch>
            <a:fillRect/>
          </a:stretch>
        </p:blipFill>
        <p:spPr bwMode="white">
          <a:xfrm>
            <a:off x="0" y="0"/>
            <a:ext cx="9144000" cy="6858000"/>
          </a:xfrm>
          <a:prstGeom prst="rect">
            <a:avLst/>
          </a:prstGeom>
          <a:noFill/>
          <a:ln w="9525">
            <a:noFill/>
            <a:miter lim="800000"/>
            <a:headEnd/>
            <a:tailEnd/>
          </a:ln>
        </p:spPr>
      </p:pic>
      <p:pic>
        <p:nvPicPr>
          <p:cNvPr id="3076" name="Picture 6" descr="hc_Divider_TransLogo"/>
          <p:cNvPicPr>
            <a:picLocks noChangeAspect="1" noChangeArrowheads="1"/>
          </p:cNvPicPr>
          <p:nvPr/>
        </p:nvPicPr>
        <p:blipFill>
          <a:blip r:embed="rId16"/>
          <a:srcRect/>
          <a:stretch>
            <a:fillRect/>
          </a:stretch>
        </p:blipFill>
        <p:spPr bwMode="black">
          <a:xfrm>
            <a:off x="384175" y="6324600"/>
            <a:ext cx="1630363" cy="361950"/>
          </a:xfrm>
          <a:prstGeom prst="rect">
            <a:avLst/>
          </a:prstGeom>
          <a:noFill/>
          <a:ln w="9525">
            <a:noFill/>
            <a:miter lim="800000"/>
            <a:headEnd/>
            <a:tailEnd/>
          </a:ln>
        </p:spPr>
      </p:pic>
      <p:sp>
        <p:nvSpPr>
          <p:cNvPr id="476169" name="Rectangle 9"/>
          <p:cNvSpPr>
            <a:spLocks noGrp="1" noChangeArrowheads="1"/>
          </p:cNvSpPr>
          <p:nvPr>
            <p:ph type="sldNum" sz="quarter" idx="4"/>
          </p:nvPr>
        </p:nvSpPr>
        <p:spPr bwMode="auto">
          <a:xfrm>
            <a:off x="8424863" y="6394450"/>
            <a:ext cx="4572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900">
                <a:solidFill>
                  <a:schemeClr val="tx2"/>
                </a:solidFill>
                <a:latin typeface="Arial" charset="0"/>
                <a:ea typeface="宋体" charset="-122"/>
              </a:defRPr>
            </a:lvl1pPr>
          </a:lstStyle>
          <a:p>
            <a:pPr>
              <a:defRPr/>
            </a:pPr>
            <a:fld id="{7C84BDD3-C9AF-48F8-B01D-96BBA5AB966C}" type="slidenum">
              <a:rPr lang="en-US" altLang="zh-CN"/>
              <a:pPr>
                <a:defRPr/>
              </a:pPr>
              <a:t>‹#›</a:t>
            </a:fld>
            <a:endParaRPr lang="en-US" altLang="zh-CN" dirty="0"/>
          </a:p>
        </p:txBody>
      </p:sp>
      <p:sp>
        <p:nvSpPr>
          <p:cNvPr id="476171" name="Rectangle 11"/>
          <p:cNvSpPr>
            <a:spLocks noGrp="1" noChangeArrowheads="1"/>
          </p:cNvSpPr>
          <p:nvPr>
            <p:ph type="ftr" sz="quarter" idx="3"/>
          </p:nvPr>
        </p:nvSpPr>
        <p:spPr bwMode="auto">
          <a:xfrm>
            <a:off x="3124200" y="6394450"/>
            <a:ext cx="5172075" cy="231775"/>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lgn="r">
              <a:spcBef>
                <a:spcPct val="0"/>
              </a:spcBef>
              <a:defRPr sz="900">
                <a:latin typeface="Arial" charset="0"/>
                <a:ea typeface="宋体" charset="-122"/>
              </a:defRPr>
            </a:lvl1pPr>
          </a:lstStyle>
          <a:p>
            <a:pPr>
              <a:defRPr/>
            </a:pPr>
            <a:endParaRPr lang="en-US" altLang="zh-CN"/>
          </a:p>
        </p:txBody>
      </p:sp>
      <p:sp>
        <p:nvSpPr>
          <p:cNvPr id="3079" name="Rectangle 13"/>
          <p:cNvSpPr>
            <a:spLocks noGrp="1" noChangeArrowheads="1"/>
          </p:cNvSpPr>
          <p:nvPr>
            <p:ph type="title"/>
          </p:nvPr>
        </p:nvSpPr>
        <p:spPr bwMode="auto">
          <a:xfrm>
            <a:off x="898525" y="519113"/>
            <a:ext cx="7388225" cy="811212"/>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zh-CN" altLang="en-US" smtClean="0"/>
              <a:t>单击此处编辑母版标题样式</a:t>
            </a:r>
            <a:endParaRPr lang="en-US" altLang="zh-CN" smtClean="0"/>
          </a:p>
        </p:txBody>
      </p:sp>
      <p:sp>
        <p:nvSpPr>
          <p:cNvPr id="3080" name="Rectangle 14"/>
          <p:cNvSpPr>
            <a:spLocks noGrp="1" noChangeArrowheads="1"/>
          </p:cNvSpPr>
          <p:nvPr>
            <p:ph type="body" idx="1"/>
          </p:nvPr>
        </p:nvSpPr>
        <p:spPr bwMode="auto">
          <a:xfrm>
            <a:off x="898525" y="1528763"/>
            <a:ext cx="7388225" cy="4570412"/>
          </a:xfrm>
          <a:prstGeom prst="rect">
            <a:avLst/>
          </a:prstGeom>
          <a:noFill/>
          <a:ln w="9525">
            <a:noFill/>
            <a:miter lim="800000"/>
            <a:headEnd/>
            <a:tailEnd/>
          </a:ln>
        </p:spPr>
        <p:txBody>
          <a:bodyPr vert="horz" wrap="square" lIns="0" tIns="0" rIns="182880" bIns="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476175" name="Line 15"/>
          <p:cNvSpPr>
            <a:spLocks noChangeShapeType="1"/>
          </p:cNvSpPr>
          <p:nvPr/>
        </p:nvSpPr>
        <p:spPr bwMode="auto">
          <a:xfrm>
            <a:off x="898525" y="1368425"/>
            <a:ext cx="7388225" cy="0"/>
          </a:xfrm>
          <a:prstGeom prst="line">
            <a:avLst/>
          </a:prstGeom>
          <a:noFill/>
          <a:ln w="24130" cap="rnd">
            <a:solidFill>
              <a:schemeClr val="tx1"/>
            </a:solidFill>
            <a:prstDash val="sysDot"/>
            <a:round/>
            <a:headEnd/>
            <a:tailEnd/>
          </a:ln>
          <a:effectLst/>
        </p:spPr>
        <p:txBody>
          <a:bodyPr/>
          <a:lstStyle/>
          <a:p>
            <a:pPr>
              <a:defRPr/>
            </a:pPr>
            <a:endParaRPr lang="zh-CN" altLang="en-US">
              <a:ea typeface="宋体" charset="-122"/>
            </a:endParaRPr>
          </a:p>
        </p:txBody>
      </p:sp>
    </p:spTree>
  </p:cSld>
  <p:clrMap bg1="dk2" tx1="lt1" bg2="dk1" tx2="lt2" accent1="accent1" accent2="accent2" accent3="accent3" accent4="accent4" accent5="accent5" accent6="accent6" hlink="hlink" folHlink="folHlink"/>
  <p:sldLayoutIdLst>
    <p:sldLayoutId id="2147498198" r:id="rId1"/>
    <p:sldLayoutId id="2147498116" r:id="rId2"/>
    <p:sldLayoutId id="2147498117" r:id="rId3"/>
    <p:sldLayoutId id="2147498118" r:id="rId4"/>
    <p:sldLayoutId id="2147498119" r:id="rId5"/>
    <p:sldLayoutId id="2147498120" r:id="rId6"/>
    <p:sldLayoutId id="2147498121" r:id="rId7"/>
    <p:sldLayoutId id="2147498122" r:id="rId8"/>
    <p:sldLayoutId id="2147498123" r:id="rId9"/>
    <p:sldLayoutId id="2147498124" r:id="rId10"/>
    <p:sldLayoutId id="2147498125" r:id="rId11"/>
    <p:sldLayoutId id="2147498199" r:id="rId12"/>
  </p:sldLayoutIdLst>
  <p:hf hdr="0" ftr="0" dt="0"/>
  <p:txStyles>
    <p:titleStyle>
      <a:lvl1pPr algn="l" rtl="0" eaLnBrk="0" fontAlgn="base" hangingPunct="0">
        <a:lnSpc>
          <a:spcPct val="90000"/>
        </a:lnSpc>
        <a:spcBef>
          <a:spcPct val="0"/>
        </a:spcBef>
        <a:spcAft>
          <a:spcPct val="0"/>
        </a:spcAft>
        <a:defRPr sz="2800">
          <a:solidFill>
            <a:schemeClr val="tx2"/>
          </a:solidFill>
          <a:latin typeface="+mj-lt"/>
          <a:ea typeface="+mj-ea"/>
          <a:cs typeface="+mj-cs"/>
        </a:defRPr>
      </a:lvl1pPr>
      <a:lvl2pPr algn="l" rtl="0" eaLnBrk="0" fontAlgn="base" hangingPunct="0">
        <a:lnSpc>
          <a:spcPct val="90000"/>
        </a:lnSpc>
        <a:spcBef>
          <a:spcPct val="0"/>
        </a:spcBef>
        <a:spcAft>
          <a:spcPct val="0"/>
        </a:spcAft>
        <a:defRPr sz="2800">
          <a:solidFill>
            <a:schemeClr val="tx2"/>
          </a:solidFill>
          <a:latin typeface="Arial" charset="0"/>
        </a:defRPr>
      </a:lvl2pPr>
      <a:lvl3pPr algn="l" rtl="0" eaLnBrk="0" fontAlgn="base" hangingPunct="0">
        <a:lnSpc>
          <a:spcPct val="90000"/>
        </a:lnSpc>
        <a:spcBef>
          <a:spcPct val="0"/>
        </a:spcBef>
        <a:spcAft>
          <a:spcPct val="0"/>
        </a:spcAft>
        <a:defRPr sz="2800">
          <a:solidFill>
            <a:schemeClr val="tx2"/>
          </a:solidFill>
          <a:latin typeface="Arial" charset="0"/>
        </a:defRPr>
      </a:lvl3pPr>
      <a:lvl4pPr algn="l" rtl="0" eaLnBrk="0" fontAlgn="base" hangingPunct="0">
        <a:lnSpc>
          <a:spcPct val="90000"/>
        </a:lnSpc>
        <a:spcBef>
          <a:spcPct val="0"/>
        </a:spcBef>
        <a:spcAft>
          <a:spcPct val="0"/>
        </a:spcAft>
        <a:defRPr sz="2800">
          <a:solidFill>
            <a:schemeClr val="tx2"/>
          </a:solidFill>
          <a:latin typeface="Arial" charset="0"/>
        </a:defRPr>
      </a:lvl4pPr>
      <a:lvl5pPr algn="l" rtl="0" eaLnBrk="0" fontAlgn="base" hangingPunct="0">
        <a:lnSpc>
          <a:spcPct val="90000"/>
        </a:lnSpc>
        <a:spcBef>
          <a:spcPct val="0"/>
        </a:spcBef>
        <a:spcAft>
          <a:spcPct val="0"/>
        </a:spcAft>
        <a:defRPr sz="2800">
          <a:solidFill>
            <a:schemeClr val="tx2"/>
          </a:solidFill>
          <a:latin typeface="Arial" charset="0"/>
        </a:defRPr>
      </a:lvl5pPr>
      <a:lvl6pPr marL="457200" algn="l" rtl="0" eaLnBrk="1" fontAlgn="base" hangingPunct="1">
        <a:lnSpc>
          <a:spcPct val="90000"/>
        </a:lnSpc>
        <a:spcBef>
          <a:spcPct val="0"/>
        </a:spcBef>
        <a:spcAft>
          <a:spcPct val="0"/>
        </a:spcAft>
        <a:defRPr sz="2800">
          <a:solidFill>
            <a:schemeClr val="tx2"/>
          </a:solidFill>
          <a:latin typeface="Arial" charset="0"/>
        </a:defRPr>
      </a:lvl6pPr>
      <a:lvl7pPr marL="914400" algn="l" rtl="0" eaLnBrk="1" fontAlgn="base" hangingPunct="1">
        <a:lnSpc>
          <a:spcPct val="90000"/>
        </a:lnSpc>
        <a:spcBef>
          <a:spcPct val="0"/>
        </a:spcBef>
        <a:spcAft>
          <a:spcPct val="0"/>
        </a:spcAft>
        <a:defRPr sz="2800">
          <a:solidFill>
            <a:schemeClr val="tx2"/>
          </a:solidFill>
          <a:latin typeface="Arial" charset="0"/>
        </a:defRPr>
      </a:lvl7pPr>
      <a:lvl8pPr marL="1371600" algn="l" rtl="0" eaLnBrk="1" fontAlgn="base" hangingPunct="1">
        <a:lnSpc>
          <a:spcPct val="90000"/>
        </a:lnSpc>
        <a:spcBef>
          <a:spcPct val="0"/>
        </a:spcBef>
        <a:spcAft>
          <a:spcPct val="0"/>
        </a:spcAft>
        <a:defRPr sz="2800">
          <a:solidFill>
            <a:schemeClr val="tx2"/>
          </a:solidFill>
          <a:latin typeface="Arial" charset="0"/>
        </a:defRPr>
      </a:lvl8pPr>
      <a:lvl9pPr marL="1828800" algn="l" rtl="0" eaLnBrk="1" fontAlgn="base" hangingPunct="1">
        <a:lnSpc>
          <a:spcPct val="90000"/>
        </a:lnSpc>
        <a:spcBef>
          <a:spcPct val="0"/>
        </a:spcBef>
        <a:spcAft>
          <a:spcPct val="0"/>
        </a:spcAft>
        <a:defRPr sz="2800">
          <a:solidFill>
            <a:schemeClr val="tx2"/>
          </a:solidFill>
          <a:latin typeface="Arial" charset="0"/>
        </a:defRPr>
      </a:lvl9pPr>
    </p:titleStyle>
    <p:bodyStyle>
      <a:lvl1pPr marL="228600" indent="-228600" algn="l" defTabSz="800100" rtl="0" eaLnBrk="0" fontAlgn="base" hangingPunct="0">
        <a:spcBef>
          <a:spcPct val="50000"/>
        </a:spcBef>
        <a:spcAft>
          <a:spcPct val="0"/>
        </a:spcAft>
        <a:buChar char="•"/>
        <a:defRPr sz="2400">
          <a:solidFill>
            <a:schemeClr val="tx1"/>
          </a:solidFill>
          <a:latin typeface="+mn-lt"/>
          <a:ea typeface="+mn-ea"/>
          <a:cs typeface="+mn-cs"/>
        </a:defRPr>
      </a:lvl1pPr>
      <a:lvl2pPr marL="628650" indent="-285750" algn="l" defTabSz="800100" rtl="0" eaLnBrk="0" fontAlgn="base" hangingPunct="0">
        <a:spcBef>
          <a:spcPct val="30000"/>
        </a:spcBef>
        <a:spcAft>
          <a:spcPct val="0"/>
        </a:spcAft>
        <a:buFont typeface="Arial" charset="0"/>
        <a:buChar char="–"/>
        <a:defRPr sz="2000">
          <a:solidFill>
            <a:schemeClr val="tx1"/>
          </a:solidFill>
          <a:latin typeface="+mn-lt"/>
        </a:defRPr>
      </a:lvl2pPr>
      <a:lvl3pPr marL="971550" indent="-228600" algn="l" defTabSz="800100" rtl="0" eaLnBrk="0" fontAlgn="base" hangingPunct="0">
        <a:spcBef>
          <a:spcPct val="25000"/>
        </a:spcBef>
        <a:spcAft>
          <a:spcPct val="0"/>
        </a:spcAft>
        <a:buChar char="•"/>
        <a:defRPr sz="2400">
          <a:solidFill>
            <a:schemeClr val="tx1"/>
          </a:solidFill>
          <a:latin typeface="+mn-lt"/>
        </a:defRPr>
      </a:lvl3pPr>
      <a:lvl4pPr marL="1314450" indent="-228600" algn="l" defTabSz="800100" rtl="0" eaLnBrk="0" fontAlgn="base" hangingPunct="0">
        <a:spcBef>
          <a:spcPct val="25000"/>
        </a:spcBef>
        <a:spcAft>
          <a:spcPct val="0"/>
        </a:spcAft>
        <a:buFont typeface="Arial" charset="0"/>
        <a:buChar char="–"/>
        <a:defRPr sz="1600">
          <a:solidFill>
            <a:schemeClr val="tx1"/>
          </a:solidFill>
          <a:latin typeface="+mn-lt"/>
        </a:defRPr>
      </a:lvl4pPr>
      <a:lvl5pPr marL="1600200" indent="-171450" algn="l" defTabSz="800100" rtl="0" eaLnBrk="0" fontAlgn="base" hangingPunct="0">
        <a:spcBef>
          <a:spcPct val="20000"/>
        </a:spcBef>
        <a:spcAft>
          <a:spcPct val="0"/>
        </a:spcAft>
        <a:buChar char="•"/>
        <a:defRPr sz="1400">
          <a:solidFill>
            <a:schemeClr val="tx1"/>
          </a:solidFill>
          <a:latin typeface="+mn-lt"/>
        </a:defRPr>
      </a:lvl5pPr>
      <a:lvl6pPr marL="2057400" indent="-171450" algn="l" defTabSz="800100" rtl="0" eaLnBrk="1" fontAlgn="base" hangingPunct="1">
        <a:spcBef>
          <a:spcPct val="20000"/>
        </a:spcBef>
        <a:spcAft>
          <a:spcPct val="0"/>
        </a:spcAft>
        <a:buChar char="•"/>
        <a:defRPr sz="1400">
          <a:solidFill>
            <a:schemeClr val="tx1"/>
          </a:solidFill>
          <a:latin typeface="+mn-lt"/>
        </a:defRPr>
      </a:lvl6pPr>
      <a:lvl7pPr marL="2514600" indent="-171450" algn="l" defTabSz="800100" rtl="0" eaLnBrk="1" fontAlgn="base" hangingPunct="1">
        <a:spcBef>
          <a:spcPct val="20000"/>
        </a:spcBef>
        <a:spcAft>
          <a:spcPct val="0"/>
        </a:spcAft>
        <a:buChar char="•"/>
        <a:defRPr sz="1400">
          <a:solidFill>
            <a:schemeClr val="tx1"/>
          </a:solidFill>
          <a:latin typeface="+mn-lt"/>
        </a:defRPr>
      </a:lvl7pPr>
      <a:lvl8pPr marL="2971800" indent="-171450" algn="l" defTabSz="800100" rtl="0" eaLnBrk="1" fontAlgn="base" hangingPunct="1">
        <a:spcBef>
          <a:spcPct val="20000"/>
        </a:spcBef>
        <a:spcAft>
          <a:spcPct val="0"/>
        </a:spcAft>
        <a:buChar char="•"/>
        <a:defRPr sz="1400">
          <a:solidFill>
            <a:schemeClr val="tx1"/>
          </a:solidFill>
          <a:latin typeface="+mn-lt"/>
        </a:defRPr>
      </a:lvl8pPr>
      <a:lvl9pPr marL="3429000" indent="-171450" algn="l" defTabSz="800100" rtl="0" eaLnBrk="1" fontAlgn="base" hangingPunct="1">
        <a:spcBef>
          <a:spcPct val="20000"/>
        </a:spcBef>
        <a:spcAft>
          <a:spcPct val="0"/>
        </a:spcAft>
        <a:buChar char="•"/>
        <a:defRPr sz="14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blackWhite">
      <p:bgPr>
        <a:solidFill>
          <a:srgbClr val="BABABA"/>
        </a:solidFill>
        <a:effectLst/>
      </p:bgPr>
    </p:bg>
    <p:spTree>
      <p:nvGrpSpPr>
        <p:cNvPr id="1" name=""/>
        <p:cNvGrpSpPr/>
        <p:nvPr/>
      </p:nvGrpSpPr>
      <p:grpSpPr>
        <a:xfrm>
          <a:off x="0" y="0"/>
          <a:ext cx="0" cy="0"/>
          <a:chOff x="0" y="0"/>
          <a:chExt cx="0" cy="0"/>
        </a:xfrm>
      </p:grpSpPr>
      <p:grpSp>
        <p:nvGrpSpPr>
          <p:cNvPr id="4098" name="Group 2"/>
          <p:cNvGrpSpPr>
            <a:grpSpLocks/>
          </p:cNvGrpSpPr>
          <p:nvPr/>
        </p:nvGrpSpPr>
        <p:grpSpPr bwMode="auto">
          <a:xfrm>
            <a:off x="0" y="0"/>
            <a:ext cx="9144000" cy="6861175"/>
            <a:chOff x="0" y="0"/>
            <a:chExt cx="5760" cy="4322"/>
          </a:xfrm>
        </p:grpSpPr>
        <p:sp>
          <p:nvSpPr>
            <p:cNvPr id="478211" name="Rectangle 3"/>
            <p:cNvSpPr>
              <a:spLocks noChangeArrowheads="1"/>
            </p:cNvSpPr>
            <p:nvPr userDrawn="1"/>
          </p:nvSpPr>
          <p:spPr bwMode="auto">
            <a:xfrm>
              <a:off x="0" y="0"/>
              <a:ext cx="5760" cy="4320"/>
            </a:xfrm>
            <a:prstGeom prst="rect">
              <a:avLst/>
            </a:prstGeom>
            <a:solidFill>
              <a:schemeClr val="tx2"/>
            </a:solidFill>
            <a:ln w="9525">
              <a:noFill/>
              <a:miter lim="800000"/>
              <a:headEnd/>
              <a:tailEnd/>
            </a:ln>
            <a:effectLst/>
          </p:spPr>
          <p:txBody>
            <a:bodyPr wrap="none" anchor="ctr"/>
            <a:lstStyle/>
            <a:p>
              <a:pPr>
                <a:defRPr/>
              </a:pPr>
              <a:endParaRPr lang="zh-CN" altLang="en-US">
                <a:ea typeface="宋体" charset="-122"/>
              </a:endParaRPr>
            </a:p>
          </p:txBody>
        </p:sp>
        <p:pic>
          <p:nvPicPr>
            <p:cNvPr id="4106" name="Picture 4" descr="TR_SlideLogo_BW600"/>
            <p:cNvPicPr>
              <a:picLocks noChangeAspect="1" noChangeArrowheads="1"/>
            </p:cNvPicPr>
            <p:nvPr userDrawn="1"/>
          </p:nvPicPr>
          <p:blipFill>
            <a:blip r:embed="rId13"/>
            <a:srcRect/>
            <a:stretch>
              <a:fillRect/>
            </a:stretch>
          </p:blipFill>
          <p:spPr bwMode="auto">
            <a:xfrm>
              <a:off x="234" y="3984"/>
              <a:ext cx="1041" cy="338"/>
            </a:xfrm>
            <a:prstGeom prst="rect">
              <a:avLst/>
            </a:prstGeom>
            <a:solidFill>
              <a:schemeClr val="tx2"/>
            </a:solidFill>
            <a:ln w="9525">
              <a:noFill/>
              <a:miter lim="800000"/>
              <a:headEnd/>
              <a:tailEnd/>
            </a:ln>
          </p:spPr>
        </p:pic>
      </p:grpSp>
      <p:pic>
        <p:nvPicPr>
          <p:cNvPr id="4099" name="Picture 5" descr="hc_DividerGraphBG_purple"/>
          <p:cNvPicPr>
            <a:picLocks noChangeAspect="1" noChangeArrowheads="1"/>
          </p:cNvPicPr>
          <p:nvPr/>
        </p:nvPicPr>
        <p:blipFill>
          <a:blip r:embed="rId14"/>
          <a:srcRect/>
          <a:stretch>
            <a:fillRect/>
          </a:stretch>
        </p:blipFill>
        <p:spPr bwMode="ltGray">
          <a:xfrm>
            <a:off x="0" y="0"/>
            <a:ext cx="9144000" cy="6858000"/>
          </a:xfrm>
          <a:prstGeom prst="rect">
            <a:avLst/>
          </a:prstGeom>
          <a:noFill/>
          <a:ln w="9525">
            <a:noFill/>
            <a:miter lim="800000"/>
            <a:headEnd/>
            <a:tailEnd/>
          </a:ln>
        </p:spPr>
      </p:pic>
      <p:sp>
        <p:nvSpPr>
          <p:cNvPr id="478216" name="Rectangle 8"/>
          <p:cNvSpPr>
            <a:spLocks noGrp="1" noChangeArrowheads="1"/>
          </p:cNvSpPr>
          <p:nvPr>
            <p:ph type="sldNum" sz="quarter" idx="4"/>
          </p:nvPr>
        </p:nvSpPr>
        <p:spPr bwMode="auto">
          <a:xfrm>
            <a:off x="8424863" y="6400800"/>
            <a:ext cx="4572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900">
                <a:solidFill>
                  <a:schemeClr val="tx2"/>
                </a:solidFill>
                <a:latin typeface="Arial" charset="0"/>
                <a:ea typeface="宋体" charset="-122"/>
              </a:defRPr>
            </a:lvl1pPr>
          </a:lstStyle>
          <a:p>
            <a:pPr>
              <a:defRPr/>
            </a:pPr>
            <a:fld id="{0D3B6E84-0547-45F0-A4A1-B4CA56EFF1D6}" type="slidenum">
              <a:rPr lang="en-US" altLang="zh-CN"/>
              <a:pPr>
                <a:defRPr/>
              </a:pPr>
              <a:t>‹#›</a:t>
            </a:fld>
            <a:endParaRPr lang="en-US" altLang="zh-CN" dirty="0"/>
          </a:p>
        </p:txBody>
      </p:sp>
      <p:sp>
        <p:nvSpPr>
          <p:cNvPr id="478218" name="Rectangle 10"/>
          <p:cNvSpPr>
            <a:spLocks noGrp="1" noChangeArrowheads="1"/>
          </p:cNvSpPr>
          <p:nvPr>
            <p:ph type="ftr" sz="quarter" idx="3"/>
          </p:nvPr>
        </p:nvSpPr>
        <p:spPr bwMode="auto">
          <a:xfrm>
            <a:off x="3124200" y="6400800"/>
            <a:ext cx="5172075" cy="231775"/>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lgn="r">
              <a:spcBef>
                <a:spcPct val="0"/>
              </a:spcBef>
              <a:defRPr sz="900">
                <a:solidFill>
                  <a:schemeClr val="tx2"/>
                </a:solidFill>
                <a:latin typeface="Arial" charset="0"/>
                <a:ea typeface="宋体" charset="-122"/>
              </a:defRPr>
            </a:lvl1pPr>
          </a:lstStyle>
          <a:p>
            <a:pPr>
              <a:defRPr/>
            </a:pPr>
            <a:endParaRPr lang="en-US" altLang="zh-CN"/>
          </a:p>
        </p:txBody>
      </p:sp>
      <p:sp>
        <p:nvSpPr>
          <p:cNvPr id="4102" name="Rectangle 11"/>
          <p:cNvSpPr>
            <a:spLocks noGrp="1" noChangeArrowheads="1"/>
          </p:cNvSpPr>
          <p:nvPr>
            <p:ph type="title"/>
          </p:nvPr>
        </p:nvSpPr>
        <p:spPr bwMode="auto">
          <a:xfrm>
            <a:off x="898525" y="519113"/>
            <a:ext cx="7388225" cy="804862"/>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zh-CN" altLang="en-US" smtClean="0"/>
              <a:t>单击此处编辑母版标题样式</a:t>
            </a:r>
            <a:endParaRPr lang="en-US" altLang="zh-CN" smtClean="0"/>
          </a:p>
        </p:txBody>
      </p:sp>
      <p:sp>
        <p:nvSpPr>
          <p:cNvPr id="4103" name="Rectangle 12"/>
          <p:cNvSpPr>
            <a:spLocks noGrp="1" noChangeArrowheads="1"/>
          </p:cNvSpPr>
          <p:nvPr>
            <p:ph type="body" idx="1"/>
          </p:nvPr>
        </p:nvSpPr>
        <p:spPr bwMode="auto">
          <a:xfrm>
            <a:off x="898525" y="1528763"/>
            <a:ext cx="7388225" cy="4570412"/>
          </a:xfrm>
          <a:prstGeom prst="rect">
            <a:avLst/>
          </a:prstGeom>
          <a:noFill/>
          <a:ln w="9525">
            <a:noFill/>
            <a:miter lim="800000"/>
            <a:headEnd/>
            <a:tailEnd/>
          </a:ln>
        </p:spPr>
        <p:txBody>
          <a:bodyPr vert="horz" wrap="square" lIns="0" tIns="0" rIns="182880" bIns="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478221" name="Line 13"/>
          <p:cNvSpPr>
            <a:spLocks noChangeShapeType="1"/>
          </p:cNvSpPr>
          <p:nvPr/>
        </p:nvSpPr>
        <p:spPr bwMode="auto">
          <a:xfrm>
            <a:off x="896938" y="1368425"/>
            <a:ext cx="7348537" cy="0"/>
          </a:xfrm>
          <a:prstGeom prst="line">
            <a:avLst/>
          </a:prstGeom>
          <a:noFill/>
          <a:ln w="24130" cap="rnd">
            <a:solidFill>
              <a:schemeClr val="tx1"/>
            </a:solidFill>
            <a:prstDash val="sysDot"/>
            <a:round/>
            <a:headEnd/>
            <a:tailEnd/>
          </a:ln>
          <a:effectLst/>
        </p:spPr>
        <p:txBody>
          <a:bodyPr/>
          <a:lstStyle/>
          <a:p>
            <a:pPr>
              <a:defRPr/>
            </a:pPr>
            <a:endParaRPr lang="zh-CN" altLang="en-US">
              <a:ea typeface="宋体" charset="-122"/>
            </a:endParaRPr>
          </a:p>
        </p:txBody>
      </p:sp>
    </p:spTree>
  </p:cSld>
  <p:clrMap bg1="dk2" tx1="lt1" bg2="dk1" tx2="lt2" accent1="accent1" accent2="accent2" accent3="accent3" accent4="accent4" accent5="accent5" accent6="accent6" hlink="hlink" folHlink="folHlink"/>
  <p:sldLayoutIdLst>
    <p:sldLayoutId id="2147498200" r:id="rId1"/>
    <p:sldLayoutId id="2147498126" r:id="rId2"/>
    <p:sldLayoutId id="2147498127" r:id="rId3"/>
    <p:sldLayoutId id="2147498128" r:id="rId4"/>
    <p:sldLayoutId id="2147498129" r:id="rId5"/>
    <p:sldLayoutId id="2147498130" r:id="rId6"/>
    <p:sldLayoutId id="2147498131" r:id="rId7"/>
    <p:sldLayoutId id="2147498132" r:id="rId8"/>
    <p:sldLayoutId id="2147498133" r:id="rId9"/>
    <p:sldLayoutId id="2147498134" r:id="rId10"/>
    <p:sldLayoutId id="2147498135" r:id="rId11"/>
  </p:sldLayoutIdLst>
  <p:hf hdr="0" ftr="0" dt="0"/>
  <p:txStyles>
    <p:titleStyle>
      <a:lvl1pPr algn="l" rtl="0" eaLnBrk="0" fontAlgn="base" hangingPunct="0">
        <a:lnSpc>
          <a:spcPts val="2600"/>
        </a:lnSpc>
        <a:spcBef>
          <a:spcPct val="0"/>
        </a:spcBef>
        <a:spcAft>
          <a:spcPct val="0"/>
        </a:spcAft>
        <a:defRPr sz="2600">
          <a:solidFill>
            <a:schemeClr val="tx2"/>
          </a:solidFill>
          <a:latin typeface="+mj-lt"/>
          <a:ea typeface="+mj-ea"/>
          <a:cs typeface="+mj-cs"/>
        </a:defRPr>
      </a:lvl1pPr>
      <a:lvl2pPr algn="l" rtl="0" eaLnBrk="0" fontAlgn="base" hangingPunct="0">
        <a:lnSpc>
          <a:spcPts val="2600"/>
        </a:lnSpc>
        <a:spcBef>
          <a:spcPct val="0"/>
        </a:spcBef>
        <a:spcAft>
          <a:spcPct val="0"/>
        </a:spcAft>
        <a:defRPr sz="2600">
          <a:solidFill>
            <a:schemeClr val="tx2"/>
          </a:solidFill>
          <a:latin typeface="Arial" charset="0"/>
        </a:defRPr>
      </a:lvl2pPr>
      <a:lvl3pPr algn="l" rtl="0" eaLnBrk="0" fontAlgn="base" hangingPunct="0">
        <a:lnSpc>
          <a:spcPts val="2600"/>
        </a:lnSpc>
        <a:spcBef>
          <a:spcPct val="0"/>
        </a:spcBef>
        <a:spcAft>
          <a:spcPct val="0"/>
        </a:spcAft>
        <a:defRPr sz="2600">
          <a:solidFill>
            <a:schemeClr val="tx2"/>
          </a:solidFill>
          <a:latin typeface="Arial" charset="0"/>
        </a:defRPr>
      </a:lvl3pPr>
      <a:lvl4pPr algn="l" rtl="0" eaLnBrk="0" fontAlgn="base" hangingPunct="0">
        <a:lnSpc>
          <a:spcPts val="2600"/>
        </a:lnSpc>
        <a:spcBef>
          <a:spcPct val="0"/>
        </a:spcBef>
        <a:spcAft>
          <a:spcPct val="0"/>
        </a:spcAft>
        <a:defRPr sz="2600">
          <a:solidFill>
            <a:schemeClr val="tx2"/>
          </a:solidFill>
          <a:latin typeface="Arial" charset="0"/>
        </a:defRPr>
      </a:lvl4pPr>
      <a:lvl5pPr algn="l" rtl="0" eaLnBrk="0" fontAlgn="base" hangingPunct="0">
        <a:lnSpc>
          <a:spcPts val="2600"/>
        </a:lnSpc>
        <a:spcBef>
          <a:spcPct val="0"/>
        </a:spcBef>
        <a:spcAft>
          <a:spcPct val="0"/>
        </a:spcAft>
        <a:defRPr sz="2600">
          <a:solidFill>
            <a:schemeClr val="tx2"/>
          </a:solidFill>
          <a:latin typeface="Arial" charset="0"/>
        </a:defRPr>
      </a:lvl5pPr>
      <a:lvl6pPr marL="457200" algn="l" rtl="0" eaLnBrk="1" fontAlgn="base" hangingPunct="1">
        <a:lnSpc>
          <a:spcPts val="2600"/>
        </a:lnSpc>
        <a:spcBef>
          <a:spcPct val="0"/>
        </a:spcBef>
        <a:spcAft>
          <a:spcPct val="0"/>
        </a:spcAft>
        <a:defRPr sz="2600">
          <a:solidFill>
            <a:schemeClr val="tx2"/>
          </a:solidFill>
          <a:latin typeface="Arial" charset="0"/>
        </a:defRPr>
      </a:lvl6pPr>
      <a:lvl7pPr marL="914400" algn="l" rtl="0" eaLnBrk="1" fontAlgn="base" hangingPunct="1">
        <a:lnSpc>
          <a:spcPts val="2600"/>
        </a:lnSpc>
        <a:spcBef>
          <a:spcPct val="0"/>
        </a:spcBef>
        <a:spcAft>
          <a:spcPct val="0"/>
        </a:spcAft>
        <a:defRPr sz="2600">
          <a:solidFill>
            <a:schemeClr val="tx2"/>
          </a:solidFill>
          <a:latin typeface="Arial" charset="0"/>
        </a:defRPr>
      </a:lvl7pPr>
      <a:lvl8pPr marL="1371600" algn="l" rtl="0" eaLnBrk="1" fontAlgn="base" hangingPunct="1">
        <a:lnSpc>
          <a:spcPts val="2600"/>
        </a:lnSpc>
        <a:spcBef>
          <a:spcPct val="0"/>
        </a:spcBef>
        <a:spcAft>
          <a:spcPct val="0"/>
        </a:spcAft>
        <a:defRPr sz="2600">
          <a:solidFill>
            <a:schemeClr val="tx2"/>
          </a:solidFill>
          <a:latin typeface="Arial" charset="0"/>
        </a:defRPr>
      </a:lvl8pPr>
      <a:lvl9pPr marL="1828800" algn="l" rtl="0" eaLnBrk="1" fontAlgn="base" hangingPunct="1">
        <a:lnSpc>
          <a:spcPts val="2600"/>
        </a:lnSpc>
        <a:spcBef>
          <a:spcPct val="0"/>
        </a:spcBef>
        <a:spcAft>
          <a:spcPct val="0"/>
        </a:spcAft>
        <a:defRPr sz="2600">
          <a:solidFill>
            <a:schemeClr val="tx2"/>
          </a:solidFill>
          <a:latin typeface="Arial" charset="0"/>
        </a:defRPr>
      </a:lvl9pPr>
    </p:titleStyle>
    <p:bodyStyle>
      <a:lvl1pPr marL="228600" indent="-228600" algn="l" rtl="0" eaLnBrk="0" fontAlgn="base" hangingPunct="0">
        <a:spcBef>
          <a:spcPct val="50000"/>
        </a:spcBef>
        <a:spcAft>
          <a:spcPct val="0"/>
        </a:spcAft>
        <a:buChar char="•"/>
        <a:defRPr sz="2400">
          <a:solidFill>
            <a:schemeClr val="tx1"/>
          </a:solidFill>
          <a:latin typeface="+mn-lt"/>
          <a:ea typeface="+mn-ea"/>
          <a:cs typeface="+mn-cs"/>
        </a:defRPr>
      </a:lvl1pPr>
      <a:lvl2pPr marL="571500" indent="-228600" algn="l" rtl="0" eaLnBrk="0" fontAlgn="base" hangingPunct="0">
        <a:spcBef>
          <a:spcPct val="30000"/>
        </a:spcBef>
        <a:spcAft>
          <a:spcPct val="0"/>
        </a:spcAft>
        <a:buFont typeface="Arial" charset="0"/>
        <a:buChar char="–"/>
        <a:defRPr sz="2000">
          <a:solidFill>
            <a:schemeClr val="tx1"/>
          </a:solidFill>
          <a:latin typeface="+mn-lt"/>
        </a:defRPr>
      </a:lvl2pPr>
      <a:lvl3pPr marL="857250" indent="-171450" algn="l" rtl="0" eaLnBrk="0" fontAlgn="base" hangingPunct="0">
        <a:spcBef>
          <a:spcPct val="25000"/>
        </a:spcBef>
        <a:spcAft>
          <a:spcPct val="0"/>
        </a:spcAft>
        <a:buChar char="•"/>
        <a:defRPr sz="2400">
          <a:solidFill>
            <a:schemeClr val="tx1"/>
          </a:solidFill>
          <a:latin typeface="+mn-lt"/>
        </a:defRPr>
      </a:lvl3pPr>
      <a:lvl4pPr marL="1143000" indent="-171450" algn="l" rtl="0" eaLnBrk="0" fontAlgn="base" hangingPunct="0">
        <a:spcBef>
          <a:spcPct val="20000"/>
        </a:spcBef>
        <a:spcAft>
          <a:spcPct val="0"/>
        </a:spcAft>
        <a:buFont typeface="Arial" charset="0"/>
        <a:buChar char="–"/>
        <a:defRPr sz="1600">
          <a:solidFill>
            <a:schemeClr val="tx1"/>
          </a:solidFill>
          <a:latin typeface="+mn-lt"/>
        </a:defRPr>
      </a:lvl4pPr>
      <a:lvl5pPr marL="1485900" indent="-228600" algn="l" rtl="0" eaLnBrk="0" fontAlgn="base" hangingPunct="0">
        <a:spcBef>
          <a:spcPct val="20000"/>
        </a:spcBef>
        <a:spcAft>
          <a:spcPct val="0"/>
        </a:spcAft>
        <a:buChar char="•"/>
        <a:defRPr sz="1400">
          <a:solidFill>
            <a:schemeClr val="tx1"/>
          </a:solidFill>
          <a:latin typeface="+mn-lt"/>
        </a:defRPr>
      </a:lvl5pPr>
      <a:lvl6pPr marL="1943100" indent="-228600" algn="l" rtl="0" eaLnBrk="1" fontAlgn="base" hangingPunct="1">
        <a:spcBef>
          <a:spcPct val="20000"/>
        </a:spcBef>
        <a:spcAft>
          <a:spcPct val="0"/>
        </a:spcAft>
        <a:buChar char="•"/>
        <a:defRPr sz="1400">
          <a:solidFill>
            <a:schemeClr val="tx1"/>
          </a:solidFill>
          <a:latin typeface="+mn-lt"/>
        </a:defRPr>
      </a:lvl6pPr>
      <a:lvl7pPr marL="2400300" indent="-228600" algn="l" rtl="0" eaLnBrk="1" fontAlgn="base" hangingPunct="1">
        <a:spcBef>
          <a:spcPct val="20000"/>
        </a:spcBef>
        <a:spcAft>
          <a:spcPct val="0"/>
        </a:spcAft>
        <a:buChar char="•"/>
        <a:defRPr sz="1400">
          <a:solidFill>
            <a:schemeClr val="tx1"/>
          </a:solidFill>
          <a:latin typeface="+mn-lt"/>
        </a:defRPr>
      </a:lvl7pPr>
      <a:lvl8pPr marL="2857500" indent="-228600" algn="l" rtl="0" eaLnBrk="1" fontAlgn="base" hangingPunct="1">
        <a:spcBef>
          <a:spcPct val="20000"/>
        </a:spcBef>
        <a:spcAft>
          <a:spcPct val="0"/>
        </a:spcAft>
        <a:buChar char="•"/>
        <a:defRPr sz="1400">
          <a:solidFill>
            <a:schemeClr val="tx1"/>
          </a:solidFill>
          <a:latin typeface="+mn-lt"/>
        </a:defRPr>
      </a:lvl8pPr>
      <a:lvl9pPr marL="3314700" indent="-228600" algn="l" rtl="0" eaLnBrk="1" fontAlgn="base" hangingPunct="1">
        <a:spcBef>
          <a:spcPct val="20000"/>
        </a:spcBef>
        <a:spcAft>
          <a:spcPct val="0"/>
        </a:spcAft>
        <a:buChar char="•"/>
        <a:defRPr sz="14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blackWhite">
      <p:bgPr>
        <a:solidFill>
          <a:srgbClr val="BABABA"/>
        </a:solidFill>
        <a:effectLst/>
      </p:bgPr>
    </p:bg>
    <p:spTree>
      <p:nvGrpSpPr>
        <p:cNvPr id="1" name=""/>
        <p:cNvGrpSpPr/>
        <p:nvPr/>
      </p:nvGrpSpPr>
      <p:grpSpPr>
        <a:xfrm>
          <a:off x="0" y="0"/>
          <a:ext cx="0" cy="0"/>
          <a:chOff x="0" y="0"/>
          <a:chExt cx="0" cy="0"/>
        </a:xfrm>
      </p:grpSpPr>
      <p:grpSp>
        <p:nvGrpSpPr>
          <p:cNvPr id="5122" name="Group 2"/>
          <p:cNvGrpSpPr>
            <a:grpSpLocks/>
          </p:cNvGrpSpPr>
          <p:nvPr/>
        </p:nvGrpSpPr>
        <p:grpSpPr bwMode="auto">
          <a:xfrm>
            <a:off x="0" y="0"/>
            <a:ext cx="9144000" cy="6861175"/>
            <a:chOff x="0" y="0"/>
            <a:chExt cx="5760" cy="4322"/>
          </a:xfrm>
        </p:grpSpPr>
        <p:sp>
          <p:nvSpPr>
            <p:cNvPr id="480259" name="Rectangle 3"/>
            <p:cNvSpPr>
              <a:spLocks noChangeArrowheads="1"/>
            </p:cNvSpPr>
            <p:nvPr userDrawn="1"/>
          </p:nvSpPr>
          <p:spPr bwMode="auto">
            <a:xfrm>
              <a:off x="0" y="0"/>
              <a:ext cx="5760" cy="4320"/>
            </a:xfrm>
            <a:prstGeom prst="rect">
              <a:avLst/>
            </a:prstGeom>
            <a:solidFill>
              <a:schemeClr val="tx2"/>
            </a:solidFill>
            <a:ln w="9525">
              <a:noFill/>
              <a:miter lim="800000"/>
              <a:headEnd/>
              <a:tailEnd/>
            </a:ln>
            <a:effectLst/>
          </p:spPr>
          <p:txBody>
            <a:bodyPr wrap="none" anchor="ctr"/>
            <a:lstStyle/>
            <a:p>
              <a:pPr>
                <a:defRPr/>
              </a:pPr>
              <a:endParaRPr lang="zh-CN" altLang="en-US">
                <a:ea typeface="宋体" charset="-122"/>
              </a:endParaRPr>
            </a:p>
          </p:txBody>
        </p:sp>
        <p:pic>
          <p:nvPicPr>
            <p:cNvPr id="5131" name="Picture 4" descr="TR_SlideLogo_BW600"/>
            <p:cNvPicPr>
              <a:picLocks noChangeAspect="1" noChangeArrowheads="1"/>
            </p:cNvPicPr>
            <p:nvPr userDrawn="1"/>
          </p:nvPicPr>
          <p:blipFill>
            <a:blip r:embed="rId13"/>
            <a:srcRect/>
            <a:stretch>
              <a:fillRect/>
            </a:stretch>
          </p:blipFill>
          <p:spPr bwMode="auto">
            <a:xfrm>
              <a:off x="234" y="3984"/>
              <a:ext cx="1041" cy="338"/>
            </a:xfrm>
            <a:prstGeom prst="rect">
              <a:avLst/>
            </a:prstGeom>
            <a:solidFill>
              <a:schemeClr val="tx2"/>
            </a:solidFill>
            <a:ln w="9525">
              <a:noFill/>
              <a:miter lim="800000"/>
              <a:headEnd/>
              <a:tailEnd/>
            </a:ln>
          </p:spPr>
        </p:pic>
      </p:grpSp>
      <p:pic>
        <p:nvPicPr>
          <p:cNvPr id="5123" name="Picture 12" descr="hc_DividerBG_Wgrey"/>
          <p:cNvPicPr>
            <a:picLocks noChangeAspect="1" noChangeArrowheads="1"/>
          </p:cNvPicPr>
          <p:nvPr/>
        </p:nvPicPr>
        <p:blipFill>
          <a:blip r:embed="rId14"/>
          <a:srcRect/>
          <a:stretch>
            <a:fillRect/>
          </a:stretch>
        </p:blipFill>
        <p:spPr bwMode="white">
          <a:xfrm>
            <a:off x="0" y="0"/>
            <a:ext cx="9144000" cy="6858000"/>
          </a:xfrm>
          <a:prstGeom prst="rect">
            <a:avLst/>
          </a:prstGeom>
          <a:noFill/>
          <a:ln w="9525">
            <a:noFill/>
            <a:miter lim="800000"/>
            <a:headEnd/>
            <a:tailEnd/>
          </a:ln>
        </p:spPr>
      </p:pic>
      <p:sp>
        <p:nvSpPr>
          <p:cNvPr id="480265" name="Rectangle 9"/>
          <p:cNvSpPr>
            <a:spLocks noGrp="1" noChangeArrowheads="1"/>
          </p:cNvSpPr>
          <p:nvPr>
            <p:ph type="sldNum" sz="quarter" idx="4"/>
          </p:nvPr>
        </p:nvSpPr>
        <p:spPr bwMode="auto">
          <a:xfrm>
            <a:off x="8424863" y="6394450"/>
            <a:ext cx="4572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900">
                <a:solidFill>
                  <a:schemeClr val="tx2"/>
                </a:solidFill>
                <a:latin typeface="Arial" charset="0"/>
                <a:ea typeface="宋体" charset="-122"/>
              </a:defRPr>
            </a:lvl1pPr>
          </a:lstStyle>
          <a:p>
            <a:pPr>
              <a:defRPr/>
            </a:pPr>
            <a:fld id="{C4022C1F-1BAD-4528-AF68-AC7B697BCED0}" type="slidenum">
              <a:rPr lang="en-US" altLang="zh-CN"/>
              <a:pPr>
                <a:defRPr/>
              </a:pPr>
              <a:t>‹#›</a:t>
            </a:fld>
            <a:endParaRPr lang="en-US" altLang="zh-CN" dirty="0"/>
          </a:p>
        </p:txBody>
      </p:sp>
      <p:sp>
        <p:nvSpPr>
          <p:cNvPr id="5125" name="Rectangle 14"/>
          <p:cNvSpPr>
            <a:spLocks noGrp="1" noChangeArrowheads="1"/>
          </p:cNvSpPr>
          <p:nvPr>
            <p:ph type="title"/>
          </p:nvPr>
        </p:nvSpPr>
        <p:spPr bwMode="auto">
          <a:xfrm>
            <a:off x="898525" y="519113"/>
            <a:ext cx="7388225" cy="817562"/>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zh-CN" altLang="en-US" smtClean="0"/>
              <a:t>单击此处编辑母版标题样式</a:t>
            </a:r>
            <a:endParaRPr lang="en-US" altLang="zh-CN" smtClean="0"/>
          </a:p>
        </p:txBody>
      </p:sp>
      <p:sp>
        <p:nvSpPr>
          <p:cNvPr id="5126" name="Rectangle 15"/>
          <p:cNvSpPr>
            <a:spLocks noGrp="1" noChangeArrowheads="1"/>
          </p:cNvSpPr>
          <p:nvPr>
            <p:ph type="body" idx="1"/>
          </p:nvPr>
        </p:nvSpPr>
        <p:spPr bwMode="auto">
          <a:xfrm>
            <a:off x="898525" y="1528763"/>
            <a:ext cx="7388225" cy="4570412"/>
          </a:xfrm>
          <a:prstGeom prst="rect">
            <a:avLst/>
          </a:prstGeom>
          <a:noFill/>
          <a:ln w="9525" algn="ctr">
            <a:noFill/>
            <a:miter lim="800000"/>
            <a:headEnd/>
            <a:tailEnd/>
          </a:ln>
        </p:spPr>
        <p:txBody>
          <a:bodyPr vert="horz" wrap="square" lIns="0" tIns="0" rIns="182880" bIns="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480272" name="Line 16"/>
          <p:cNvSpPr>
            <a:spLocks noChangeShapeType="1"/>
          </p:cNvSpPr>
          <p:nvPr/>
        </p:nvSpPr>
        <p:spPr bwMode="auto">
          <a:xfrm flipV="1">
            <a:off x="898525" y="1368425"/>
            <a:ext cx="7388225" cy="3175"/>
          </a:xfrm>
          <a:prstGeom prst="line">
            <a:avLst/>
          </a:prstGeom>
          <a:noFill/>
          <a:ln w="24130" cap="rnd">
            <a:solidFill>
              <a:schemeClr val="tx1"/>
            </a:solidFill>
            <a:prstDash val="sysDot"/>
            <a:round/>
            <a:headEnd/>
            <a:tailEnd/>
          </a:ln>
          <a:effectLst/>
        </p:spPr>
        <p:txBody>
          <a:bodyPr/>
          <a:lstStyle/>
          <a:p>
            <a:pPr>
              <a:defRPr/>
            </a:pPr>
            <a:endParaRPr lang="zh-CN" altLang="en-US">
              <a:ea typeface="宋体" charset="-122"/>
            </a:endParaRPr>
          </a:p>
        </p:txBody>
      </p:sp>
      <p:pic>
        <p:nvPicPr>
          <p:cNvPr id="5128" name="Picture 6" descr="hc_Divider_TransLogo"/>
          <p:cNvPicPr>
            <a:picLocks noChangeAspect="1" noChangeArrowheads="1"/>
          </p:cNvPicPr>
          <p:nvPr/>
        </p:nvPicPr>
        <p:blipFill>
          <a:blip r:embed="rId15"/>
          <a:srcRect/>
          <a:stretch>
            <a:fillRect/>
          </a:stretch>
        </p:blipFill>
        <p:spPr bwMode="black">
          <a:xfrm>
            <a:off x="384175" y="6324600"/>
            <a:ext cx="1630363" cy="361950"/>
          </a:xfrm>
          <a:prstGeom prst="rect">
            <a:avLst/>
          </a:prstGeom>
          <a:noFill/>
          <a:ln w="9525">
            <a:noFill/>
            <a:miter lim="800000"/>
            <a:headEnd/>
            <a:tailEnd/>
          </a:ln>
        </p:spPr>
      </p:pic>
      <p:sp>
        <p:nvSpPr>
          <p:cNvPr id="480279" name="Rectangle 23"/>
          <p:cNvSpPr>
            <a:spLocks noGrp="1" noChangeArrowheads="1"/>
          </p:cNvSpPr>
          <p:nvPr>
            <p:ph type="ftr" sz="quarter" idx="3"/>
          </p:nvPr>
        </p:nvSpPr>
        <p:spPr bwMode="auto">
          <a:xfrm>
            <a:off x="3124200" y="6397625"/>
            <a:ext cx="5172075" cy="231775"/>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lgn="r">
              <a:spcBef>
                <a:spcPct val="0"/>
              </a:spcBef>
              <a:defRPr sz="900">
                <a:latin typeface="Arial" charset="0"/>
                <a:ea typeface="宋体" charset="-122"/>
              </a:defRPr>
            </a:lvl1pPr>
          </a:lstStyle>
          <a:p>
            <a:pPr>
              <a:defRPr/>
            </a:pPr>
            <a:endParaRPr lang="en-US" altLang="zh-CN"/>
          </a:p>
        </p:txBody>
      </p:sp>
    </p:spTree>
  </p:cSld>
  <p:clrMap bg1="dk2" tx1="lt1" bg2="dk1" tx2="lt2" accent1="accent1" accent2="accent2" accent3="accent3" accent4="accent4" accent5="accent5" accent6="accent6" hlink="hlink" folHlink="folHlink"/>
  <p:sldLayoutIdLst>
    <p:sldLayoutId id="2147498201" r:id="rId1"/>
    <p:sldLayoutId id="2147498136" r:id="rId2"/>
    <p:sldLayoutId id="2147498137" r:id="rId3"/>
    <p:sldLayoutId id="2147498138" r:id="rId4"/>
    <p:sldLayoutId id="2147498139" r:id="rId5"/>
    <p:sldLayoutId id="2147498140" r:id="rId6"/>
    <p:sldLayoutId id="2147498141" r:id="rId7"/>
    <p:sldLayoutId id="2147498142" r:id="rId8"/>
    <p:sldLayoutId id="2147498143" r:id="rId9"/>
    <p:sldLayoutId id="2147498144" r:id="rId10"/>
    <p:sldLayoutId id="2147498145" r:id="rId11"/>
  </p:sldLayoutIdLst>
  <p:hf hdr="0" ftr="0" dt="0"/>
  <p:txStyles>
    <p:titleStyle>
      <a:lvl1pPr algn="l" rtl="0" eaLnBrk="0" fontAlgn="base" hangingPunct="0">
        <a:lnSpc>
          <a:spcPct val="90000"/>
        </a:lnSpc>
        <a:spcBef>
          <a:spcPct val="0"/>
        </a:spcBef>
        <a:spcAft>
          <a:spcPct val="0"/>
        </a:spcAft>
        <a:defRPr sz="2800">
          <a:solidFill>
            <a:schemeClr val="tx2"/>
          </a:solidFill>
          <a:latin typeface="+mj-lt"/>
          <a:ea typeface="+mj-ea"/>
          <a:cs typeface="+mj-cs"/>
        </a:defRPr>
      </a:lvl1pPr>
      <a:lvl2pPr algn="l" rtl="0" eaLnBrk="0" fontAlgn="base" hangingPunct="0">
        <a:lnSpc>
          <a:spcPct val="90000"/>
        </a:lnSpc>
        <a:spcBef>
          <a:spcPct val="0"/>
        </a:spcBef>
        <a:spcAft>
          <a:spcPct val="0"/>
        </a:spcAft>
        <a:defRPr sz="2800">
          <a:solidFill>
            <a:schemeClr val="tx2"/>
          </a:solidFill>
          <a:latin typeface="Arial" charset="0"/>
        </a:defRPr>
      </a:lvl2pPr>
      <a:lvl3pPr algn="l" rtl="0" eaLnBrk="0" fontAlgn="base" hangingPunct="0">
        <a:lnSpc>
          <a:spcPct val="90000"/>
        </a:lnSpc>
        <a:spcBef>
          <a:spcPct val="0"/>
        </a:spcBef>
        <a:spcAft>
          <a:spcPct val="0"/>
        </a:spcAft>
        <a:defRPr sz="2800">
          <a:solidFill>
            <a:schemeClr val="tx2"/>
          </a:solidFill>
          <a:latin typeface="Arial" charset="0"/>
        </a:defRPr>
      </a:lvl3pPr>
      <a:lvl4pPr algn="l" rtl="0" eaLnBrk="0" fontAlgn="base" hangingPunct="0">
        <a:lnSpc>
          <a:spcPct val="90000"/>
        </a:lnSpc>
        <a:spcBef>
          <a:spcPct val="0"/>
        </a:spcBef>
        <a:spcAft>
          <a:spcPct val="0"/>
        </a:spcAft>
        <a:defRPr sz="2800">
          <a:solidFill>
            <a:schemeClr val="tx2"/>
          </a:solidFill>
          <a:latin typeface="Arial" charset="0"/>
        </a:defRPr>
      </a:lvl4pPr>
      <a:lvl5pPr algn="l" rtl="0" eaLnBrk="0" fontAlgn="base" hangingPunct="0">
        <a:lnSpc>
          <a:spcPct val="90000"/>
        </a:lnSpc>
        <a:spcBef>
          <a:spcPct val="0"/>
        </a:spcBef>
        <a:spcAft>
          <a:spcPct val="0"/>
        </a:spcAft>
        <a:defRPr sz="2800">
          <a:solidFill>
            <a:schemeClr val="tx2"/>
          </a:solidFill>
          <a:latin typeface="Arial" charset="0"/>
        </a:defRPr>
      </a:lvl5pPr>
      <a:lvl6pPr marL="457200" algn="l" rtl="0" eaLnBrk="1" fontAlgn="base" hangingPunct="1">
        <a:lnSpc>
          <a:spcPct val="90000"/>
        </a:lnSpc>
        <a:spcBef>
          <a:spcPct val="0"/>
        </a:spcBef>
        <a:spcAft>
          <a:spcPct val="0"/>
        </a:spcAft>
        <a:defRPr sz="2800">
          <a:solidFill>
            <a:schemeClr val="tx2"/>
          </a:solidFill>
          <a:latin typeface="Arial" charset="0"/>
        </a:defRPr>
      </a:lvl6pPr>
      <a:lvl7pPr marL="914400" algn="l" rtl="0" eaLnBrk="1" fontAlgn="base" hangingPunct="1">
        <a:lnSpc>
          <a:spcPct val="90000"/>
        </a:lnSpc>
        <a:spcBef>
          <a:spcPct val="0"/>
        </a:spcBef>
        <a:spcAft>
          <a:spcPct val="0"/>
        </a:spcAft>
        <a:defRPr sz="2800">
          <a:solidFill>
            <a:schemeClr val="tx2"/>
          </a:solidFill>
          <a:latin typeface="Arial" charset="0"/>
        </a:defRPr>
      </a:lvl7pPr>
      <a:lvl8pPr marL="1371600" algn="l" rtl="0" eaLnBrk="1" fontAlgn="base" hangingPunct="1">
        <a:lnSpc>
          <a:spcPct val="90000"/>
        </a:lnSpc>
        <a:spcBef>
          <a:spcPct val="0"/>
        </a:spcBef>
        <a:spcAft>
          <a:spcPct val="0"/>
        </a:spcAft>
        <a:defRPr sz="2800">
          <a:solidFill>
            <a:schemeClr val="tx2"/>
          </a:solidFill>
          <a:latin typeface="Arial" charset="0"/>
        </a:defRPr>
      </a:lvl8pPr>
      <a:lvl9pPr marL="1828800" algn="l" rtl="0" eaLnBrk="1" fontAlgn="base" hangingPunct="1">
        <a:lnSpc>
          <a:spcPct val="90000"/>
        </a:lnSpc>
        <a:spcBef>
          <a:spcPct val="0"/>
        </a:spcBef>
        <a:spcAft>
          <a:spcPct val="0"/>
        </a:spcAft>
        <a:defRPr sz="2800">
          <a:solidFill>
            <a:schemeClr val="tx2"/>
          </a:solidFill>
          <a:latin typeface="Arial" charset="0"/>
        </a:defRPr>
      </a:lvl9pPr>
    </p:titleStyle>
    <p:bodyStyle>
      <a:lvl1pPr marL="228600" indent="-228600" algn="l" rtl="0" eaLnBrk="0" fontAlgn="base" hangingPunct="0">
        <a:spcBef>
          <a:spcPct val="50000"/>
        </a:spcBef>
        <a:spcAft>
          <a:spcPct val="0"/>
        </a:spcAft>
        <a:buChar char="•"/>
        <a:defRPr sz="2400">
          <a:solidFill>
            <a:schemeClr val="tx1"/>
          </a:solidFill>
          <a:latin typeface="+mn-lt"/>
          <a:ea typeface="+mn-ea"/>
          <a:cs typeface="+mn-cs"/>
        </a:defRPr>
      </a:lvl1pPr>
      <a:lvl2pPr marL="571500" indent="-228600" algn="l" rtl="0" eaLnBrk="0" fontAlgn="base" hangingPunct="0">
        <a:spcBef>
          <a:spcPct val="30000"/>
        </a:spcBef>
        <a:spcAft>
          <a:spcPct val="0"/>
        </a:spcAft>
        <a:buFont typeface="Arial" charset="0"/>
        <a:buChar char="–"/>
        <a:defRPr sz="2000">
          <a:solidFill>
            <a:schemeClr val="tx1"/>
          </a:solidFill>
          <a:latin typeface="+mn-lt"/>
        </a:defRPr>
      </a:lvl2pPr>
      <a:lvl3pPr marL="857250" indent="-171450" algn="l" rtl="0" eaLnBrk="0" fontAlgn="base" hangingPunct="0">
        <a:spcBef>
          <a:spcPct val="25000"/>
        </a:spcBef>
        <a:spcAft>
          <a:spcPct val="0"/>
        </a:spcAft>
        <a:buChar char="•"/>
        <a:defRPr sz="2400">
          <a:solidFill>
            <a:schemeClr val="tx1"/>
          </a:solidFill>
          <a:latin typeface="+mn-lt"/>
        </a:defRPr>
      </a:lvl3pPr>
      <a:lvl4pPr marL="1143000" indent="-171450" algn="l" rtl="0" eaLnBrk="0" fontAlgn="base" hangingPunct="0">
        <a:spcBef>
          <a:spcPct val="20000"/>
        </a:spcBef>
        <a:spcAft>
          <a:spcPct val="0"/>
        </a:spcAft>
        <a:buFont typeface="Arial" charset="0"/>
        <a:buChar char="–"/>
        <a:defRPr sz="1600">
          <a:solidFill>
            <a:schemeClr val="tx1"/>
          </a:solidFill>
          <a:latin typeface="+mn-lt"/>
        </a:defRPr>
      </a:lvl4pPr>
      <a:lvl5pPr marL="1485900" indent="-228600" algn="l" rtl="0" eaLnBrk="0" fontAlgn="base" hangingPunct="0">
        <a:spcBef>
          <a:spcPct val="20000"/>
        </a:spcBef>
        <a:spcAft>
          <a:spcPct val="0"/>
        </a:spcAft>
        <a:buChar char="•"/>
        <a:defRPr sz="1400">
          <a:solidFill>
            <a:schemeClr val="tx1"/>
          </a:solidFill>
          <a:latin typeface="+mn-lt"/>
        </a:defRPr>
      </a:lvl5pPr>
      <a:lvl6pPr marL="1943100" indent="-228600" algn="l" rtl="0" eaLnBrk="1" fontAlgn="base" hangingPunct="1">
        <a:spcBef>
          <a:spcPct val="20000"/>
        </a:spcBef>
        <a:spcAft>
          <a:spcPct val="0"/>
        </a:spcAft>
        <a:buChar char="•"/>
        <a:defRPr sz="1400">
          <a:solidFill>
            <a:schemeClr val="tx1"/>
          </a:solidFill>
          <a:latin typeface="+mn-lt"/>
        </a:defRPr>
      </a:lvl6pPr>
      <a:lvl7pPr marL="2400300" indent="-228600" algn="l" rtl="0" eaLnBrk="1" fontAlgn="base" hangingPunct="1">
        <a:spcBef>
          <a:spcPct val="20000"/>
        </a:spcBef>
        <a:spcAft>
          <a:spcPct val="0"/>
        </a:spcAft>
        <a:buChar char="•"/>
        <a:defRPr sz="1400">
          <a:solidFill>
            <a:schemeClr val="tx1"/>
          </a:solidFill>
          <a:latin typeface="+mn-lt"/>
        </a:defRPr>
      </a:lvl7pPr>
      <a:lvl8pPr marL="2857500" indent="-228600" algn="l" rtl="0" eaLnBrk="1" fontAlgn="base" hangingPunct="1">
        <a:spcBef>
          <a:spcPct val="20000"/>
        </a:spcBef>
        <a:spcAft>
          <a:spcPct val="0"/>
        </a:spcAft>
        <a:buChar char="•"/>
        <a:defRPr sz="1400">
          <a:solidFill>
            <a:schemeClr val="tx1"/>
          </a:solidFill>
          <a:latin typeface="+mn-lt"/>
        </a:defRPr>
      </a:lvl8pPr>
      <a:lvl9pPr marL="3314700" indent="-228600" algn="l" rtl="0" eaLnBrk="1" fontAlgn="base" hangingPunct="1">
        <a:spcBef>
          <a:spcPct val="20000"/>
        </a:spcBef>
        <a:spcAft>
          <a:spcPct val="0"/>
        </a:spcAft>
        <a:buChar char="•"/>
        <a:defRPr sz="14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blackWhite">
      <p:bgPr>
        <a:solidFill>
          <a:srgbClr val="BABABA"/>
        </a:solidFill>
        <a:effectLst/>
      </p:bgPr>
    </p:bg>
    <p:spTree>
      <p:nvGrpSpPr>
        <p:cNvPr id="1" name=""/>
        <p:cNvGrpSpPr/>
        <p:nvPr/>
      </p:nvGrpSpPr>
      <p:grpSpPr>
        <a:xfrm>
          <a:off x="0" y="0"/>
          <a:ext cx="0" cy="0"/>
          <a:chOff x="0" y="0"/>
          <a:chExt cx="0" cy="0"/>
        </a:xfrm>
      </p:grpSpPr>
      <p:grpSp>
        <p:nvGrpSpPr>
          <p:cNvPr id="6146" name="Group 2"/>
          <p:cNvGrpSpPr>
            <a:grpSpLocks/>
          </p:cNvGrpSpPr>
          <p:nvPr/>
        </p:nvGrpSpPr>
        <p:grpSpPr bwMode="auto">
          <a:xfrm>
            <a:off x="0" y="0"/>
            <a:ext cx="9144000" cy="6861175"/>
            <a:chOff x="0" y="0"/>
            <a:chExt cx="5760" cy="4322"/>
          </a:xfrm>
        </p:grpSpPr>
        <p:sp>
          <p:nvSpPr>
            <p:cNvPr id="482307" name="Rectangle 3"/>
            <p:cNvSpPr>
              <a:spLocks noChangeArrowheads="1"/>
            </p:cNvSpPr>
            <p:nvPr userDrawn="1"/>
          </p:nvSpPr>
          <p:spPr bwMode="auto">
            <a:xfrm>
              <a:off x="0" y="0"/>
              <a:ext cx="5760" cy="4320"/>
            </a:xfrm>
            <a:prstGeom prst="rect">
              <a:avLst/>
            </a:prstGeom>
            <a:solidFill>
              <a:schemeClr val="tx2"/>
            </a:solidFill>
            <a:ln w="9525">
              <a:noFill/>
              <a:miter lim="800000"/>
              <a:headEnd/>
              <a:tailEnd/>
            </a:ln>
            <a:effectLst/>
          </p:spPr>
          <p:txBody>
            <a:bodyPr wrap="none" anchor="ctr"/>
            <a:lstStyle/>
            <a:p>
              <a:pPr>
                <a:defRPr/>
              </a:pPr>
              <a:endParaRPr lang="zh-CN" altLang="en-US">
                <a:ea typeface="宋体" charset="-122"/>
              </a:endParaRPr>
            </a:p>
          </p:txBody>
        </p:sp>
        <p:pic>
          <p:nvPicPr>
            <p:cNvPr id="6154" name="Picture 4" descr="TR_SlideLogo_BW600"/>
            <p:cNvPicPr>
              <a:picLocks noChangeAspect="1" noChangeArrowheads="1"/>
            </p:cNvPicPr>
            <p:nvPr userDrawn="1"/>
          </p:nvPicPr>
          <p:blipFill>
            <a:blip r:embed="rId13"/>
            <a:srcRect/>
            <a:stretch>
              <a:fillRect/>
            </a:stretch>
          </p:blipFill>
          <p:spPr bwMode="auto">
            <a:xfrm>
              <a:off x="234" y="3984"/>
              <a:ext cx="1041" cy="338"/>
            </a:xfrm>
            <a:prstGeom prst="rect">
              <a:avLst/>
            </a:prstGeom>
            <a:solidFill>
              <a:schemeClr val="tx2"/>
            </a:solidFill>
            <a:ln w="9525">
              <a:noFill/>
              <a:miter lim="800000"/>
              <a:headEnd/>
              <a:tailEnd/>
            </a:ln>
          </p:spPr>
        </p:pic>
      </p:grpSp>
      <p:pic>
        <p:nvPicPr>
          <p:cNvPr id="6147" name="Picture 11" descr="hc_DividerGraphBG_Wgrey"/>
          <p:cNvPicPr>
            <a:picLocks noChangeAspect="1" noChangeArrowheads="1"/>
          </p:cNvPicPr>
          <p:nvPr/>
        </p:nvPicPr>
        <p:blipFill>
          <a:blip r:embed="rId14"/>
          <a:srcRect/>
          <a:stretch>
            <a:fillRect/>
          </a:stretch>
        </p:blipFill>
        <p:spPr bwMode="ltGray">
          <a:xfrm>
            <a:off x="0" y="0"/>
            <a:ext cx="9144000" cy="6858000"/>
          </a:xfrm>
          <a:prstGeom prst="rect">
            <a:avLst/>
          </a:prstGeom>
          <a:noFill/>
          <a:ln w="9525">
            <a:noFill/>
            <a:miter lim="800000"/>
            <a:headEnd/>
            <a:tailEnd/>
          </a:ln>
        </p:spPr>
      </p:pic>
      <p:sp>
        <p:nvSpPr>
          <p:cNvPr id="482312" name="Rectangle 8"/>
          <p:cNvSpPr>
            <a:spLocks noGrp="1" noChangeArrowheads="1"/>
          </p:cNvSpPr>
          <p:nvPr>
            <p:ph type="sldNum" sz="quarter" idx="4"/>
          </p:nvPr>
        </p:nvSpPr>
        <p:spPr bwMode="auto">
          <a:xfrm>
            <a:off x="8424863" y="6400800"/>
            <a:ext cx="4572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900">
                <a:solidFill>
                  <a:schemeClr val="tx2"/>
                </a:solidFill>
                <a:latin typeface="Arial" charset="0"/>
                <a:ea typeface="宋体" charset="-122"/>
              </a:defRPr>
            </a:lvl1pPr>
          </a:lstStyle>
          <a:p>
            <a:pPr>
              <a:defRPr/>
            </a:pPr>
            <a:fld id="{08C89088-ABFC-4970-B17F-7CF9E6FA1830}" type="slidenum">
              <a:rPr lang="en-US" altLang="zh-CN"/>
              <a:pPr>
                <a:defRPr/>
              </a:pPr>
              <a:t>‹#›</a:t>
            </a:fld>
            <a:endParaRPr lang="en-US" altLang="zh-CN" dirty="0"/>
          </a:p>
        </p:txBody>
      </p:sp>
      <p:sp>
        <p:nvSpPr>
          <p:cNvPr id="6149" name="Rectangle 12"/>
          <p:cNvSpPr>
            <a:spLocks noGrp="1" noChangeArrowheads="1"/>
          </p:cNvSpPr>
          <p:nvPr>
            <p:ph type="title"/>
          </p:nvPr>
        </p:nvSpPr>
        <p:spPr bwMode="auto">
          <a:xfrm>
            <a:off x="898525" y="493713"/>
            <a:ext cx="7388225" cy="830262"/>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zh-CN" altLang="en-US" smtClean="0"/>
              <a:t>单击此处编辑母版标题样式</a:t>
            </a:r>
            <a:endParaRPr lang="en-US" altLang="zh-CN" smtClean="0"/>
          </a:p>
        </p:txBody>
      </p:sp>
      <p:sp>
        <p:nvSpPr>
          <p:cNvPr id="6150" name="Rectangle 13"/>
          <p:cNvSpPr>
            <a:spLocks noGrp="1" noChangeArrowheads="1"/>
          </p:cNvSpPr>
          <p:nvPr>
            <p:ph type="body" idx="1"/>
          </p:nvPr>
        </p:nvSpPr>
        <p:spPr bwMode="auto">
          <a:xfrm>
            <a:off x="898525" y="1528763"/>
            <a:ext cx="7388225" cy="4570412"/>
          </a:xfrm>
          <a:prstGeom prst="rect">
            <a:avLst/>
          </a:prstGeom>
          <a:noFill/>
          <a:ln w="9525" algn="ctr">
            <a:noFill/>
            <a:miter lim="800000"/>
            <a:headEnd/>
            <a:tailEnd/>
          </a:ln>
        </p:spPr>
        <p:txBody>
          <a:bodyPr vert="horz" wrap="square" lIns="0" tIns="0" rIns="182880" bIns="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482318" name="Line 14"/>
          <p:cNvSpPr>
            <a:spLocks noChangeShapeType="1"/>
          </p:cNvSpPr>
          <p:nvPr/>
        </p:nvSpPr>
        <p:spPr bwMode="auto">
          <a:xfrm>
            <a:off x="898525" y="1368425"/>
            <a:ext cx="7388225" cy="0"/>
          </a:xfrm>
          <a:prstGeom prst="line">
            <a:avLst/>
          </a:prstGeom>
          <a:noFill/>
          <a:ln w="24130" cap="rnd">
            <a:solidFill>
              <a:schemeClr val="tx1"/>
            </a:solidFill>
            <a:prstDash val="sysDot"/>
            <a:round/>
            <a:headEnd/>
            <a:tailEnd/>
          </a:ln>
          <a:effectLst/>
        </p:spPr>
        <p:txBody>
          <a:bodyPr/>
          <a:lstStyle/>
          <a:p>
            <a:pPr>
              <a:defRPr/>
            </a:pPr>
            <a:endParaRPr lang="zh-CN" altLang="en-US">
              <a:ea typeface="宋体" charset="-122"/>
            </a:endParaRPr>
          </a:p>
        </p:txBody>
      </p:sp>
      <p:sp>
        <p:nvSpPr>
          <p:cNvPr id="482319" name="Rectangle 15"/>
          <p:cNvSpPr>
            <a:spLocks noGrp="1" noChangeArrowheads="1"/>
          </p:cNvSpPr>
          <p:nvPr>
            <p:ph type="ftr" sz="quarter" idx="3"/>
          </p:nvPr>
        </p:nvSpPr>
        <p:spPr bwMode="auto">
          <a:xfrm>
            <a:off x="3124200" y="6394450"/>
            <a:ext cx="5172075" cy="231775"/>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lgn="r">
              <a:spcBef>
                <a:spcPct val="0"/>
              </a:spcBef>
              <a:defRPr sz="900">
                <a:latin typeface="Arial" charset="0"/>
                <a:ea typeface="宋体" charset="-122"/>
              </a:defRPr>
            </a:lvl1pPr>
          </a:lstStyle>
          <a:p>
            <a:pPr>
              <a:defRPr/>
            </a:pPr>
            <a:endParaRPr lang="en-US" altLang="zh-CN"/>
          </a:p>
        </p:txBody>
      </p:sp>
    </p:spTree>
  </p:cSld>
  <p:clrMap bg1="dk2" tx1="lt1" bg2="dk1" tx2="lt2" accent1="accent1" accent2="accent2" accent3="accent3" accent4="accent4" accent5="accent5" accent6="accent6" hlink="hlink" folHlink="folHlink"/>
  <p:sldLayoutIdLst>
    <p:sldLayoutId id="2147498202" r:id="rId1"/>
    <p:sldLayoutId id="2147498146" r:id="rId2"/>
    <p:sldLayoutId id="2147498147" r:id="rId3"/>
    <p:sldLayoutId id="2147498148" r:id="rId4"/>
    <p:sldLayoutId id="2147498149" r:id="rId5"/>
    <p:sldLayoutId id="2147498150" r:id="rId6"/>
    <p:sldLayoutId id="2147498151" r:id="rId7"/>
    <p:sldLayoutId id="2147498152" r:id="rId8"/>
    <p:sldLayoutId id="2147498153" r:id="rId9"/>
    <p:sldLayoutId id="2147498154" r:id="rId10"/>
    <p:sldLayoutId id="2147498155" r:id="rId11"/>
  </p:sldLayoutIdLst>
  <p:hf hdr="0" ftr="0" dt="0"/>
  <p:txStyles>
    <p:titleStyle>
      <a:lvl1pPr algn="l" rtl="0" eaLnBrk="0" fontAlgn="base" hangingPunct="0">
        <a:lnSpc>
          <a:spcPct val="90000"/>
        </a:lnSpc>
        <a:spcBef>
          <a:spcPct val="0"/>
        </a:spcBef>
        <a:spcAft>
          <a:spcPct val="0"/>
        </a:spcAft>
        <a:defRPr sz="2600">
          <a:solidFill>
            <a:schemeClr val="tx2"/>
          </a:solidFill>
          <a:latin typeface="+mj-lt"/>
          <a:ea typeface="+mj-ea"/>
          <a:cs typeface="+mj-cs"/>
        </a:defRPr>
      </a:lvl1pPr>
      <a:lvl2pPr algn="l" rtl="0" eaLnBrk="0" fontAlgn="base" hangingPunct="0">
        <a:lnSpc>
          <a:spcPct val="90000"/>
        </a:lnSpc>
        <a:spcBef>
          <a:spcPct val="0"/>
        </a:spcBef>
        <a:spcAft>
          <a:spcPct val="0"/>
        </a:spcAft>
        <a:defRPr sz="2600">
          <a:solidFill>
            <a:schemeClr val="tx2"/>
          </a:solidFill>
          <a:latin typeface="Arial" charset="0"/>
        </a:defRPr>
      </a:lvl2pPr>
      <a:lvl3pPr algn="l" rtl="0" eaLnBrk="0" fontAlgn="base" hangingPunct="0">
        <a:lnSpc>
          <a:spcPct val="90000"/>
        </a:lnSpc>
        <a:spcBef>
          <a:spcPct val="0"/>
        </a:spcBef>
        <a:spcAft>
          <a:spcPct val="0"/>
        </a:spcAft>
        <a:defRPr sz="2600">
          <a:solidFill>
            <a:schemeClr val="tx2"/>
          </a:solidFill>
          <a:latin typeface="Arial" charset="0"/>
        </a:defRPr>
      </a:lvl3pPr>
      <a:lvl4pPr algn="l" rtl="0" eaLnBrk="0" fontAlgn="base" hangingPunct="0">
        <a:lnSpc>
          <a:spcPct val="90000"/>
        </a:lnSpc>
        <a:spcBef>
          <a:spcPct val="0"/>
        </a:spcBef>
        <a:spcAft>
          <a:spcPct val="0"/>
        </a:spcAft>
        <a:defRPr sz="2600">
          <a:solidFill>
            <a:schemeClr val="tx2"/>
          </a:solidFill>
          <a:latin typeface="Arial" charset="0"/>
        </a:defRPr>
      </a:lvl4pPr>
      <a:lvl5pPr algn="l" rtl="0" eaLnBrk="0" fontAlgn="base" hangingPunct="0">
        <a:lnSpc>
          <a:spcPct val="90000"/>
        </a:lnSpc>
        <a:spcBef>
          <a:spcPct val="0"/>
        </a:spcBef>
        <a:spcAft>
          <a:spcPct val="0"/>
        </a:spcAft>
        <a:defRPr sz="2600">
          <a:solidFill>
            <a:schemeClr val="tx2"/>
          </a:solidFill>
          <a:latin typeface="Arial" charset="0"/>
        </a:defRPr>
      </a:lvl5pPr>
      <a:lvl6pPr marL="457200" algn="l" rtl="0" eaLnBrk="1" fontAlgn="base" hangingPunct="1">
        <a:lnSpc>
          <a:spcPct val="90000"/>
        </a:lnSpc>
        <a:spcBef>
          <a:spcPct val="0"/>
        </a:spcBef>
        <a:spcAft>
          <a:spcPct val="0"/>
        </a:spcAft>
        <a:defRPr sz="2600">
          <a:solidFill>
            <a:schemeClr val="tx2"/>
          </a:solidFill>
          <a:latin typeface="Arial" charset="0"/>
        </a:defRPr>
      </a:lvl6pPr>
      <a:lvl7pPr marL="914400" algn="l" rtl="0" eaLnBrk="1" fontAlgn="base" hangingPunct="1">
        <a:lnSpc>
          <a:spcPct val="90000"/>
        </a:lnSpc>
        <a:spcBef>
          <a:spcPct val="0"/>
        </a:spcBef>
        <a:spcAft>
          <a:spcPct val="0"/>
        </a:spcAft>
        <a:defRPr sz="2600">
          <a:solidFill>
            <a:schemeClr val="tx2"/>
          </a:solidFill>
          <a:latin typeface="Arial" charset="0"/>
        </a:defRPr>
      </a:lvl7pPr>
      <a:lvl8pPr marL="1371600" algn="l" rtl="0" eaLnBrk="1" fontAlgn="base" hangingPunct="1">
        <a:lnSpc>
          <a:spcPct val="90000"/>
        </a:lnSpc>
        <a:spcBef>
          <a:spcPct val="0"/>
        </a:spcBef>
        <a:spcAft>
          <a:spcPct val="0"/>
        </a:spcAft>
        <a:defRPr sz="2600">
          <a:solidFill>
            <a:schemeClr val="tx2"/>
          </a:solidFill>
          <a:latin typeface="Arial" charset="0"/>
        </a:defRPr>
      </a:lvl8pPr>
      <a:lvl9pPr marL="1828800" algn="l" rtl="0" eaLnBrk="1" fontAlgn="base" hangingPunct="1">
        <a:lnSpc>
          <a:spcPct val="90000"/>
        </a:lnSpc>
        <a:spcBef>
          <a:spcPct val="0"/>
        </a:spcBef>
        <a:spcAft>
          <a:spcPct val="0"/>
        </a:spcAft>
        <a:defRPr sz="2600">
          <a:solidFill>
            <a:schemeClr val="tx2"/>
          </a:solidFill>
          <a:latin typeface="Arial" charset="0"/>
        </a:defRPr>
      </a:lvl9pPr>
    </p:titleStyle>
    <p:bodyStyle>
      <a:lvl1pPr marL="228600" indent="-228600" algn="l" rtl="0" eaLnBrk="0" fontAlgn="base" hangingPunct="0">
        <a:spcBef>
          <a:spcPct val="50000"/>
        </a:spcBef>
        <a:spcAft>
          <a:spcPct val="0"/>
        </a:spcAft>
        <a:buChar char="•"/>
        <a:defRPr sz="2400">
          <a:solidFill>
            <a:schemeClr val="tx1"/>
          </a:solidFill>
          <a:latin typeface="+mn-lt"/>
          <a:ea typeface="+mn-ea"/>
          <a:cs typeface="+mn-cs"/>
        </a:defRPr>
      </a:lvl1pPr>
      <a:lvl2pPr marL="571500" indent="-228600" algn="l" rtl="0" eaLnBrk="0" fontAlgn="base" hangingPunct="0">
        <a:spcBef>
          <a:spcPct val="30000"/>
        </a:spcBef>
        <a:spcAft>
          <a:spcPct val="0"/>
        </a:spcAft>
        <a:buFont typeface="Arial" charset="0"/>
        <a:buChar char="–"/>
        <a:defRPr sz="2000">
          <a:solidFill>
            <a:schemeClr val="tx1"/>
          </a:solidFill>
          <a:latin typeface="+mn-lt"/>
        </a:defRPr>
      </a:lvl2pPr>
      <a:lvl3pPr marL="857250" indent="-171450" algn="l" rtl="0" eaLnBrk="0" fontAlgn="base" hangingPunct="0">
        <a:spcBef>
          <a:spcPct val="25000"/>
        </a:spcBef>
        <a:spcAft>
          <a:spcPct val="0"/>
        </a:spcAft>
        <a:buChar char="•"/>
        <a:defRPr sz="2400">
          <a:solidFill>
            <a:schemeClr val="tx1"/>
          </a:solidFill>
          <a:latin typeface="+mn-lt"/>
        </a:defRPr>
      </a:lvl3pPr>
      <a:lvl4pPr marL="1143000" indent="-171450" algn="l" rtl="0" eaLnBrk="0" fontAlgn="base" hangingPunct="0">
        <a:spcBef>
          <a:spcPct val="20000"/>
        </a:spcBef>
        <a:spcAft>
          <a:spcPct val="0"/>
        </a:spcAft>
        <a:buFont typeface="Arial" charset="0"/>
        <a:buChar char="–"/>
        <a:defRPr sz="1600">
          <a:solidFill>
            <a:schemeClr val="tx1"/>
          </a:solidFill>
          <a:latin typeface="+mn-lt"/>
        </a:defRPr>
      </a:lvl4pPr>
      <a:lvl5pPr marL="1485900" indent="-228600" algn="l" rtl="0" eaLnBrk="0" fontAlgn="base" hangingPunct="0">
        <a:spcBef>
          <a:spcPct val="20000"/>
        </a:spcBef>
        <a:spcAft>
          <a:spcPct val="0"/>
        </a:spcAft>
        <a:buChar char="•"/>
        <a:defRPr sz="1400">
          <a:solidFill>
            <a:schemeClr val="tx1"/>
          </a:solidFill>
          <a:latin typeface="+mn-lt"/>
        </a:defRPr>
      </a:lvl5pPr>
      <a:lvl6pPr marL="1943100" indent="-228600" algn="l" rtl="0" eaLnBrk="1" fontAlgn="base" hangingPunct="1">
        <a:spcBef>
          <a:spcPct val="20000"/>
        </a:spcBef>
        <a:spcAft>
          <a:spcPct val="0"/>
        </a:spcAft>
        <a:buChar char="•"/>
        <a:defRPr sz="1400">
          <a:solidFill>
            <a:schemeClr val="tx1"/>
          </a:solidFill>
          <a:latin typeface="+mn-lt"/>
        </a:defRPr>
      </a:lvl6pPr>
      <a:lvl7pPr marL="2400300" indent="-228600" algn="l" rtl="0" eaLnBrk="1" fontAlgn="base" hangingPunct="1">
        <a:spcBef>
          <a:spcPct val="20000"/>
        </a:spcBef>
        <a:spcAft>
          <a:spcPct val="0"/>
        </a:spcAft>
        <a:buChar char="•"/>
        <a:defRPr sz="1400">
          <a:solidFill>
            <a:schemeClr val="tx1"/>
          </a:solidFill>
          <a:latin typeface="+mn-lt"/>
        </a:defRPr>
      </a:lvl7pPr>
      <a:lvl8pPr marL="2857500" indent="-228600" algn="l" rtl="0" eaLnBrk="1" fontAlgn="base" hangingPunct="1">
        <a:spcBef>
          <a:spcPct val="20000"/>
        </a:spcBef>
        <a:spcAft>
          <a:spcPct val="0"/>
        </a:spcAft>
        <a:buChar char="•"/>
        <a:defRPr sz="1400">
          <a:solidFill>
            <a:schemeClr val="tx1"/>
          </a:solidFill>
          <a:latin typeface="+mn-lt"/>
        </a:defRPr>
      </a:lvl8pPr>
      <a:lvl9pPr marL="3314700" indent="-228600" algn="l" rtl="0" eaLnBrk="1" fontAlgn="base" hangingPunct="1">
        <a:spcBef>
          <a:spcPct val="20000"/>
        </a:spcBef>
        <a:spcAft>
          <a:spcPct val="0"/>
        </a:spcAft>
        <a:buChar char="•"/>
        <a:defRPr sz="14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blackWhite">
      <p:bgPr>
        <a:solidFill>
          <a:srgbClr val="BABABA"/>
        </a:solidFill>
        <a:effectLst/>
      </p:bgPr>
    </p:bg>
    <p:spTree>
      <p:nvGrpSpPr>
        <p:cNvPr id="1" name=""/>
        <p:cNvGrpSpPr/>
        <p:nvPr/>
      </p:nvGrpSpPr>
      <p:grpSpPr>
        <a:xfrm>
          <a:off x="0" y="0"/>
          <a:ext cx="0" cy="0"/>
          <a:chOff x="0" y="0"/>
          <a:chExt cx="0" cy="0"/>
        </a:xfrm>
      </p:grpSpPr>
      <p:pic>
        <p:nvPicPr>
          <p:cNvPr id="7170" name="Picture 12" descr="hc_DividerBG_Cgrey"/>
          <p:cNvPicPr>
            <a:picLocks noChangeAspect="1" noChangeArrowheads="1"/>
          </p:cNvPicPr>
          <p:nvPr/>
        </p:nvPicPr>
        <p:blipFill>
          <a:blip r:embed="rId13"/>
          <a:srcRect/>
          <a:stretch>
            <a:fillRect/>
          </a:stretch>
        </p:blipFill>
        <p:spPr bwMode="hidden">
          <a:xfrm>
            <a:off x="0" y="0"/>
            <a:ext cx="9144000" cy="6858000"/>
          </a:xfrm>
          <a:prstGeom prst="rect">
            <a:avLst/>
          </a:prstGeom>
          <a:noFill/>
          <a:ln w="9525">
            <a:noFill/>
            <a:miter lim="800000"/>
            <a:headEnd/>
            <a:tailEnd/>
          </a:ln>
        </p:spPr>
      </p:pic>
      <p:pic>
        <p:nvPicPr>
          <p:cNvPr id="7171" name="Picture 6" descr="hc_Divider_TransLogo"/>
          <p:cNvPicPr>
            <a:picLocks noChangeAspect="1" noChangeArrowheads="1"/>
          </p:cNvPicPr>
          <p:nvPr/>
        </p:nvPicPr>
        <p:blipFill>
          <a:blip r:embed="rId14"/>
          <a:srcRect/>
          <a:stretch>
            <a:fillRect/>
          </a:stretch>
        </p:blipFill>
        <p:spPr bwMode="black">
          <a:xfrm>
            <a:off x="384175" y="6324600"/>
            <a:ext cx="1630363" cy="361950"/>
          </a:xfrm>
          <a:prstGeom prst="rect">
            <a:avLst/>
          </a:prstGeom>
          <a:noFill/>
          <a:ln w="9525">
            <a:noFill/>
            <a:miter lim="800000"/>
            <a:headEnd/>
            <a:tailEnd/>
          </a:ln>
        </p:spPr>
      </p:pic>
      <p:sp>
        <p:nvSpPr>
          <p:cNvPr id="484361" name="Rectangle 9"/>
          <p:cNvSpPr>
            <a:spLocks noGrp="1" noChangeArrowheads="1"/>
          </p:cNvSpPr>
          <p:nvPr>
            <p:ph type="sldNum" sz="quarter" idx="4"/>
          </p:nvPr>
        </p:nvSpPr>
        <p:spPr bwMode="auto">
          <a:xfrm>
            <a:off x="8424863" y="6394450"/>
            <a:ext cx="4572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900">
                <a:latin typeface="Arial" charset="0"/>
                <a:ea typeface="宋体" charset="-122"/>
              </a:defRPr>
            </a:lvl1pPr>
          </a:lstStyle>
          <a:p>
            <a:pPr>
              <a:defRPr/>
            </a:pPr>
            <a:fld id="{3D830C2A-A18C-4468-A0EB-1FD0FEEE42CF}" type="slidenum">
              <a:rPr lang="en-US" altLang="zh-CN"/>
              <a:pPr>
                <a:defRPr/>
              </a:pPr>
              <a:t>‹#›</a:t>
            </a:fld>
            <a:endParaRPr lang="en-US" altLang="zh-CN" dirty="0"/>
          </a:p>
        </p:txBody>
      </p:sp>
      <p:sp>
        <p:nvSpPr>
          <p:cNvPr id="484363" name="Rectangle 11"/>
          <p:cNvSpPr>
            <a:spLocks noGrp="1" noChangeArrowheads="1"/>
          </p:cNvSpPr>
          <p:nvPr>
            <p:ph type="ftr" sz="quarter" idx="3"/>
          </p:nvPr>
        </p:nvSpPr>
        <p:spPr bwMode="auto">
          <a:xfrm>
            <a:off x="3124200" y="6394450"/>
            <a:ext cx="5172075" cy="231775"/>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lgn="r">
              <a:spcBef>
                <a:spcPct val="0"/>
              </a:spcBef>
              <a:defRPr sz="900">
                <a:latin typeface="Arial" charset="0"/>
                <a:ea typeface="宋体" charset="-122"/>
              </a:defRPr>
            </a:lvl1pPr>
          </a:lstStyle>
          <a:p>
            <a:pPr>
              <a:defRPr/>
            </a:pPr>
            <a:endParaRPr lang="en-US" altLang="zh-CN"/>
          </a:p>
        </p:txBody>
      </p:sp>
      <p:sp>
        <p:nvSpPr>
          <p:cNvPr id="7174" name="Rectangle 14"/>
          <p:cNvSpPr>
            <a:spLocks noGrp="1" noChangeArrowheads="1"/>
          </p:cNvSpPr>
          <p:nvPr>
            <p:ph type="title"/>
          </p:nvPr>
        </p:nvSpPr>
        <p:spPr bwMode="auto">
          <a:xfrm>
            <a:off x="898525" y="487363"/>
            <a:ext cx="7388225" cy="842962"/>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zh-CN" altLang="en-US" smtClean="0"/>
              <a:t>单击此处编辑母版标题样式</a:t>
            </a:r>
            <a:endParaRPr lang="en-US" altLang="zh-CN" smtClean="0"/>
          </a:p>
        </p:txBody>
      </p:sp>
      <p:sp>
        <p:nvSpPr>
          <p:cNvPr id="7175" name="Rectangle 15"/>
          <p:cNvSpPr>
            <a:spLocks noGrp="1" noChangeArrowheads="1"/>
          </p:cNvSpPr>
          <p:nvPr>
            <p:ph type="body" idx="1"/>
          </p:nvPr>
        </p:nvSpPr>
        <p:spPr bwMode="auto">
          <a:xfrm>
            <a:off x="898525" y="1516063"/>
            <a:ext cx="7388225" cy="4570412"/>
          </a:xfrm>
          <a:prstGeom prst="rect">
            <a:avLst/>
          </a:prstGeom>
          <a:noFill/>
          <a:ln w="9525" algn="ctr">
            <a:noFill/>
            <a:miter lim="800000"/>
            <a:headEnd/>
            <a:tailEnd/>
          </a:ln>
        </p:spPr>
        <p:txBody>
          <a:bodyPr vert="horz" wrap="square" lIns="0" tIns="0" rIns="182880" bIns="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484368" name="Line 16"/>
          <p:cNvSpPr>
            <a:spLocks noChangeShapeType="1"/>
          </p:cNvSpPr>
          <p:nvPr/>
        </p:nvSpPr>
        <p:spPr bwMode="auto">
          <a:xfrm>
            <a:off x="898525" y="1368425"/>
            <a:ext cx="7388225" cy="0"/>
          </a:xfrm>
          <a:prstGeom prst="line">
            <a:avLst/>
          </a:prstGeom>
          <a:noFill/>
          <a:ln w="24130" cap="rnd">
            <a:solidFill>
              <a:schemeClr val="tx1"/>
            </a:solidFill>
            <a:prstDash val="sysDot"/>
            <a:round/>
            <a:headEnd/>
            <a:tailEnd/>
          </a:ln>
          <a:effectLst/>
        </p:spPr>
        <p:txBody>
          <a:bodyPr/>
          <a:lstStyle/>
          <a:p>
            <a:pPr>
              <a:defRPr/>
            </a:pPr>
            <a:endParaRPr lang="zh-CN" altLang="en-US">
              <a:ea typeface="宋体" charset="-122"/>
            </a:endParaRPr>
          </a:p>
        </p:txBody>
      </p:sp>
    </p:spTree>
  </p:cSld>
  <p:clrMap bg1="dk2" tx1="lt1" bg2="dk1" tx2="lt2" accent1="accent1" accent2="accent2" accent3="accent3" accent4="accent4" accent5="accent5" accent6="accent6" hlink="hlink" folHlink="folHlink"/>
  <p:sldLayoutIdLst>
    <p:sldLayoutId id="2147498203" r:id="rId1"/>
    <p:sldLayoutId id="2147498156" r:id="rId2"/>
    <p:sldLayoutId id="2147498157" r:id="rId3"/>
    <p:sldLayoutId id="2147498158" r:id="rId4"/>
    <p:sldLayoutId id="2147498159" r:id="rId5"/>
    <p:sldLayoutId id="2147498160" r:id="rId6"/>
    <p:sldLayoutId id="2147498161" r:id="rId7"/>
    <p:sldLayoutId id="2147498162" r:id="rId8"/>
    <p:sldLayoutId id="2147498163" r:id="rId9"/>
    <p:sldLayoutId id="2147498164" r:id="rId10"/>
    <p:sldLayoutId id="2147498165" r:id="rId11"/>
  </p:sldLayoutIdLst>
  <p:hf hdr="0" ftr="0" dt="0"/>
  <p:txStyles>
    <p:titleStyle>
      <a:lvl1pPr algn="l" rtl="0" eaLnBrk="0" fontAlgn="base" hangingPunct="0">
        <a:lnSpc>
          <a:spcPct val="90000"/>
        </a:lnSpc>
        <a:spcBef>
          <a:spcPct val="0"/>
        </a:spcBef>
        <a:spcAft>
          <a:spcPct val="0"/>
        </a:spcAft>
        <a:defRPr sz="2600">
          <a:solidFill>
            <a:schemeClr val="tx2"/>
          </a:solidFill>
          <a:latin typeface="+mj-lt"/>
          <a:ea typeface="+mj-ea"/>
          <a:cs typeface="+mj-cs"/>
        </a:defRPr>
      </a:lvl1pPr>
      <a:lvl2pPr algn="l" rtl="0" eaLnBrk="0" fontAlgn="base" hangingPunct="0">
        <a:lnSpc>
          <a:spcPct val="90000"/>
        </a:lnSpc>
        <a:spcBef>
          <a:spcPct val="0"/>
        </a:spcBef>
        <a:spcAft>
          <a:spcPct val="0"/>
        </a:spcAft>
        <a:defRPr sz="2600">
          <a:solidFill>
            <a:schemeClr val="tx2"/>
          </a:solidFill>
          <a:latin typeface="Arial" charset="0"/>
        </a:defRPr>
      </a:lvl2pPr>
      <a:lvl3pPr algn="l" rtl="0" eaLnBrk="0" fontAlgn="base" hangingPunct="0">
        <a:lnSpc>
          <a:spcPct val="90000"/>
        </a:lnSpc>
        <a:spcBef>
          <a:spcPct val="0"/>
        </a:spcBef>
        <a:spcAft>
          <a:spcPct val="0"/>
        </a:spcAft>
        <a:defRPr sz="2600">
          <a:solidFill>
            <a:schemeClr val="tx2"/>
          </a:solidFill>
          <a:latin typeface="Arial" charset="0"/>
        </a:defRPr>
      </a:lvl3pPr>
      <a:lvl4pPr algn="l" rtl="0" eaLnBrk="0" fontAlgn="base" hangingPunct="0">
        <a:lnSpc>
          <a:spcPct val="90000"/>
        </a:lnSpc>
        <a:spcBef>
          <a:spcPct val="0"/>
        </a:spcBef>
        <a:spcAft>
          <a:spcPct val="0"/>
        </a:spcAft>
        <a:defRPr sz="2600">
          <a:solidFill>
            <a:schemeClr val="tx2"/>
          </a:solidFill>
          <a:latin typeface="Arial" charset="0"/>
        </a:defRPr>
      </a:lvl4pPr>
      <a:lvl5pPr algn="l" rtl="0" eaLnBrk="0" fontAlgn="base" hangingPunct="0">
        <a:lnSpc>
          <a:spcPct val="90000"/>
        </a:lnSpc>
        <a:spcBef>
          <a:spcPct val="0"/>
        </a:spcBef>
        <a:spcAft>
          <a:spcPct val="0"/>
        </a:spcAft>
        <a:defRPr sz="2600">
          <a:solidFill>
            <a:schemeClr val="tx2"/>
          </a:solidFill>
          <a:latin typeface="Arial" charset="0"/>
        </a:defRPr>
      </a:lvl5pPr>
      <a:lvl6pPr marL="457200" algn="l" rtl="0" eaLnBrk="1" fontAlgn="base" hangingPunct="1">
        <a:lnSpc>
          <a:spcPct val="90000"/>
        </a:lnSpc>
        <a:spcBef>
          <a:spcPct val="0"/>
        </a:spcBef>
        <a:spcAft>
          <a:spcPct val="0"/>
        </a:spcAft>
        <a:defRPr sz="2600">
          <a:solidFill>
            <a:schemeClr val="tx2"/>
          </a:solidFill>
          <a:latin typeface="Arial" charset="0"/>
        </a:defRPr>
      </a:lvl6pPr>
      <a:lvl7pPr marL="914400" algn="l" rtl="0" eaLnBrk="1" fontAlgn="base" hangingPunct="1">
        <a:lnSpc>
          <a:spcPct val="90000"/>
        </a:lnSpc>
        <a:spcBef>
          <a:spcPct val="0"/>
        </a:spcBef>
        <a:spcAft>
          <a:spcPct val="0"/>
        </a:spcAft>
        <a:defRPr sz="2600">
          <a:solidFill>
            <a:schemeClr val="tx2"/>
          </a:solidFill>
          <a:latin typeface="Arial" charset="0"/>
        </a:defRPr>
      </a:lvl7pPr>
      <a:lvl8pPr marL="1371600" algn="l" rtl="0" eaLnBrk="1" fontAlgn="base" hangingPunct="1">
        <a:lnSpc>
          <a:spcPct val="90000"/>
        </a:lnSpc>
        <a:spcBef>
          <a:spcPct val="0"/>
        </a:spcBef>
        <a:spcAft>
          <a:spcPct val="0"/>
        </a:spcAft>
        <a:defRPr sz="2600">
          <a:solidFill>
            <a:schemeClr val="tx2"/>
          </a:solidFill>
          <a:latin typeface="Arial" charset="0"/>
        </a:defRPr>
      </a:lvl8pPr>
      <a:lvl9pPr marL="1828800" algn="l" rtl="0" eaLnBrk="1" fontAlgn="base" hangingPunct="1">
        <a:lnSpc>
          <a:spcPct val="90000"/>
        </a:lnSpc>
        <a:spcBef>
          <a:spcPct val="0"/>
        </a:spcBef>
        <a:spcAft>
          <a:spcPct val="0"/>
        </a:spcAft>
        <a:defRPr sz="2600">
          <a:solidFill>
            <a:schemeClr val="tx2"/>
          </a:solidFill>
          <a:latin typeface="Arial" charset="0"/>
        </a:defRPr>
      </a:lvl9pPr>
    </p:titleStyle>
    <p:bodyStyle>
      <a:lvl1pPr marL="228600" indent="-228600" algn="l" rtl="0" eaLnBrk="0" fontAlgn="base" hangingPunct="0">
        <a:spcBef>
          <a:spcPct val="50000"/>
        </a:spcBef>
        <a:spcAft>
          <a:spcPct val="0"/>
        </a:spcAft>
        <a:buChar char="•"/>
        <a:defRPr sz="2400">
          <a:solidFill>
            <a:schemeClr val="tx1"/>
          </a:solidFill>
          <a:latin typeface="+mn-lt"/>
          <a:ea typeface="+mn-ea"/>
          <a:cs typeface="+mn-cs"/>
        </a:defRPr>
      </a:lvl1pPr>
      <a:lvl2pPr marL="571500" indent="-228600" algn="l" rtl="0" eaLnBrk="0" fontAlgn="base" hangingPunct="0">
        <a:spcBef>
          <a:spcPct val="30000"/>
        </a:spcBef>
        <a:spcAft>
          <a:spcPct val="0"/>
        </a:spcAft>
        <a:buFont typeface="Arial" charset="0"/>
        <a:buChar char="–"/>
        <a:defRPr sz="2000">
          <a:solidFill>
            <a:schemeClr val="tx1"/>
          </a:solidFill>
          <a:latin typeface="+mn-lt"/>
        </a:defRPr>
      </a:lvl2pPr>
      <a:lvl3pPr marL="857250" indent="-171450" algn="l" rtl="0" eaLnBrk="0" fontAlgn="base" hangingPunct="0">
        <a:spcBef>
          <a:spcPct val="25000"/>
        </a:spcBef>
        <a:spcAft>
          <a:spcPct val="0"/>
        </a:spcAft>
        <a:buChar char="•"/>
        <a:defRPr sz="2400">
          <a:solidFill>
            <a:schemeClr val="tx1"/>
          </a:solidFill>
          <a:latin typeface="+mn-lt"/>
        </a:defRPr>
      </a:lvl3pPr>
      <a:lvl4pPr marL="1143000" indent="-171450" algn="l" rtl="0" eaLnBrk="0" fontAlgn="base" hangingPunct="0">
        <a:spcBef>
          <a:spcPct val="20000"/>
        </a:spcBef>
        <a:spcAft>
          <a:spcPct val="0"/>
        </a:spcAft>
        <a:buFont typeface="Arial" charset="0"/>
        <a:buChar char="–"/>
        <a:defRPr sz="1600">
          <a:solidFill>
            <a:schemeClr val="tx1"/>
          </a:solidFill>
          <a:latin typeface="+mn-lt"/>
        </a:defRPr>
      </a:lvl4pPr>
      <a:lvl5pPr marL="1485900" indent="-228600" algn="l" rtl="0" eaLnBrk="0" fontAlgn="base" hangingPunct="0">
        <a:spcBef>
          <a:spcPct val="20000"/>
        </a:spcBef>
        <a:spcAft>
          <a:spcPct val="0"/>
        </a:spcAft>
        <a:buChar char="•"/>
        <a:defRPr sz="1400">
          <a:solidFill>
            <a:schemeClr val="tx1"/>
          </a:solidFill>
          <a:latin typeface="+mn-lt"/>
        </a:defRPr>
      </a:lvl5pPr>
      <a:lvl6pPr marL="1943100" indent="-228600" algn="l" rtl="0" eaLnBrk="1" fontAlgn="base" hangingPunct="1">
        <a:spcBef>
          <a:spcPct val="20000"/>
        </a:spcBef>
        <a:spcAft>
          <a:spcPct val="0"/>
        </a:spcAft>
        <a:buChar char="•"/>
        <a:defRPr sz="1400">
          <a:solidFill>
            <a:schemeClr val="tx1"/>
          </a:solidFill>
          <a:latin typeface="+mn-lt"/>
        </a:defRPr>
      </a:lvl6pPr>
      <a:lvl7pPr marL="2400300" indent="-228600" algn="l" rtl="0" eaLnBrk="1" fontAlgn="base" hangingPunct="1">
        <a:spcBef>
          <a:spcPct val="20000"/>
        </a:spcBef>
        <a:spcAft>
          <a:spcPct val="0"/>
        </a:spcAft>
        <a:buChar char="•"/>
        <a:defRPr sz="1400">
          <a:solidFill>
            <a:schemeClr val="tx1"/>
          </a:solidFill>
          <a:latin typeface="+mn-lt"/>
        </a:defRPr>
      </a:lvl7pPr>
      <a:lvl8pPr marL="2857500" indent="-228600" algn="l" rtl="0" eaLnBrk="1" fontAlgn="base" hangingPunct="1">
        <a:spcBef>
          <a:spcPct val="20000"/>
        </a:spcBef>
        <a:spcAft>
          <a:spcPct val="0"/>
        </a:spcAft>
        <a:buChar char="•"/>
        <a:defRPr sz="1400">
          <a:solidFill>
            <a:schemeClr val="tx1"/>
          </a:solidFill>
          <a:latin typeface="+mn-lt"/>
        </a:defRPr>
      </a:lvl8pPr>
      <a:lvl9pPr marL="3314700" indent="-228600" algn="l" rtl="0" eaLnBrk="1" fontAlgn="base" hangingPunct="1">
        <a:spcBef>
          <a:spcPct val="20000"/>
        </a:spcBef>
        <a:spcAft>
          <a:spcPct val="0"/>
        </a:spcAft>
        <a:buChar char="•"/>
        <a:defRPr sz="14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bwMode="blackWhite">
      <p:bgPr>
        <a:solidFill>
          <a:srgbClr val="BABABA"/>
        </a:solidFill>
        <a:effectLst/>
      </p:bgPr>
    </p:bg>
    <p:spTree>
      <p:nvGrpSpPr>
        <p:cNvPr id="1" name=""/>
        <p:cNvGrpSpPr/>
        <p:nvPr/>
      </p:nvGrpSpPr>
      <p:grpSpPr>
        <a:xfrm>
          <a:off x="0" y="0"/>
          <a:ext cx="0" cy="0"/>
          <a:chOff x="0" y="0"/>
          <a:chExt cx="0" cy="0"/>
        </a:xfrm>
      </p:grpSpPr>
      <p:grpSp>
        <p:nvGrpSpPr>
          <p:cNvPr id="8194" name="Group 2"/>
          <p:cNvGrpSpPr>
            <a:grpSpLocks/>
          </p:cNvGrpSpPr>
          <p:nvPr/>
        </p:nvGrpSpPr>
        <p:grpSpPr bwMode="auto">
          <a:xfrm>
            <a:off x="0" y="0"/>
            <a:ext cx="9144000" cy="6861175"/>
            <a:chOff x="0" y="0"/>
            <a:chExt cx="5760" cy="4322"/>
          </a:xfrm>
        </p:grpSpPr>
        <p:sp>
          <p:nvSpPr>
            <p:cNvPr id="486403" name="Rectangle 3"/>
            <p:cNvSpPr>
              <a:spLocks noChangeArrowheads="1"/>
            </p:cNvSpPr>
            <p:nvPr userDrawn="1"/>
          </p:nvSpPr>
          <p:spPr bwMode="auto">
            <a:xfrm>
              <a:off x="0" y="0"/>
              <a:ext cx="5760" cy="4320"/>
            </a:xfrm>
            <a:prstGeom prst="rect">
              <a:avLst/>
            </a:prstGeom>
            <a:solidFill>
              <a:schemeClr val="tx2"/>
            </a:solidFill>
            <a:ln w="9525">
              <a:noFill/>
              <a:miter lim="800000"/>
              <a:headEnd/>
              <a:tailEnd/>
            </a:ln>
            <a:effectLst/>
          </p:spPr>
          <p:txBody>
            <a:bodyPr wrap="none" anchor="ctr"/>
            <a:lstStyle/>
            <a:p>
              <a:pPr>
                <a:defRPr/>
              </a:pPr>
              <a:endParaRPr lang="zh-CN" altLang="en-US">
                <a:ea typeface="宋体" charset="-122"/>
              </a:endParaRPr>
            </a:p>
          </p:txBody>
        </p:sp>
        <p:pic>
          <p:nvPicPr>
            <p:cNvPr id="8202" name="Picture 4" descr="TR_SlideLogo_BW600"/>
            <p:cNvPicPr>
              <a:picLocks noChangeAspect="1" noChangeArrowheads="1"/>
            </p:cNvPicPr>
            <p:nvPr userDrawn="1"/>
          </p:nvPicPr>
          <p:blipFill>
            <a:blip r:embed="rId13"/>
            <a:srcRect/>
            <a:stretch>
              <a:fillRect/>
            </a:stretch>
          </p:blipFill>
          <p:spPr bwMode="auto">
            <a:xfrm>
              <a:off x="234" y="3984"/>
              <a:ext cx="1041" cy="338"/>
            </a:xfrm>
            <a:prstGeom prst="rect">
              <a:avLst/>
            </a:prstGeom>
            <a:solidFill>
              <a:schemeClr val="tx2"/>
            </a:solidFill>
            <a:ln w="9525">
              <a:noFill/>
              <a:miter lim="800000"/>
              <a:headEnd/>
              <a:tailEnd/>
            </a:ln>
          </p:spPr>
        </p:pic>
      </p:grpSp>
      <p:pic>
        <p:nvPicPr>
          <p:cNvPr id="8195" name="Picture 11" descr="hc_DividerGraphBG_Cgrey"/>
          <p:cNvPicPr>
            <a:picLocks noChangeAspect="1" noChangeArrowheads="1"/>
          </p:cNvPicPr>
          <p:nvPr/>
        </p:nvPicPr>
        <p:blipFill>
          <a:blip r:embed="rId14"/>
          <a:srcRect/>
          <a:stretch>
            <a:fillRect/>
          </a:stretch>
        </p:blipFill>
        <p:spPr bwMode="ltGray">
          <a:xfrm>
            <a:off x="0" y="0"/>
            <a:ext cx="9144000" cy="6858000"/>
          </a:xfrm>
          <a:prstGeom prst="rect">
            <a:avLst/>
          </a:prstGeom>
          <a:noFill/>
          <a:ln w="9525">
            <a:noFill/>
            <a:miter lim="800000"/>
            <a:headEnd/>
            <a:tailEnd/>
          </a:ln>
        </p:spPr>
      </p:pic>
      <p:sp>
        <p:nvSpPr>
          <p:cNvPr id="486408" name="Rectangle 8"/>
          <p:cNvSpPr>
            <a:spLocks noGrp="1" noChangeArrowheads="1"/>
          </p:cNvSpPr>
          <p:nvPr>
            <p:ph type="sldNum" sz="quarter" idx="4"/>
          </p:nvPr>
        </p:nvSpPr>
        <p:spPr bwMode="auto">
          <a:xfrm>
            <a:off x="8424863" y="6400800"/>
            <a:ext cx="4572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900">
                <a:latin typeface="Arial" charset="0"/>
                <a:ea typeface="宋体" charset="-122"/>
              </a:defRPr>
            </a:lvl1pPr>
          </a:lstStyle>
          <a:p>
            <a:pPr>
              <a:defRPr/>
            </a:pPr>
            <a:fld id="{8EF4C5C8-1837-458B-AE27-BCAA21D40F27}" type="slidenum">
              <a:rPr lang="en-US" altLang="zh-CN"/>
              <a:pPr>
                <a:defRPr/>
              </a:pPr>
              <a:t>‹#›</a:t>
            </a:fld>
            <a:endParaRPr lang="en-US" altLang="zh-CN" dirty="0"/>
          </a:p>
        </p:txBody>
      </p:sp>
      <p:sp>
        <p:nvSpPr>
          <p:cNvPr id="8197" name="Rectangle 12"/>
          <p:cNvSpPr>
            <a:spLocks noGrp="1" noChangeArrowheads="1"/>
          </p:cNvSpPr>
          <p:nvPr>
            <p:ph type="title"/>
          </p:nvPr>
        </p:nvSpPr>
        <p:spPr bwMode="auto">
          <a:xfrm>
            <a:off x="898525" y="500063"/>
            <a:ext cx="7388225" cy="830262"/>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zh-CN" altLang="en-US" smtClean="0"/>
              <a:t>单击此处编辑母版标题样式</a:t>
            </a:r>
            <a:endParaRPr lang="en-US" altLang="zh-CN" smtClean="0"/>
          </a:p>
        </p:txBody>
      </p:sp>
      <p:sp>
        <p:nvSpPr>
          <p:cNvPr id="8198" name="Rectangle 13"/>
          <p:cNvSpPr>
            <a:spLocks noGrp="1" noChangeArrowheads="1"/>
          </p:cNvSpPr>
          <p:nvPr>
            <p:ph type="body" idx="1"/>
          </p:nvPr>
        </p:nvSpPr>
        <p:spPr bwMode="auto">
          <a:xfrm>
            <a:off x="898525" y="1528763"/>
            <a:ext cx="7388225" cy="4570412"/>
          </a:xfrm>
          <a:prstGeom prst="rect">
            <a:avLst/>
          </a:prstGeom>
          <a:noFill/>
          <a:ln w="9525" algn="ctr">
            <a:noFill/>
            <a:miter lim="800000"/>
            <a:headEnd/>
            <a:tailEnd/>
          </a:ln>
        </p:spPr>
        <p:txBody>
          <a:bodyPr vert="horz" wrap="square" lIns="0" tIns="0" rIns="182880" bIns="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486414" name="Line 14"/>
          <p:cNvSpPr>
            <a:spLocks noChangeShapeType="1"/>
          </p:cNvSpPr>
          <p:nvPr/>
        </p:nvSpPr>
        <p:spPr bwMode="auto">
          <a:xfrm>
            <a:off x="896938" y="1368425"/>
            <a:ext cx="7348537" cy="0"/>
          </a:xfrm>
          <a:prstGeom prst="line">
            <a:avLst/>
          </a:prstGeom>
          <a:noFill/>
          <a:ln w="24130" cap="rnd">
            <a:solidFill>
              <a:schemeClr val="tx1"/>
            </a:solidFill>
            <a:prstDash val="sysDot"/>
            <a:round/>
            <a:headEnd/>
            <a:tailEnd/>
          </a:ln>
          <a:effectLst/>
        </p:spPr>
        <p:txBody>
          <a:bodyPr/>
          <a:lstStyle/>
          <a:p>
            <a:pPr>
              <a:defRPr/>
            </a:pPr>
            <a:endParaRPr lang="zh-CN" altLang="en-US">
              <a:ea typeface="宋体" charset="-122"/>
            </a:endParaRPr>
          </a:p>
        </p:txBody>
      </p:sp>
      <p:sp>
        <p:nvSpPr>
          <p:cNvPr id="486415" name="Rectangle 15"/>
          <p:cNvSpPr>
            <a:spLocks noGrp="1" noChangeArrowheads="1"/>
          </p:cNvSpPr>
          <p:nvPr>
            <p:ph type="ftr" sz="quarter" idx="3"/>
          </p:nvPr>
        </p:nvSpPr>
        <p:spPr bwMode="auto">
          <a:xfrm>
            <a:off x="3124200" y="6397625"/>
            <a:ext cx="5172075" cy="231775"/>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lgn="r">
              <a:spcBef>
                <a:spcPct val="0"/>
              </a:spcBef>
              <a:defRPr sz="900">
                <a:latin typeface="Arial" charset="0"/>
                <a:ea typeface="宋体" charset="-122"/>
              </a:defRPr>
            </a:lvl1pPr>
          </a:lstStyle>
          <a:p>
            <a:pPr>
              <a:defRPr/>
            </a:pPr>
            <a:endParaRPr lang="en-US" altLang="zh-CN"/>
          </a:p>
        </p:txBody>
      </p:sp>
    </p:spTree>
  </p:cSld>
  <p:clrMap bg1="dk2" tx1="lt1" bg2="dk1" tx2="lt2" accent1="accent1" accent2="accent2" accent3="accent3" accent4="accent4" accent5="accent5" accent6="accent6" hlink="hlink" folHlink="folHlink"/>
  <p:sldLayoutIdLst>
    <p:sldLayoutId id="2147498204" r:id="rId1"/>
    <p:sldLayoutId id="2147498166" r:id="rId2"/>
    <p:sldLayoutId id="2147498167" r:id="rId3"/>
    <p:sldLayoutId id="2147498168" r:id="rId4"/>
    <p:sldLayoutId id="2147498169" r:id="rId5"/>
    <p:sldLayoutId id="2147498170" r:id="rId6"/>
    <p:sldLayoutId id="2147498171" r:id="rId7"/>
    <p:sldLayoutId id="2147498172" r:id="rId8"/>
    <p:sldLayoutId id="2147498173" r:id="rId9"/>
    <p:sldLayoutId id="2147498174" r:id="rId10"/>
    <p:sldLayoutId id="2147498175" r:id="rId11"/>
  </p:sldLayoutIdLst>
  <p:hf hdr="0" ftr="0" dt="0"/>
  <p:txStyles>
    <p:titleStyle>
      <a:lvl1pPr algn="l" rtl="0" eaLnBrk="0" fontAlgn="base" hangingPunct="0">
        <a:lnSpc>
          <a:spcPct val="90000"/>
        </a:lnSpc>
        <a:spcBef>
          <a:spcPct val="0"/>
        </a:spcBef>
        <a:spcAft>
          <a:spcPct val="0"/>
        </a:spcAft>
        <a:defRPr sz="2600">
          <a:solidFill>
            <a:schemeClr val="tx2"/>
          </a:solidFill>
          <a:latin typeface="+mj-lt"/>
          <a:ea typeface="+mj-ea"/>
          <a:cs typeface="+mj-cs"/>
        </a:defRPr>
      </a:lvl1pPr>
      <a:lvl2pPr algn="l" rtl="0" eaLnBrk="0" fontAlgn="base" hangingPunct="0">
        <a:lnSpc>
          <a:spcPct val="90000"/>
        </a:lnSpc>
        <a:spcBef>
          <a:spcPct val="0"/>
        </a:spcBef>
        <a:spcAft>
          <a:spcPct val="0"/>
        </a:spcAft>
        <a:defRPr sz="2600">
          <a:solidFill>
            <a:schemeClr val="tx2"/>
          </a:solidFill>
          <a:latin typeface="Arial" charset="0"/>
        </a:defRPr>
      </a:lvl2pPr>
      <a:lvl3pPr algn="l" rtl="0" eaLnBrk="0" fontAlgn="base" hangingPunct="0">
        <a:lnSpc>
          <a:spcPct val="90000"/>
        </a:lnSpc>
        <a:spcBef>
          <a:spcPct val="0"/>
        </a:spcBef>
        <a:spcAft>
          <a:spcPct val="0"/>
        </a:spcAft>
        <a:defRPr sz="2600">
          <a:solidFill>
            <a:schemeClr val="tx2"/>
          </a:solidFill>
          <a:latin typeface="Arial" charset="0"/>
        </a:defRPr>
      </a:lvl3pPr>
      <a:lvl4pPr algn="l" rtl="0" eaLnBrk="0" fontAlgn="base" hangingPunct="0">
        <a:lnSpc>
          <a:spcPct val="90000"/>
        </a:lnSpc>
        <a:spcBef>
          <a:spcPct val="0"/>
        </a:spcBef>
        <a:spcAft>
          <a:spcPct val="0"/>
        </a:spcAft>
        <a:defRPr sz="2600">
          <a:solidFill>
            <a:schemeClr val="tx2"/>
          </a:solidFill>
          <a:latin typeface="Arial" charset="0"/>
        </a:defRPr>
      </a:lvl4pPr>
      <a:lvl5pPr algn="l" rtl="0" eaLnBrk="0" fontAlgn="base" hangingPunct="0">
        <a:lnSpc>
          <a:spcPct val="90000"/>
        </a:lnSpc>
        <a:spcBef>
          <a:spcPct val="0"/>
        </a:spcBef>
        <a:spcAft>
          <a:spcPct val="0"/>
        </a:spcAft>
        <a:defRPr sz="2600">
          <a:solidFill>
            <a:schemeClr val="tx2"/>
          </a:solidFill>
          <a:latin typeface="Arial" charset="0"/>
        </a:defRPr>
      </a:lvl5pPr>
      <a:lvl6pPr marL="457200" algn="l" rtl="0" eaLnBrk="1" fontAlgn="base" hangingPunct="1">
        <a:lnSpc>
          <a:spcPct val="90000"/>
        </a:lnSpc>
        <a:spcBef>
          <a:spcPct val="0"/>
        </a:spcBef>
        <a:spcAft>
          <a:spcPct val="0"/>
        </a:spcAft>
        <a:defRPr sz="2600">
          <a:solidFill>
            <a:schemeClr val="tx2"/>
          </a:solidFill>
          <a:latin typeface="Arial" charset="0"/>
        </a:defRPr>
      </a:lvl6pPr>
      <a:lvl7pPr marL="914400" algn="l" rtl="0" eaLnBrk="1" fontAlgn="base" hangingPunct="1">
        <a:lnSpc>
          <a:spcPct val="90000"/>
        </a:lnSpc>
        <a:spcBef>
          <a:spcPct val="0"/>
        </a:spcBef>
        <a:spcAft>
          <a:spcPct val="0"/>
        </a:spcAft>
        <a:defRPr sz="2600">
          <a:solidFill>
            <a:schemeClr val="tx2"/>
          </a:solidFill>
          <a:latin typeface="Arial" charset="0"/>
        </a:defRPr>
      </a:lvl7pPr>
      <a:lvl8pPr marL="1371600" algn="l" rtl="0" eaLnBrk="1" fontAlgn="base" hangingPunct="1">
        <a:lnSpc>
          <a:spcPct val="90000"/>
        </a:lnSpc>
        <a:spcBef>
          <a:spcPct val="0"/>
        </a:spcBef>
        <a:spcAft>
          <a:spcPct val="0"/>
        </a:spcAft>
        <a:defRPr sz="2600">
          <a:solidFill>
            <a:schemeClr val="tx2"/>
          </a:solidFill>
          <a:latin typeface="Arial" charset="0"/>
        </a:defRPr>
      </a:lvl8pPr>
      <a:lvl9pPr marL="1828800" algn="l" rtl="0" eaLnBrk="1" fontAlgn="base" hangingPunct="1">
        <a:lnSpc>
          <a:spcPct val="90000"/>
        </a:lnSpc>
        <a:spcBef>
          <a:spcPct val="0"/>
        </a:spcBef>
        <a:spcAft>
          <a:spcPct val="0"/>
        </a:spcAft>
        <a:defRPr sz="2600">
          <a:solidFill>
            <a:schemeClr val="tx2"/>
          </a:solidFill>
          <a:latin typeface="Arial" charset="0"/>
        </a:defRPr>
      </a:lvl9pPr>
    </p:titleStyle>
    <p:bodyStyle>
      <a:lvl1pPr marL="228600" indent="-228600" algn="l" rtl="0" eaLnBrk="0" fontAlgn="base" hangingPunct="0">
        <a:spcBef>
          <a:spcPct val="50000"/>
        </a:spcBef>
        <a:spcAft>
          <a:spcPct val="0"/>
        </a:spcAft>
        <a:buChar char="•"/>
        <a:defRPr sz="2400">
          <a:solidFill>
            <a:schemeClr val="tx1"/>
          </a:solidFill>
          <a:latin typeface="+mn-lt"/>
          <a:ea typeface="+mn-ea"/>
          <a:cs typeface="+mn-cs"/>
        </a:defRPr>
      </a:lvl1pPr>
      <a:lvl2pPr marL="571500" indent="-228600" algn="l" rtl="0" eaLnBrk="0" fontAlgn="base" hangingPunct="0">
        <a:spcBef>
          <a:spcPct val="30000"/>
        </a:spcBef>
        <a:spcAft>
          <a:spcPct val="0"/>
        </a:spcAft>
        <a:buFont typeface="Arial" charset="0"/>
        <a:buChar char="–"/>
        <a:defRPr sz="2000">
          <a:solidFill>
            <a:schemeClr val="tx1"/>
          </a:solidFill>
          <a:latin typeface="+mn-lt"/>
        </a:defRPr>
      </a:lvl2pPr>
      <a:lvl3pPr marL="857250" indent="-171450" algn="l" rtl="0" eaLnBrk="0" fontAlgn="base" hangingPunct="0">
        <a:spcBef>
          <a:spcPct val="25000"/>
        </a:spcBef>
        <a:spcAft>
          <a:spcPct val="0"/>
        </a:spcAft>
        <a:buChar char="•"/>
        <a:defRPr sz="2400">
          <a:solidFill>
            <a:schemeClr val="tx1"/>
          </a:solidFill>
          <a:latin typeface="+mn-lt"/>
        </a:defRPr>
      </a:lvl3pPr>
      <a:lvl4pPr marL="1143000" indent="-171450" algn="l" rtl="0" eaLnBrk="0" fontAlgn="base" hangingPunct="0">
        <a:spcBef>
          <a:spcPct val="20000"/>
        </a:spcBef>
        <a:spcAft>
          <a:spcPct val="0"/>
        </a:spcAft>
        <a:buFont typeface="Arial" charset="0"/>
        <a:buChar char="–"/>
        <a:defRPr sz="1600">
          <a:solidFill>
            <a:schemeClr val="tx1"/>
          </a:solidFill>
          <a:latin typeface="+mn-lt"/>
        </a:defRPr>
      </a:lvl4pPr>
      <a:lvl5pPr marL="1485900" indent="-228600" algn="l" rtl="0" eaLnBrk="0" fontAlgn="base" hangingPunct="0">
        <a:spcBef>
          <a:spcPct val="20000"/>
        </a:spcBef>
        <a:spcAft>
          <a:spcPct val="0"/>
        </a:spcAft>
        <a:buChar char="•"/>
        <a:defRPr sz="1400">
          <a:solidFill>
            <a:schemeClr val="tx1"/>
          </a:solidFill>
          <a:latin typeface="+mn-lt"/>
        </a:defRPr>
      </a:lvl5pPr>
      <a:lvl6pPr marL="1943100" indent="-228600" algn="l" rtl="0" eaLnBrk="1" fontAlgn="base" hangingPunct="1">
        <a:spcBef>
          <a:spcPct val="20000"/>
        </a:spcBef>
        <a:spcAft>
          <a:spcPct val="0"/>
        </a:spcAft>
        <a:buChar char="•"/>
        <a:defRPr sz="1400">
          <a:solidFill>
            <a:schemeClr val="tx1"/>
          </a:solidFill>
          <a:latin typeface="+mn-lt"/>
        </a:defRPr>
      </a:lvl6pPr>
      <a:lvl7pPr marL="2400300" indent="-228600" algn="l" rtl="0" eaLnBrk="1" fontAlgn="base" hangingPunct="1">
        <a:spcBef>
          <a:spcPct val="20000"/>
        </a:spcBef>
        <a:spcAft>
          <a:spcPct val="0"/>
        </a:spcAft>
        <a:buChar char="•"/>
        <a:defRPr sz="1400">
          <a:solidFill>
            <a:schemeClr val="tx1"/>
          </a:solidFill>
          <a:latin typeface="+mn-lt"/>
        </a:defRPr>
      </a:lvl7pPr>
      <a:lvl8pPr marL="2857500" indent="-228600" algn="l" rtl="0" eaLnBrk="1" fontAlgn="base" hangingPunct="1">
        <a:spcBef>
          <a:spcPct val="20000"/>
        </a:spcBef>
        <a:spcAft>
          <a:spcPct val="0"/>
        </a:spcAft>
        <a:buChar char="•"/>
        <a:defRPr sz="1400">
          <a:solidFill>
            <a:schemeClr val="tx1"/>
          </a:solidFill>
          <a:latin typeface="+mn-lt"/>
        </a:defRPr>
      </a:lvl8pPr>
      <a:lvl9pPr marL="3314700" indent="-228600" algn="l" rtl="0" eaLnBrk="1" fontAlgn="base" hangingPunct="1">
        <a:spcBef>
          <a:spcPct val="20000"/>
        </a:spcBef>
        <a:spcAft>
          <a:spcPct val="0"/>
        </a:spcAft>
        <a:buChar char="•"/>
        <a:defRPr sz="14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blackWhite">
      <p:bgPr>
        <a:solidFill>
          <a:srgbClr val="BABABA"/>
        </a:solidFill>
        <a:effectLst/>
      </p:bgPr>
    </p:bg>
    <p:spTree>
      <p:nvGrpSpPr>
        <p:cNvPr id="1" name=""/>
        <p:cNvGrpSpPr/>
        <p:nvPr/>
      </p:nvGrpSpPr>
      <p:grpSpPr>
        <a:xfrm>
          <a:off x="0" y="0"/>
          <a:ext cx="0" cy="0"/>
          <a:chOff x="0" y="0"/>
          <a:chExt cx="0" cy="0"/>
        </a:xfrm>
      </p:grpSpPr>
      <p:pic>
        <p:nvPicPr>
          <p:cNvPr id="9218" name="Picture 16" descr="hc_DividerGraphBG_blue"/>
          <p:cNvPicPr>
            <a:picLocks noChangeAspect="1" noChangeArrowheads="1"/>
          </p:cNvPicPr>
          <p:nvPr/>
        </p:nvPicPr>
        <p:blipFill>
          <a:blip r:embed="rId13"/>
          <a:srcRect/>
          <a:stretch>
            <a:fillRect/>
          </a:stretch>
        </p:blipFill>
        <p:spPr bwMode="ltGray">
          <a:xfrm>
            <a:off x="0" y="0"/>
            <a:ext cx="9144000" cy="6858000"/>
          </a:xfrm>
          <a:prstGeom prst="rect">
            <a:avLst/>
          </a:prstGeom>
          <a:noFill/>
          <a:ln w="9525">
            <a:noFill/>
            <a:miter lim="800000"/>
            <a:headEnd/>
            <a:tailEnd/>
          </a:ln>
        </p:spPr>
      </p:pic>
      <p:sp>
        <p:nvSpPr>
          <p:cNvPr id="94217" name="Rectangle 9"/>
          <p:cNvSpPr>
            <a:spLocks noGrp="1" noChangeArrowheads="1"/>
          </p:cNvSpPr>
          <p:nvPr>
            <p:ph type="sldNum" sz="quarter" idx="4"/>
          </p:nvPr>
        </p:nvSpPr>
        <p:spPr bwMode="auto">
          <a:xfrm>
            <a:off x="8424863" y="6400800"/>
            <a:ext cx="4572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900">
                <a:solidFill>
                  <a:srgbClr val="FFFFFF"/>
                </a:solidFill>
                <a:latin typeface="Arial" charset="0"/>
                <a:ea typeface="宋体" charset="-122"/>
              </a:defRPr>
            </a:lvl1pPr>
          </a:lstStyle>
          <a:p>
            <a:pPr>
              <a:defRPr/>
            </a:pPr>
            <a:fld id="{798FA403-5B3D-4488-8236-811EB94F2504}" type="slidenum">
              <a:rPr lang="en-US" altLang="zh-CN"/>
              <a:pPr>
                <a:defRPr/>
              </a:pPr>
              <a:t>‹#›</a:t>
            </a:fld>
            <a:endParaRPr lang="en-US" altLang="zh-CN" dirty="0"/>
          </a:p>
        </p:txBody>
      </p:sp>
      <p:sp>
        <p:nvSpPr>
          <p:cNvPr id="94221" name="Rectangle 13"/>
          <p:cNvSpPr>
            <a:spLocks noGrp="1" noChangeArrowheads="1"/>
          </p:cNvSpPr>
          <p:nvPr>
            <p:ph type="ftr" sz="quarter" idx="3"/>
          </p:nvPr>
        </p:nvSpPr>
        <p:spPr bwMode="auto">
          <a:xfrm>
            <a:off x="3124200" y="6400800"/>
            <a:ext cx="5172075" cy="231775"/>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lgn="r">
              <a:spcBef>
                <a:spcPct val="0"/>
              </a:spcBef>
              <a:defRPr sz="900">
                <a:solidFill>
                  <a:srgbClr val="FFFFFF"/>
                </a:solidFill>
                <a:latin typeface="Arial" charset="0"/>
                <a:ea typeface="宋体" charset="-122"/>
              </a:defRPr>
            </a:lvl1pPr>
          </a:lstStyle>
          <a:p>
            <a:pPr>
              <a:defRPr/>
            </a:pPr>
            <a:endParaRPr lang="en-US" altLang="zh-CN"/>
          </a:p>
        </p:txBody>
      </p:sp>
      <p:sp>
        <p:nvSpPr>
          <p:cNvPr id="9221" name="Rectangle 17"/>
          <p:cNvSpPr>
            <a:spLocks noGrp="1" noChangeArrowheads="1"/>
          </p:cNvSpPr>
          <p:nvPr>
            <p:ph type="title"/>
          </p:nvPr>
        </p:nvSpPr>
        <p:spPr bwMode="auto">
          <a:xfrm>
            <a:off x="898525" y="519113"/>
            <a:ext cx="7388225" cy="798512"/>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zh-CN" altLang="en-US" smtClean="0"/>
              <a:t>单击此处编辑母版标题样式</a:t>
            </a:r>
            <a:endParaRPr lang="en-US" altLang="zh-CN" smtClean="0"/>
          </a:p>
        </p:txBody>
      </p:sp>
      <p:sp>
        <p:nvSpPr>
          <p:cNvPr id="9222" name="Rectangle 18"/>
          <p:cNvSpPr>
            <a:spLocks noGrp="1" noChangeArrowheads="1"/>
          </p:cNvSpPr>
          <p:nvPr>
            <p:ph type="body" idx="1"/>
          </p:nvPr>
        </p:nvSpPr>
        <p:spPr bwMode="auto">
          <a:xfrm>
            <a:off x="898525" y="1528763"/>
            <a:ext cx="7388225" cy="4570412"/>
          </a:xfrm>
          <a:prstGeom prst="rect">
            <a:avLst/>
          </a:prstGeom>
          <a:noFill/>
          <a:ln w="9525">
            <a:noFill/>
            <a:miter lim="800000"/>
            <a:headEnd/>
            <a:tailEnd/>
          </a:ln>
        </p:spPr>
        <p:txBody>
          <a:bodyPr vert="horz" wrap="square" lIns="0" tIns="0" rIns="182880" bIns="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94227" name="Line 19"/>
          <p:cNvSpPr>
            <a:spLocks noChangeShapeType="1"/>
          </p:cNvSpPr>
          <p:nvPr/>
        </p:nvSpPr>
        <p:spPr bwMode="auto">
          <a:xfrm>
            <a:off x="898525" y="1368425"/>
            <a:ext cx="7388225" cy="0"/>
          </a:xfrm>
          <a:prstGeom prst="line">
            <a:avLst/>
          </a:prstGeom>
          <a:noFill/>
          <a:ln w="24130" cap="rnd">
            <a:solidFill>
              <a:schemeClr val="tx1"/>
            </a:solidFill>
            <a:prstDash val="sysDot"/>
            <a:round/>
            <a:headEnd/>
            <a:tailEnd/>
          </a:ln>
          <a:effectLst/>
        </p:spPr>
        <p:txBody>
          <a:bodyPr/>
          <a:lstStyle/>
          <a:p>
            <a:pPr>
              <a:defRPr/>
            </a:pPr>
            <a:endParaRPr lang="zh-CN" altLang="en-US">
              <a:solidFill>
                <a:srgbClr val="FFFFFF"/>
              </a:solidFill>
              <a:ea typeface="宋体" charset="-122"/>
            </a:endParaRPr>
          </a:p>
        </p:txBody>
      </p:sp>
    </p:spTree>
  </p:cSld>
  <p:clrMap bg1="dk2" tx1="lt1" bg2="dk1" tx2="lt2" accent1="accent1" accent2="accent2" accent3="accent3" accent4="accent4" accent5="accent5" accent6="accent6" hlink="hlink" folHlink="folHlink"/>
  <p:sldLayoutIdLst>
    <p:sldLayoutId id="2147498205" r:id="rId1"/>
    <p:sldLayoutId id="2147498176" r:id="rId2"/>
    <p:sldLayoutId id="2147498177" r:id="rId3"/>
    <p:sldLayoutId id="2147498178" r:id="rId4"/>
    <p:sldLayoutId id="2147498179" r:id="rId5"/>
    <p:sldLayoutId id="2147498180" r:id="rId6"/>
    <p:sldLayoutId id="2147498181" r:id="rId7"/>
    <p:sldLayoutId id="2147498182" r:id="rId8"/>
    <p:sldLayoutId id="2147498183" r:id="rId9"/>
    <p:sldLayoutId id="2147498184" r:id="rId10"/>
    <p:sldLayoutId id="2147498185" r:id="rId11"/>
  </p:sldLayoutIdLst>
  <p:hf hdr="0" ftr="0" dt="0"/>
  <p:txStyles>
    <p:titleStyle>
      <a:lvl1pPr algn="l" rtl="0" eaLnBrk="0" fontAlgn="base" hangingPunct="0">
        <a:lnSpc>
          <a:spcPts val="2600"/>
        </a:lnSpc>
        <a:spcBef>
          <a:spcPct val="0"/>
        </a:spcBef>
        <a:spcAft>
          <a:spcPct val="0"/>
        </a:spcAft>
        <a:defRPr sz="2600">
          <a:solidFill>
            <a:schemeClr val="tx2"/>
          </a:solidFill>
          <a:latin typeface="+mj-lt"/>
          <a:ea typeface="+mj-ea"/>
          <a:cs typeface="+mj-cs"/>
        </a:defRPr>
      </a:lvl1pPr>
      <a:lvl2pPr algn="l" rtl="0" eaLnBrk="0" fontAlgn="base" hangingPunct="0">
        <a:lnSpc>
          <a:spcPts val="2600"/>
        </a:lnSpc>
        <a:spcBef>
          <a:spcPct val="0"/>
        </a:spcBef>
        <a:spcAft>
          <a:spcPct val="0"/>
        </a:spcAft>
        <a:defRPr sz="2600">
          <a:solidFill>
            <a:schemeClr val="tx2"/>
          </a:solidFill>
          <a:latin typeface="Arial" charset="0"/>
        </a:defRPr>
      </a:lvl2pPr>
      <a:lvl3pPr algn="l" rtl="0" eaLnBrk="0" fontAlgn="base" hangingPunct="0">
        <a:lnSpc>
          <a:spcPts val="2600"/>
        </a:lnSpc>
        <a:spcBef>
          <a:spcPct val="0"/>
        </a:spcBef>
        <a:spcAft>
          <a:spcPct val="0"/>
        </a:spcAft>
        <a:defRPr sz="2600">
          <a:solidFill>
            <a:schemeClr val="tx2"/>
          </a:solidFill>
          <a:latin typeface="Arial" charset="0"/>
        </a:defRPr>
      </a:lvl3pPr>
      <a:lvl4pPr algn="l" rtl="0" eaLnBrk="0" fontAlgn="base" hangingPunct="0">
        <a:lnSpc>
          <a:spcPts val="2600"/>
        </a:lnSpc>
        <a:spcBef>
          <a:spcPct val="0"/>
        </a:spcBef>
        <a:spcAft>
          <a:spcPct val="0"/>
        </a:spcAft>
        <a:defRPr sz="2600">
          <a:solidFill>
            <a:schemeClr val="tx2"/>
          </a:solidFill>
          <a:latin typeface="Arial" charset="0"/>
        </a:defRPr>
      </a:lvl4pPr>
      <a:lvl5pPr algn="l" rtl="0" eaLnBrk="0" fontAlgn="base" hangingPunct="0">
        <a:lnSpc>
          <a:spcPts val="2600"/>
        </a:lnSpc>
        <a:spcBef>
          <a:spcPct val="0"/>
        </a:spcBef>
        <a:spcAft>
          <a:spcPct val="0"/>
        </a:spcAft>
        <a:defRPr sz="2600">
          <a:solidFill>
            <a:schemeClr val="tx2"/>
          </a:solidFill>
          <a:latin typeface="Arial" charset="0"/>
        </a:defRPr>
      </a:lvl5pPr>
      <a:lvl6pPr marL="457200" algn="l" rtl="0" eaLnBrk="1" fontAlgn="base" hangingPunct="1">
        <a:lnSpc>
          <a:spcPts val="2600"/>
        </a:lnSpc>
        <a:spcBef>
          <a:spcPct val="0"/>
        </a:spcBef>
        <a:spcAft>
          <a:spcPct val="0"/>
        </a:spcAft>
        <a:defRPr sz="2600">
          <a:solidFill>
            <a:schemeClr val="tx2"/>
          </a:solidFill>
          <a:latin typeface="Arial" charset="0"/>
        </a:defRPr>
      </a:lvl6pPr>
      <a:lvl7pPr marL="914400" algn="l" rtl="0" eaLnBrk="1" fontAlgn="base" hangingPunct="1">
        <a:lnSpc>
          <a:spcPts val="2600"/>
        </a:lnSpc>
        <a:spcBef>
          <a:spcPct val="0"/>
        </a:spcBef>
        <a:spcAft>
          <a:spcPct val="0"/>
        </a:spcAft>
        <a:defRPr sz="2600">
          <a:solidFill>
            <a:schemeClr val="tx2"/>
          </a:solidFill>
          <a:latin typeface="Arial" charset="0"/>
        </a:defRPr>
      </a:lvl7pPr>
      <a:lvl8pPr marL="1371600" algn="l" rtl="0" eaLnBrk="1" fontAlgn="base" hangingPunct="1">
        <a:lnSpc>
          <a:spcPts val="2600"/>
        </a:lnSpc>
        <a:spcBef>
          <a:spcPct val="0"/>
        </a:spcBef>
        <a:spcAft>
          <a:spcPct val="0"/>
        </a:spcAft>
        <a:defRPr sz="2600">
          <a:solidFill>
            <a:schemeClr val="tx2"/>
          </a:solidFill>
          <a:latin typeface="Arial" charset="0"/>
        </a:defRPr>
      </a:lvl8pPr>
      <a:lvl9pPr marL="1828800" algn="l" rtl="0" eaLnBrk="1" fontAlgn="base" hangingPunct="1">
        <a:lnSpc>
          <a:spcPts val="2600"/>
        </a:lnSpc>
        <a:spcBef>
          <a:spcPct val="0"/>
        </a:spcBef>
        <a:spcAft>
          <a:spcPct val="0"/>
        </a:spcAft>
        <a:defRPr sz="2600">
          <a:solidFill>
            <a:schemeClr val="tx2"/>
          </a:solidFill>
          <a:latin typeface="Arial" charset="0"/>
        </a:defRPr>
      </a:lvl9pPr>
    </p:titleStyle>
    <p:bodyStyle>
      <a:lvl1pPr marL="228600" indent="-228600" algn="l" rtl="0" eaLnBrk="0" fontAlgn="base" hangingPunct="0">
        <a:spcBef>
          <a:spcPct val="50000"/>
        </a:spcBef>
        <a:spcAft>
          <a:spcPct val="0"/>
        </a:spcAft>
        <a:buChar char="•"/>
        <a:defRPr sz="2400">
          <a:solidFill>
            <a:schemeClr val="tx1"/>
          </a:solidFill>
          <a:latin typeface="+mn-lt"/>
          <a:ea typeface="+mn-ea"/>
          <a:cs typeface="+mn-cs"/>
        </a:defRPr>
      </a:lvl1pPr>
      <a:lvl2pPr marL="628650" indent="-285750" algn="l" rtl="0" eaLnBrk="0" fontAlgn="base" hangingPunct="0">
        <a:spcBef>
          <a:spcPct val="30000"/>
        </a:spcBef>
        <a:spcAft>
          <a:spcPct val="0"/>
        </a:spcAft>
        <a:buFont typeface="Arial" charset="0"/>
        <a:buChar char="–"/>
        <a:defRPr sz="2000">
          <a:solidFill>
            <a:schemeClr val="tx1"/>
          </a:solidFill>
          <a:latin typeface="+mn-lt"/>
        </a:defRPr>
      </a:lvl2pPr>
      <a:lvl3pPr marL="971550" indent="-228600" algn="l" rtl="0" eaLnBrk="0" fontAlgn="base" hangingPunct="0">
        <a:spcBef>
          <a:spcPct val="25000"/>
        </a:spcBef>
        <a:spcAft>
          <a:spcPct val="0"/>
        </a:spcAft>
        <a:buChar char="•"/>
        <a:defRPr sz="2400">
          <a:solidFill>
            <a:schemeClr val="tx1"/>
          </a:solidFill>
          <a:latin typeface="+mn-lt"/>
        </a:defRPr>
      </a:lvl3pPr>
      <a:lvl4pPr marL="1257300" indent="-171450" algn="l" rtl="0" eaLnBrk="0" fontAlgn="base" hangingPunct="0">
        <a:spcBef>
          <a:spcPct val="20000"/>
        </a:spcBef>
        <a:spcAft>
          <a:spcPct val="0"/>
        </a:spcAft>
        <a:buFont typeface="Arial" charset="0"/>
        <a:buChar char="–"/>
        <a:defRPr sz="1600">
          <a:solidFill>
            <a:schemeClr val="tx1"/>
          </a:solidFill>
          <a:latin typeface="+mn-lt"/>
        </a:defRPr>
      </a:lvl4pPr>
      <a:lvl5pPr marL="1600200" indent="-228600" algn="l" rtl="0" eaLnBrk="0" fontAlgn="base" hangingPunct="0">
        <a:spcBef>
          <a:spcPct val="20000"/>
        </a:spcBef>
        <a:spcAft>
          <a:spcPct val="0"/>
        </a:spcAft>
        <a:buFont typeface="Arial" charset="0"/>
        <a:buChar char="–"/>
        <a:defRPr sz="1400">
          <a:solidFill>
            <a:schemeClr val="tx1"/>
          </a:solidFill>
          <a:latin typeface="+mn-lt"/>
        </a:defRPr>
      </a:lvl5pPr>
      <a:lvl6pPr marL="2057400" indent="-228600" algn="l" rtl="0" eaLnBrk="1" fontAlgn="base" hangingPunct="1">
        <a:spcBef>
          <a:spcPct val="20000"/>
        </a:spcBef>
        <a:spcAft>
          <a:spcPct val="0"/>
        </a:spcAft>
        <a:buFont typeface="Arial" charset="0"/>
        <a:buChar char="–"/>
        <a:defRPr sz="1400">
          <a:solidFill>
            <a:schemeClr val="tx1"/>
          </a:solidFill>
          <a:latin typeface="+mn-lt"/>
        </a:defRPr>
      </a:lvl6pPr>
      <a:lvl7pPr marL="2514600" indent="-228600" algn="l" rtl="0" eaLnBrk="1" fontAlgn="base" hangingPunct="1">
        <a:spcBef>
          <a:spcPct val="20000"/>
        </a:spcBef>
        <a:spcAft>
          <a:spcPct val="0"/>
        </a:spcAft>
        <a:buFont typeface="Arial" charset="0"/>
        <a:buChar char="–"/>
        <a:defRPr sz="1400">
          <a:solidFill>
            <a:schemeClr val="tx1"/>
          </a:solidFill>
          <a:latin typeface="+mn-lt"/>
        </a:defRPr>
      </a:lvl7pPr>
      <a:lvl8pPr marL="2971800" indent="-228600" algn="l" rtl="0" eaLnBrk="1" fontAlgn="base" hangingPunct="1">
        <a:spcBef>
          <a:spcPct val="20000"/>
        </a:spcBef>
        <a:spcAft>
          <a:spcPct val="0"/>
        </a:spcAft>
        <a:buFont typeface="Arial" charset="0"/>
        <a:buChar char="–"/>
        <a:defRPr sz="1400">
          <a:solidFill>
            <a:schemeClr val="tx1"/>
          </a:solidFill>
          <a:latin typeface="+mn-lt"/>
        </a:defRPr>
      </a:lvl8pPr>
      <a:lvl9pPr marL="34290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bwMode="blackWhite">
      <p:bgPr>
        <a:solidFill>
          <a:srgbClr val="BABABA"/>
        </a:solidFill>
        <a:effectLst/>
      </p:bgPr>
    </p:bg>
    <p:spTree>
      <p:nvGrpSpPr>
        <p:cNvPr id="1" name=""/>
        <p:cNvGrpSpPr/>
        <p:nvPr/>
      </p:nvGrpSpPr>
      <p:grpSpPr>
        <a:xfrm>
          <a:off x="0" y="0"/>
          <a:ext cx="0" cy="0"/>
          <a:chOff x="0" y="0"/>
          <a:chExt cx="0" cy="0"/>
        </a:xfrm>
      </p:grpSpPr>
      <p:grpSp>
        <p:nvGrpSpPr>
          <p:cNvPr id="10242" name="Group 18"/>
          <p:cNvGrpSpPr>
            <a:grpSpLocks/>
          </p:cNvGrpSpPr>
          <p:nvPr/>
        </p:nvGrpSpPr>
        <p:grpSpPr bwMode="auto">
          <a:xfrm>
            <a:off x="0" y="0"/>
            <a:ext cx="9144000" cy="6861175"/>
            <a:chOff x="0" y="0"/>
            <a:chExt cx="5760" cy="4322"/>
          </a:xfrm>
        </p:grpSpPr>
        <p:sp>
          <p:nvSpPr>
            <p:cNvPr id="40973" name="Rectangle 13"/>
            <p:cNvSpPr>
              <a:spLocks noChangeArrowheads="1"/>
            </p:cNvSpPr>
            <p:nvPr userDrawn="1"/>
          </p:nvSpPr>
          <p:spPr bwMode="auto">
            <a:xfrm>
              <a:off x="0" y="0"/>
              <a:ext cx="5760" cy="4320"/>
            </a:xfrm>
            <a:prstGeom prst="rect">
              <a:avLst/>
            </a:prstGeom>
            <a:solidFill>
              <a:schemeClr val="tx2"/>
            </a:solidFill>
            <a:ln w="9525">
              <a:noFill/>
              <a:miter lim="800000"/>
              <a:headEnd/>
              <a:tailEnd/>
            </a:ln>
            <a:effectLst/>
          </p:spPr>
          <p:txBody>
            <a:bodyPr wrap="none" anchor="ctr"/>
            <a:lstStyle/>
            <a:p>
              <a:pPr>
                <a:defRPr/>
              </a:pPr>
              <a:endParaRPr lang="zh-CN" altLang="en-US">
                <a:solidFill>
                  <a:srgbClr val="FFFFFF"/>
                </a:solidFill>
                <a:ea typeface="宋体" charset="-122"/>
              </a:endParaRPr>
            </a:p>
          </p:txBody>
        </p:sp>
        <p:pic>
          <p:nvPicPr>
            <p:cNvPr id="10251" name="Picture 10" descr="TR_SlideLogo_BW600"/>
            <p:cNvPicPr>
              <a:picLocks noChangeAspect="1" noChangeArrowheads="1"/>
            </p:cNvPicPr>
            <p:nvPr userDrawn="1"/>
          </p:nvPicPr>
          <p:blipFill>
            <a:blip r:embed="rId13"/>
            <a:srcRect/>
            <a:stretch>
              <a:fillRect/>
            </a:stretch>
          </p:blipFill>
          <p:spPr bwMode="auto">
            <a:xfrm>
              <a:off x="234" y="3984"/>
              <a:ext cx="1041" cy="338"/>
            </a:xfrm>
            <a:prstGeom prst="rect">
              <a:avLst/>
            </a:prstGeom>
            <a:solidFill>
              <a:schemeClr val="tx2"/>
            </a:solidFill>
            <a:ln w="9525">
              <a:noFill/>
              <a:miter lim="800000"/>
              <a:headEnd/>
              <a:tailEnd/>
            </a:ln>
          </p:spPr>
        </p:pic>
      </p:grpSp>
      <p:pic>
        <p:nvPicPr>
          <p:cNvPr id="10243" name="Picture 22" descr="hc_DividerBG_blue"/>
          <p:cNvPicPr>
            <a:picLocks noChangeAspect="1" noChangeArrowheads="1"/>
          </p:cNvPicPr>
          <p:nvPr/>
        </p:nvPicPr>
        <p:blipFill>
          <a:blip r:embed="rId14"/>
          <a:srcRect/>
          <a:stretch>
            <a:fillRect/>
          </a:stretch>
        </p:blipFill>
        <p:spPr bwMode="white">
          <a:xfrm>
            <a:off x="0" y="0"/>
            <a:ext cx="9144000" cy="6858000"/>
          </a:xfrm>
          <a:prstGeom prst="rect">
            <a:avLst/>
          </a:prstGeom>
          <a:noFill/>
          <a:ln w="9525">
            <a:noFill/>
            <a:miter lim="800000"/>
            <a:headEnd/>
            <a:tailEnd/>
          </a:ln>
        </p:spPr>
      </p:pic>
      <p:pic>
        <p:nvPicPr>
          <p:cNvPr id="10244" name="Picture 17" descr="hc_Divider_TransLogo"/>
          <p:cNvPicPr>
            <a:picLocks noChangeAspect="1" noChangeArrowheads="1"/>
          </p:cNvPicPr>
          <p:nvPr/>
        </p:nvPicPr>
        <p:blipFill>
          <a:blip r:embed="rId15"/>
          <a:srcRect/>
          <a:stretch>
            <a:fillRect/>
          </a:stretch>
        </p:blipFill>
        <p:spPr bwMode="black">
          <a:xfrm>
            <a:off x="384175" y="6324600"/>
            <a:ext cx="1630363" cy="361950"/>
          </a:xfrm>
          <a:prstGeom prst="rect">
            <a:avLst/>
          </a:prstGeom>
          <a:noFill/>
          <a:ln w="9525">
            <a:noFill/>
            <a:miter lim="800000"/>
            <a:headEnd/>
            <a:tailEnd/>
          </a:ln>
        </p:spPr>
      </p:pic>
      <p:sp>
        <p:nvSpPr>
          <p:cNvPr id="10245" name="Rectangle 3"/>
          <p:cNvSpPr>
            <a:spLocks noGrp="1" noChangeArrowheads="1"/>
          </p:cNvSpPr>
          <p:nvPr>
            <p:ph type="title"/>
          </p:nvPr>
        </p:nvSpPr>
        <p:spPr bwMode="auto">
          <a:xfrm>
            <a:off x="898525" y="512763"/>
            <a:ext cx="7388225" cy="830262"/>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zh-CN" altLang="en-US" smtClean="0"/>
              <a:t>单击此处编辑母版标题样式</a:t>
            </a:r>
            <a:endParaRPr lang="en-US" altLang="zh-CN" smtClean="0"/>
          </a:p>
        </p:txBody>
      </p:sp>
      <p:sp>
        <p:nvSpPr>
          <p:cNvPr id="10246" name="Rectangle 4"/>
          <p:cNvSpPr>
            <a:spLocks noGrp="1" noChangeArrowheads="1"/>
          </p:cNvSpPr>
          <p:nvPr>
            <p:ph type="body" idx="1"/>
          </p:nvPr>
        </p:nvSpPr>
        <p:spPr bwMode="auto">
          <a:xfrm>
            <a:off x="898525" y="1528763"/>
            <a:ext cx="7388225" cy="4570412"/>
          </a:xfrm>
          <a:prstGeom prst="rect">
            <a:avLst/>
          </a:prstGeom>
          <a:noFill/>
          <a:ln w="9525">
            <a:noFill/>
            <a:miter lim="800000"/>
            <a:headEnd/>
            <a:tailEnd/>
          </a:ln>
        </p:spPr>
        <p:txBody>
          <a:bodyPr vert="horz" wrap="square" lIns="0" tIns="0" rIns="182880" bIns="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40967" name="Rectangle 7"/>
          <p:cNvSpPr>
            <a:spLocks noGrp="1" noChangeArrowheads="1"/>
          </p:cNvSpPr>
          <p:nvPr>
            <p:ph type="sldNum" sz="quarter" idx="4"/>
          </p:nvPr>
        </p:nvSpPr>
        <p:spPr bwMode="auto">
          <a:xfrm>
            <a:off x="8424863" y="6394450"/>
            <a:ext cx="4572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900">
                <a:solidFill>
                  <a:srgbClr val="FFFFFF"/>
                </a:solidFill>
                <a:latin typeface="Arial" charset="0"/>
                <a:ea typeface="宋体" charset="-122"/>
              </a:defRPr>
            </a:lvl1pPr>
          </a:lstStyle>
          <a:p>
            <a:pPr>
              <a:defRPr/>
            </a:pPr>
            <a:fld id="{9D8D63AE-F0B0-444D-BAAD-DF9DC05A52AF}" type="slidenum">
              <a:rPr lang="en-US" altLang="zh-CN"/>
              <a:pPr>
                <a:defRPr/>
              </a:pPr>
              <a:t>‹#›</a:t>
            </a:fld>
            <a:endParaRPr lang="en-US" altLang="zh-CN" dirty="0"/>
          </a:p>
        </p:txBody>
      </p:sp>
      <p:sp>
        <p:nvSpPr>
          <p:cNvPr id="40980" name="Rectangle 20"/>
          <p:cNvSpPr>
            <a:spLocks noGrp="1" noChangeArrowheads="1"/>
          </p:cNvSpPr>
          <p:nvPr>
            <p:ph type="ftr" sz="quarter" idx="3"/>
          </p:nvPr>
        </p:nvSpPr>
        <p:spPr bwMode="auto">
          <a:xfrm>
            <a:off x="3124200" y="6394450"/>
            <a:ext cx="5172075" cy="231775"/>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lgn="r">
              <a:spcBef>
                <a:spcPct val="0"/>
              </a:spcBef>
              <a:defRPr sz="900">
                <a:solidFill>
                  <a:srgbClr val="FFFFFF"/>
                </a:solidFill>
                <a:latin typeface="Arial" charset="0"/>
                <a:ea typeface="宋体" charset="-122"/>
              </a:defRPr>
            </a:lvl1pPr>
          </a:lstStyle>
          <a:p>
            <a:pPr>
              <a:defRPr/>
            </a:pPr>
            <a:endParaRPr lang="en-US" altLang="zh-CN"/>
          </a:p>
        </p:txBody>
      </p:sp>
      <p:sp>
        <p:nvSpPr>
          <p:cNvPr id="40986" name="Line 26"/>
          <p:cNvSpPr>
            <a:spLocks noChangeShapeType="1"/>
          </p:cNvSpPr>
          <p:nvPr/>
        </p:nvSpPr>
        <p:spPr bwMode="auto">
          <a:xfrm>
            <a:off x="898525" y="1368425"/>
            <a:ext cx="7388225" cy="0"/>
          </a:xfrm>
          <a:prstGeom prst="line">
            <a:avLst/>
          </a:prstGeom>
          <a:noFill/>
          <a:ln w="24130" cap="rnd">
            <a:solidFill>
              <a:schemeClr val="tx1"/>
            </a:solidFill>
            <a:prstDash val="sysDot"/>
            <a:round/>
            <a:headEnd/>
            <a:tailEnd/>
          </a:ln>
          <a:effectLst/>
        </p:spPr>
        <p:txBody>
          <a:bodyPr/>
          <a:lstStyle/>
          <a:p>
            <a:pPr>
              <a:defRPr/>
            </a:pPr>
            <a:endParaRPr lang="zh-CN" altLang="en-US">
              <a:solidFill>
                <a:srgbClr val="FFFFFF"/>
              </a:solidFill>
              <a:ea typeface="宋体" charset="-122"/>
            </a:endParaRPr>
          </a:p>
        </p:txBody>
      </p:sp>
    </p:spTree>
  </p:cSld>
  <p:clrMap bg1="dk2" tx1="lt1" bg2="dk1" tx2="lt2" accent1="accent1" accent2="accent2" accent3="accent3" accent4="accent4" accent5="accent5" accent6="accent6" hlink="hlink" folHlink="folHlink"/>
  <p:sldLayoutIdLst>
    <p:sldLayoutId id="2147498206" r:id="rId1"/>
    <p:sldLayoutId id="2147498186" r:id="rId2"/>
    <p:sldLayoutId id="2147498187" r:id="rId3"/>
    <p:sldLayoutId id="2147498188" r:id="rId4"/>
    <p:sldLayoutId id="2147498189" r:id="rId5"/>
    <p:sldLayoutId id="2147498190" r:id="rId6"/>
    <p:sldLayoutId id="2147498191" r:id="rId7"/>
    <p:sldLayoutId id="2147498192" r:id="rId8"/>
    <p:sldLayoutId id="2147498193" r:id="rId9"/>
    <p:sldLayoutId id="2147498194" r:id="rId10"/>
    <p:sldLayoutId id="2147498195" r:id="rId11"/>
  </p:sldLayoutIdLst>
  <p:hf hdr="0" ftr="0" dt="0"/>
  <p:txStyles>
    <p:titleStyle>
      <a:lvl1pPr algn="l" rtl="0" eaLnBrk="0" fontAlgn="base" hangingPunct="0">
        <a:lnSpc>
          <a:spcPct val="90000"/>
        </a:lnSpc>
        <a:spcBef>
          <a:spcPct val="0"/>
        </a:spcBef>
        <a:spcAft>
          <a:spcPct val="0"/>
        </a:spcAft>
        <a:defRPr sz="2800">
          <a:solidFill>
            <a:schemeClr val="tx2"/>
          </a:solidFill>
          <a:latin typeface="+mj-lt"/>
          <a:ea typeface="+mj-ea"/>
          <a:cs typeface="+mj-cs"/>
        </a:defRPr>
      </a:lvl1pPr>
      <a:lvl2pPr algn="l" rtl="0" eaLnBrk="0" fontAlgn="base" hangingPunct="0">
        <a:lnSpc>
          <a:spcPct val="90000"/>
        </a:lnSpc>
        <a:spcBef>
          <a:spcPct val="0"/>
        </a:spcBef>
        <a:spcAft>
          <a:spcPct val="0"/>
        </a:spcAft>
        <a:defRPr sz="2800">
          <a:solidFill>
            <a:schemeClr val="tx2"/>
          </a:solidFill>
          <a:latin typeface="Arial" charset="0"/>
        </a:defRPr>
      </a:lvl2pPr>
      <a:lvl3pPr algn="l" rtl="0" eaLnBrk="0" fontAlgn="base" hangingPunct="0">
        <a:lnSpc>
          <a:spcPct val="90000"/>
        </a:lnSpc>
        <a:spcBef>
          <a:spcPct val="0"/>
        </a:spcBef>
        <a:spcAft>
          <a:spcPct val="0"/>
        </a:spcAft>
        <a:defRPr sz="2800">
          <a:solidFill>
            <a:schemeClr val="tx2"/>
          </a:solidFill>
          <a:latin typeface="Arial" charset="0"/>
        </a:defRPr>
      </a:lvl3pPr>
      <a:lvl4pPr algn="l" rtl="0" eaLnBrk="0" fontAlgn="base" hangingPunct="0">
        <a:lnSpc>
          <a:spcPct val="90000"/>
        </a:lnSpc>
        <a:spcBef>
          <a:spcPct val="0"/>
        </a:spcBef>
        <a:spcAft>
          <a:spcPct val="0"/>
        </a:spcAft>
        <a:defRPr sz="2800">
          <a:solidFill>
            <a:schemeClr val="tx2"/>
          </a:solidFill>
          <a:latin typeface="Arial" charset="0"/>
        </a:defRPr>
      </a:lvl4pPr>
      <a:lvl5pPr algn="l" rtl="0" eaLnBrk="0" fontAlgn="base" hangingPunct="0">
        <a:lnSpc>
          <a:spcPct val="90000"/>
        </a:lnSpc>
        <a:spcBef>
          <a:spcPct val="0"/>
        </a:spcBef>
        <a:spcAft>
          <a:spcPct val="0"/>
        </a:spcAft>
        <a:defRPr sz="2800">
          <a:solidFill>
            <a:schemeClr val="tx2"/>
          </a:solidFill>
          <a:latin typeface="Arial" charset="0"/>
        </a:defRPr>
      </a:lvl5pPr>
      <a:lvl6pPr marL="457200" algn="l" rtl="0" eaLnBrk="1" fontAlgn="base" hangingPunct="1">
        <a:lnSpc>
          <a:spcPct val="90000"/>
        </a:lnSpc>
        <a:spcBef>
          <a:spcPct val="0"/>
        </a:spcBef>
        <a:spcAft>
          <a:spcPct val="0"/>
        </a:spcAft>
        <a:defRPr sz="2800">
          <a:solidFill>
            <a:schemeClr val="tx2"/>
          </a:solidFill>
          <a:latin typeface="Arial" charset="0"/>
        </a:defRPr>
      </a:lvl6pPr>
      <a:lvl7pPr marL="914400" algn="l" rtl="0" eaLnBrk="1" fontAlgn="base" hangingPunct="1">
        <a:lnSpc>
          <a:spcPct val="90000"/>
        </a:lnSpc>
        <a:spcBef>
          <a:spcPct val="0"/>
        </a:spcBef>
        <a:spcAft>
          <a:spcPct val="0"/>
        </a:spcAft>
        <a:defRPr sz="2800">
          <a:solidFill>
            <a:schemeClr val="tx2"/>
          </a:solidFill>
          <a:latin typeface="Arial" charset="0"/>
        </a:defRPr>
      </a:lvl7pPr>
      <a:lvl8pPr marL="1371600" algn="l" rtl="0" eaLnBrk="1" fontAlgn="base" hangingPunct="1">
        <a:lnSpc>
          <a:spcPct val="90000"/>
        </a:lnSpc>
        <a:spcBef>
          <a:spcPct val="0"/>
        </a:spcBef>
        <a:spcAft>
          <a:spcPct val="0"/>
        </a:spcAft>
        <a:defRPr sz="2800">
          <a:solidFill>
            <a:schemeClr val="tx2"/>
          </a:solidFill>
          <a:latin typeface="Arial" charset="0"/>
        </a:defRPr>
      </a:lvl8pPr>
      <a:lvl9pPr marL="1828800" algn="l" rtl="0" eaLnBrk="1" fontAlgn="base" hangingPunct="1">
        <a:lnSpc>
          <a:spcPct val="90000"/>
        </a:lnSpc>
        <a:spcBef>
          <a:spcPct val="0"/>
        </a:spcBef>
        <a:spcAft>
          <a:spcPct val="0"/>
        </a:spcAft>
        <a:defRPr sz="2800">
          <a:solidFill>
            <a:schemeClr val="tx2"/>
          </a:solidFill>
          <a:latin typeface="Arial" charset="0"/>
        </a:defRPr>
      </a:lvl9pPr>
    </p:titleStyle>
    <p:bodyStyle>
      <a:lvl1pPr marL="228600" indent="-228600" algn="l" rtl="0" eaLnBrk="0" fontAlgn="base" hangingPunct="0">
        <a:spcBef>
          <a:spcPct val="50000"/>
        </a:spcBef>
        <a:spcAft>
          <a:spcPct val="0"/>
        </a:spcAft>
        <a:buChar char="•"/>
        <a:defRPr sz="2400">
          <a:solidFill>
            <a:schemeClr val="tx1"/>
          </a:solidFill>
          <a:latin typeface="+mn-lt"/>
          <a:ea typeface="+mn-ea"/>
          <a:cs typeface="+mn-cs"/>
        </a:defRPr>
      </a:lvl1pPr>
      <a:lvl2pPr marL="628650" indent="-285750" algn="l" rtl="0" eaLnBrk="0" fontAlgn="base" hangingPunct="0">
        <a:spcBef>
          <a:spcPct val="30000"/>
        </a:spcBef>
        <a:spcAft>
          <a:spcPct val="0"/>
        </a:spcAft>
        <a:buFont typeface="Arial" charset="0"/>
        <a:buChar char="–"/>
        <a:defRPr sz="2000">
          <a:solidFill>
            <a:schemeClr val="tx1"/>
          </a:solidFill>
          <a:latin typeface="+mn-lt"/>
        </a:defRPr>
      </a:lvl2pPr>
      <a:lvl3pPr marL="971550" indent="-228600" algn="l" rtl="0" eaLnBrk="0" fontAlgn="base" hangingPunct="0">
        <a:spcBef>
          <a:spcPct val="25000"/>
        </a:spcBef>
        <a:spcAft>
          <a:spcPct val="0"/>
        </a:spcAft>
        <a:buChar char="•"/>
        <a:defRPr sz="2400">
          <a:solidFill>
            <a:schemeClr val="tx1"/>
          </a:solidFill>
          <a:latin typeface="+mn-lt"/>
        </a:defRPr>
      </a:lvl3pPr>
      <a:lvl4pPr marL="1314450" indent="-228600" algn="l" rtl="0" eaLnBrk="0" fontAlgn="base" hangingPunct="0">
        <a:spcBef>
          <a:spcPct val="25000"/>
        </a:spcBef>
        <a:spcAft>
          <a:spcPct val="0"/>
        </a:spcAft>
        <a:buFont typeface="Arial" charset="0"/>
        <a:buChar char="–"/>
        <a:defRPr sz="1600">
          <a:solidFill>
            <a:schemeClr val="tx1"/>
          </a:solidFill>
          <a:latin typeface="+mn-lt"/>
        </a:defRPr>
      </a:lvl4pPr>
      <a:lvl5pPr marL="1600200" indent="-171450" algn="l" rtl="0" eaLnBrk="0" fontAlgn="base" hangingPunct="0">
        <a:spcBef>
          <a:spcPct val="20000"/>
        </a:spcBef>
        <a:spcAft>
          <a:spcPct val="0"/>
        </a:spcAft>
        <a:buChar char="•"/>
        <a:defRPr sz="1400">
          <a:solidFill>
            <a:schemeClr val="tx1"/>
          </a:solidFill>
          <a:latin typeface="+mn-lt"/>
        </a:defRPr>
      </a:lvl5pPr>
      <a:lvl6pPr marL="2057400" indent="-171450" algn="l" rtl="0" eaLnBrk="1" fontAlgn="base" hangingPunct="1">
        <a:spcBef>
          <a:spcPct val="20000"/>
        </a:spcBef>
        <a:spcAft>
          <a:spcPct val="0"/>
        </a:spcAft>
        <a:buChar char="•"/>
        <a:defRPr sz="1400">
          <a:solidFill>
            <a:schemeClr val="tx1"/>
          </a:solidFill>
          <a:latin typeface="+mn-lt"/>
        </a:defRPr>
      </a:lvl6pPr>
      <a:lvl7pPr marL="2514600" indent="-171450" algn="l" rtl="0" eaLnBrk="1" fontAlgn="base" hangingPunct="1">
        <a:spcBef>
          <a:spcPct val="20000"/>
        </a:spcBef>
        <a:spcAft>
          <a:spcPct val="0"/>
        </a:spcAft>
        <a:buChar char="•"/>
        <a:defRPr sz="1400">
          <a:solidFill>
            <a:schemeClr val="tx1"/>
          </a:solidFill>
          <a:latin typeface="+mn-lt"/>
        </a:defRPr>
      </a:lvl7pPr>
      <a:lvl8pPr marL="2971800" indent="-171450" algn="l" rtl="0" eaLnBrk="1" fontAlgn="base" hangingPunct="1">
        <a:spcBef>
          <a:spcPct val="20000"/>
        </a:spcBef>
        <a:spcAft>
          <a:spcPct val="0"/>
        </a:spcAft>
        <a:buChar char="•"/>
        <a:defRPr sz="1400">
          <a:solidFill>
            <a:schemeClr val="tx1"/>
          </a:solidFill>
          <a:latin typeface="+mn-lt"/>
        </a:defRPr>
      </a:lvl8pPr>
      <a:lvl9pPr marL="3429000" indent="-171450" algn="l" rtl="0" eaLnBrk="1" fontAlgn="base" hangingPunct="1">
        <a:spcBef>
          <a:spcPct val="20000"/>
        </a:spcBef>
        <a:spcAft>
          <a:spcPct val="0"/>
        </a:spcAft>
        <a:buChar char="•"/>
        <a:defRPr sz="14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ctrTitle"/>
          </p:nvPr>
        </p:nvSpPr>
        <p:spPr/>
        <p:txBody>
          <a:bodyPr/>
          <a:lstStyle/>
          <a:p>
            <a:r>
              <a:rPr lang="zh-CN" altLang="en-US" smtClean="0">
                <a:ea typeface="宋体" pitchFamily="2" charset="-122"/>
              </a:rPr>
              <a:t>第</a:t>
            </a:r>
            <a:r>
              <a:rPr lang="en-US" altLang="zh-CN" smtClean="0">
                <a:ea typeface="宋体" pitchFamily="2" charset="-122"/>
              </a:rPr>
              <a:t>14-15</a:t>
            </a:r>
            <a:r>
              <a:rPr lang="zh-CN" altLang="en-US" smtClean="0">
                <a:ea typeface="宋体" pitchFamily="2" charset="-122"/>
              </a:rPr>
              <a:t>章  搜索树</a:t>
            </a:r>
            <a:r>
              <a:rPr lang="en-US" altLang="zh-CN" smtClean="0">
                <a:ea typeface="宋体" pitchFamily="2" charset="-122"/>
              </a:rPr>
              <a:t>(</a:t>
            </a:r>
            <a:r>
              <a:rPr lang="zh-CN" altLang="en-US" smtClean="0">
                <a:ea typeface="宋体" pitchFamily="2" charset="-122"/>
              </a:rPr>
              <a:t>一</a:t>
            </a:r>
            <a:r>
              <a:rPr lang="en-US" altLang="zh-CN" smtClean="0">
                <a:ea typeface="宋体" pitchFamily="2" charset="-122"/>
              </a:rPr>
              <a:t>)(H)</a:t>
            </a:r>
            <a:endParaRPr lang="zh-CN" altLang="en-US" smtClean="0">
              <a:ea typeface="宋体"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US" smtClean="0"/>
              <a:t>抽象数据类型</a:t>
            </a:r>
          </a:p>
        </p:txBody>
      </p:sp>
      <p:sp>
        <p:nvSpPr>
          <p:cNvPr id="31747" name="Rectangle 3"/>
          <p:cNvSpPr>
            <a:spLocks noGrp="1" noChangeArrowheads="1"/>
          </p:cNvSpPr>
          <p:nvPr>
            <p:ph type="body" idx="1"/>
          </p:nvPr>
        </p:nvSpPr>
        <p:spPr/>
        <p:txBody>
          <a:bodyPr/>
          <a:lstStyle/>
          <a:p>
            <a:pPr>
              <a:spcBef>
                <a:spcPct val="10000"/>
              </a:spcBef>
              <a:buFont typeface="Wingdings" pitchFamily="2" charset="2"/>
              <a:buNone/>
            </a:pPr>
            <a:r>
              <a:rPr lang="zh-CN" altLang="en-US" sz="2000" smtClean="0"/>
              <a:t>抽象数据类型</a:t>
            </a:r>
            <a:r>
              <a:rPr lang="en-US" altLang="zh-CN" sz="2000" i="1" smtClean="0"/>
              <a:t>BSTree</a:t>
            </a:r>
            <a:r>
              <a:rPr lang="en-US" altLang="zh-CN" sz="2000" smtClean="0"/>
              <a:t>{</a:t>
            </a:r>
          </a:p>
          <a:p>
            <a:pPr>
              <a:spcBef>
                <a:spcPct val="10000"/>
              </a:spcBef>
              <a:buFont typeface="Wingdings" pitchFamily="2" charset="2"/>
              <a:buNone/>
            </a:pPr>
            <a:r>
              <a:rPr lang="zh-CN" altLang="en-US" sz="2000" smtClean="0"/>
              <a:t>实例</a:t>
            </a:r>
          </a:p>
          <a:p>
            <a:pPr>
              <a:spcBef>
                <a:spcPct val="10000"/>
              </a:spcBef>
              <a:buFont typeface="Wingdings" pitchFamily="2" charset="2"/>
              <a:buNone/>
            </a:pPr>
            <a:r>
              <a:rPr lang="zh-CN" altLang="en-US" sz="2000" smtClean="0"/>
              <a:t>	二叉树，每一个节点中有一个元素，该元素有一个关键值域；所有元素的关键值各不相同；任何节点左子树的关键值小于该节点的关键值；任何节点右子树的关键值大于该节点的关键值。</a:t>
            </a:r>
          </a:p>
          <a:p>
            <a:pPr>
              <a:spcBef>
                <a:spcPct val="10000"/>
              </a:spcBef>
              <a:buFont typeface="Wingdings" pitchFamily="2" charset="2"/>
              <a:buNone/>
            </a:pPr>
            <a:r>
              <a:rPr lang="zh-CN" altLang="en-US" sz="2000" smtClean="0"/>
              <a:t>操作</a:t>
            </a:r>
          </a:p>
          <a:p>
            <a:pPr>
              <a:spcBef>
                <a:spcPct val="10000"/>
              </a:spcBef>
              <a:buFont typeface="Wingdings" pitchFamily="2" charset="2"/>
              <a:buNone/>
            </a:pPr>
            <a:r>
              <a:rPr lang="zh-CN" altLang="en-US" sz="2000" i="1" smtClean="0"/>
              <a:t>	</a:t>
            </a:r>
            <a:r>
              <a:rPr lang="en-US" altLang="zh-CN" sz="2000" i="1" smtClean="0">
                <a:solidFill>
                  <a:srgbClr val="0000CC"/>
                </a:solidFill>
              </a:rPr>
              <a:t>Create</a:t>
            </a:r>
            <a:r>
              <a:rPr lang="en-US" altLang="zh-CN" sz="2000" i="1" smtClean="0"/>
              <a:t>()</a:t>
            </a:r>
            <a:r>
              <a:rPr lang="zh-CN" altLang="en-US" sz="2000" smtClean="0"/>
              <a:t>：创建一个空的二叉搜索树</a:t>
            </a:r>
          </a:p>
          <a:p>
            <a:pPr>
              <a:spcBef>
                <a:spcPct val="10000"/>
              </a:spcBef>
              <a:buFont typeface="Wingdings" pitchFamily="2" charset="2"/>
              <a:buNone/>
            </a:pPr>
            <a:r>
              <a:rPr lang="zh-CN" altLang="en-US" sz="2000" i="1" smtClean="0"/>
              <a:t>	</a:t>
            </a:r>
            <a:r>
              <a:rPr lang="en-US" altLang="zh-CN" sz="2000" i="1" smtClean="0">
                <a:solidFill>
                  <a:srgbClr val="0000CC"/>
                </a:solidFill>
              </a:rPr>
              <a:t>Search(</a:t>
            </a:r>
            <a:r>
              <a:rPr lang="en-US" altLang="zh-CN" sz="2000" i="1" smtClean="0"/>
              <a:t>k, e)</a:t>
            </a:r>
            <a:r>
              <a:rPr lang="zh-CN" altLang="en-US" sz="2000" smtClean="0"/>
              <a:t>：将关键值为</a:t>
            </a:r>
            <a:r>
              <a:rPr lang="en-US" altLang="zh-CN" sz="2000" i="1" smtClean="0"/>
              <a:t>k</a:t>
            </a:r>
            <a:r>
              <a:rPr lang="zh-CN" altLang="en-US" sz="2000" smtClean="0"/>
              <a:t>的元素返回到</a:t>
            </a:r>
            <a:r>
              <a:rPr lang="en-US" altLang="zh-CN" sz="2000" i="1" smtClean="0"/>
              <a:t>e</a:t>
            </a:r>
            <a:r>
              <a:rPr lang="zh-CN" altLang="en-US" sz="2000" smtClean="0"/>
              <a:t>中；如果操作失败则返回</a:t>
            </a:r>
            <a:r>
              <a:rPr lang="en-US" altLang="zh-CN" sz="2000" smtClean="0"/>
              <a:t>false</a:t>
            </a:r>
            <a:r>
              <a:rPr lang="zh-CN" altLang="en-US" sz="2000" smtClean="0"/>
              <a:t>，否则返回</a:t>
            </a:r>
            <a:r>
              <a:rPr lang="en-US" altLang="zh-CN" sz="2000" smtClean="0"/>
              <a:t>true</a:t>
            </a:r>
          </a:p>
          <a:p>
            <a:pPr>
              <a:spcBef>
                <a:spcPct val="10000"/>
              </a:spcBef>
              <a:buFont typeface="Wingdings" pitchFamily="2" charset="2"/>
              <a:buNone/>
            </a:pPr>
            <a:r>
              <a:rPr lang="en-US" altLang="zh-CN" sz="2000" i="1" smtClean="0"/>
              <a:t>	</a:t>
            </a:r>
            <a:r>
              <a:rPr lang="en-US" altLang="zh-CN" sz="2000" i="1" smtClean="0">
                <a:solidFill>
                  <a:srgbClr val="0000CC"/>
                </a:solidFill>
              </a:rPr>
              <a:t>Insert</a:t>
            </a:r>
            <a:r>
              <a:rPr lang="en-US" altLang="zh-CN" sz="2000" i="1" smtClean="0"/>
              <a:t>(e)</a:t>
            </a:r>
            <a:r>
              <a:rPr lang="zh-CN" altLang="en-US" sz="2000" smtClean="0"/>
              <a:t>：将元素</a:t>
            </a:r>
            <a:r>
              <a:rPr lang="en-US" altLang="zh-CN" sz="2000" i="1" smtClean="0"/>
              <a:t>e</a:t>
            </a:r>
            <a:r>
              <a:rPr lang="zh-CN" altLang="en-US" sz="2000" smtClean="0"/>
              <a:t>插入到搜索树中</a:t>
            </a:r>
          </a:p>
          <a:p>
            <a:pPr>
              <a:spcBef>
                <a:spcPct val="10000"/>
              </a:spcBef>
              <a:buFont typeface="Wingdings" pitchFamily="2" charset="2"/>
              <a:buNone/>
            </a:pPr>
            <a:r>
              <a:rPr lang="zh-CN" altLang="en-US" sz="2000" i="1" smtClean="0"/>
              <a:t>	</a:t>
            </a:r>
            <a:r>
              <a:rPr lang="en-US" altLang="zh-CN" sz="2000" i="1" smtClean="0">
                <a:solidFill>
                  <a:srgbClr val="0000CC"/>
                </a:solidFill>
              </a:rPr>
              <a:t>Delete</a:t>
            </a:r>
            <a:r>
              <a:rPr lang="en-US" altLang="zh-CN" sz="2000" i="1" smtClean="0"/>
              <a:t>(k, e)</a:t>
            </a:r>
            <a:r>
              <a:rPr lang="zh-CN" altLang="en-US" sz="2000" smtClean="0"/>
              <a:t>：删除关键值为</a:t>
            </a:r>
            <a:r>
              <a:rPr lang="en-US" altLang="zh-CN" sz="2000" i="1" smtClean="0"/>
              <a:t>k</a:t>
            </a:r>
            <a:r>
              <a:rPr lang="zh-CN" altLang="en-US" sz="2000" smtClean="0"/>
              <a:t>的元素并且将其返回到</a:t>
            </a:r>
            <a:r>
              <a:rPr lang="en-US" altLang="zh-CN" sz="2000" i="1" smtClean="0"/>
              <a:t>e</a:t>
            </a:r>
            <a:r>
              <a:rPr lang="zh-CN" altLang="en-US" sz="2000" smtClean="0"/>
              <a:t>中</a:t>
            </a:r>
          </a:p>
          <a:p>
            <a:pPr>
              <a:spcBef>
                <a:spcPct val="10000"/>
              </a:spcBef>
              <a:buFont typeface="Wingdings" pitchFamily="2" charset="2"/>
              <a:buNone/>
            </a:pPr>
            <a:r>
              <a:rPr lang="zh-CN" altLang="en-US" sz="2000" i="1" smtClean="0"/>
              <a:t>	</a:t>
            </a:r>
            <a:r>
              <a:rPr lang="en-US" altLang="zh-CN" sz="2000" i="1" smtClean="0">
                <a:solidFill>
                  <a:srgbClr val="0000CC"/>
                </a:solidFill>
              </a:rPr>
              <a:t>Ascend</a:t>
            </a:r>
            <a:r>
              <a:rPr lang="en-US" altLang="zh-CN" sz="2000" i="1" smtClean="0"/>
              <a:t>()</a:t>
            </a:r>
            <a:r>
              <a:rPr lang="zh-CN" altLang="en-US" sz="2000" smtClean="0"/>
              <a:t>：按照关键值的升序排列输出所有元素</a:t>
            </a:r>
          </a:p>
          <a:p>
            <a:pPr>
              <a:spcBef>
                <a:spcPct val="10000"/>
              </a:spcBef>
              <a:buFont typeface="Wingdings" pitchFamily="2" charset="2"/>
              <a:buNone/>
            </a:pPr>
            <a:r>
              <a:rPr lang="en-US" altLang="zh-CN" sz="2000" smtClean="0"/>
              <a:t>}</a:t>
            </a:r>
          </a:p>
        </p:txBody>
      </p:sp>
      <p:sp>
        <p:nvSpPr>
          <p:cNvPr id="31748" name="灯片编号占位符 3"/>
          <p:cNvSpPr>
            <a:spLocks noGrp="1"/>
          </p:cNvSpPr>
          <p:nvPr>
            <p:ph type="sldNum" sz="quarter" idx="11"/>
          </p:nvPr>
        </p:nvSpPr>
        <p:spPr>
          <a:noFill/>
        </p:spPr>
        <p:txBody>
          <a:bodyPr/>
          <a:lstStyle/>
          <a:p>
            <a:fld id="{36B41C64-E7EE-44BC-9DAF-0F36F5AB67AD}" type="slidenum">
              <a:rPr lang="en-US" altLang="en-US" smtClean="0">
                <a:ea typeface="宋体" pitchFamily="2" charset="-122"/>
              </a:rPr>
              <a:pPr/>
              <a:t>10</a:t>
            </a:fld>
            <a:endParaRPr lang="en-US" altLang="en-US" smtClean="0">
              <a:ea typeface="宋体"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zh-CN" altLang="en-US" smtClean="0"/>
              <a:t>索引二叉搜索树</a:t>
            </a:r>
          </a:p>
        </p:txBody>
      </p:sp>
      <p:sp>
        <p:nvSpPr>
          <p:cNvPr id="32771" name="Rectangle 3"/>
          <p:cNvSpPr>
            <a:spLocks noGrp="1" noChangeArrowheads="1"/>
          </p:cNvSpPr>
          <p:nvPr>
            <p:ph type="body" idx="1"/>
          </p:nvPr>
        </p:nvSpPr>
        <p:spPr/>
        <p:txBody>
          <a:bodyPr/>
          <a:lstStyle/>
          <a:p>
            <a:pPr>
              <a:spcBef>
                <a:spcPct val="10000"/>
              </a:spcBef>
              <a:buFont typeface="Wingdings" pitchFamily="2" charset="2"/>
              <a:buNone/>
            </a:pPr>
            <a:r>
              <a:rPr lang="zh-CN" altLang="en-US" sz="2000" smtClean="0"/>
              <a:t>抽象数据类型</a:t>
            </a:r>
            <a:r>
              <a:rPr lang="en-US" altLang="zh-CN" sz="2000" i="1" smtClean="0"/>
              <a:t>IndexedBSTree</a:t>
            </a:r>
            <a:r>
              <a:rPr lang="en-US" altLang="zh-CN" sz="2000" smtClean="0"/>
              <a:t>{</a:t>
            </a:r>
          </a:p>
          <a:p>
            <a:pPr>
              <a:spcBef>
                <a:spcPct val="10000"/>
              </a:spcBef>
              <a:buFont typeface="Wingdings" pitchFamily="2" charset="2"/>
              <a:buNone/>
            </a:pPr>
            <a:r>
              <a:rPr lang="zh-CN" altLang="en-US" sz="2000" smtClean="0"/>
              <a:t>实例</a:t>
            </a:r>
          </a:p>
          <a:p>
            <a:pPr>
              <a:spcBef>
                <a:spcPct val="10000"/>
              </a:spcBef>
              <a:buFont typeface="Wingdings" pitchFamily="2" charset="2"/>
              <a:buNone/>
            </a:pPr>
            <a:r>
              <a:rPr lang="zh-CN" altLang="en-US" sz="2000" smtClean="0"/>
              <a:t>	除每个节点有一个</a:t>
            </a:r>
            <a:r>
              <a:rPr lang="en-US" altLang="zh-CN" sz="2000" smtClean="0"/>
              <a:t>LeftSize</a:t>
            </a:r>
            <a:r>
              <a:rPr lang="zh-CN" altLang="en-US" sz="2000" smtClean="0"/>
              <a:t>域以外，其他与</a:t>
            </a:r>
            <a:r>
              <a:rPr lang="en-US" altLang="zh-CN" sz="2000" smtClean="0"/>
              <a:t>BSTree</a:t>
            </a:r>
            <a:r>
              <a:rPr lang="zh-CN" altLang="en-US" sz="2000" smtClean="0"/>
              <a:t>相同</a:t>
            </a:r>
          </a:p>
          <a:p>
            <a:pPr>
              <a:spcBef>
                <a:spcPct val="10000"/>
              </a:spcBef>
              <a:buFont typeface="Wingdings" pitchFamily="2" charset="2"/>
              <a:buNone/>
            </a:pPr>
            <a:r>
              <a:rPr lang="zh-CN" altLang="en-US" sz="2000" smtClean="0"/>
              <a:t>操作</a:t>
            </a:r>
          </a:p>
          <a:p>
            <a:pPr>
              <a:spcBef>
                <a:spcPct val="10000"/>
              </a:spcBef>
              <a:buFont typeface="Wingdings" pitchFamily="2" charset="2"/>
              <a:buNone/>
            </a:pPr>
            <a:r>
              <a:rPr lang="zh-CN" altLang="en-US" sz="2000" i="1" smtClean="0"/>
              <a:t>	</a:t>
            </a:r>
            <a:r>
              <a:rPr lang="en-US" altLang="zh-CN" sz="2000" i="1" smtClean="0"/>
              <a:t>Create()</a:t>
            </a:r>
            <a:r>
              <a:rPr lang="zh-CN" altLang="en-US" sz="2000" smtClean="0"/>
              <a:t>：产生一个空的带索引的二叉搜索树</a:t>
            </a:r>
          </a:p>
          <a:p>
            <a:pPr>
              <a:spcBef>
                <a:spcPct val="10000"/>
              </a:spcBef>
              <a:buFont typeface="Wingdings" pitchFamily="2" charset="2"/>
              <a:buNone/>
            </a:pPr>
            <a:r>
              <a:rPr lang="zh-CN" altLang="en-US" sz="2000" i="1" smtClean="0"/>
              <a:t>	</a:t>
            </a:r>
            <a:r>
              <a:rPr lang="en-US" altLang="zh-CN" sz="2000" i="1" smtClean="0"/>
              <a:t>Search(k, e)</a:t>
            </a:r>
            <a:r>
              <a:rPr lang="zh-CN" altLang="en-US" sz="2000" smtClean="0"/>
              <a:t>：将关键值为</a:t>
            </a:r>
            <a:r>
              <a:rPr lang="en-US" altLang="zh-CN" sz="2000" i="1" smtClean="0"/>
              <a:t>k</a:t>
            </a:r>
            <a:r>
              <a:rPr lang="zh-CN" altLang="en-US" sz="2000" smtClean="0"/>
              <a:t>的元素返回到</a:t>
            </a:r>
            <a:r>
              <a:rPr lang="en-US" altLang="zh-CN" sz="2000" i="1" smtClean="0"/>
              <a:t>e</a:t>
            </a:r>
            <a:r>
              <a:rPr lang="zh-CN" altLang="en-US" sz="2000" smtClean="0"/>
              <a:t>中；如果操作	失败返回</a:t>
            </a:r>
            <a:r>
              <a:rPr lang="en-US" altLang="zh-CN" sz="2000" i="1" smtClean="0"/>
              <a:t>false</a:t>
            </a:r>
            <a:r>
              <a:rPr lang="zh-CN" altLang="en-US" sz="2000" smtClean="0"/>
              <a:t>，否则返回</a:t>
            </a:r>
            <a:r>
              <a:rPr lang="en-US" altLang="zh-CN" sz="2000" smtClean="0"/>
              <a:t>true</a:t>
            </a:r>
            <a:endParaRPr lang="zh-CN" altLang="en-US" sz="2000" smtClean="0"/>
          </a:p>
          <a:p>
            <a:pPr>
              <a:spcBef>
                <a:spcPct val="10000"/>
              </a:spcBef>
              <a:buFont typeface="Wingdings" pitchFamily="2" charset="2"/>
              <a:buNone/>
            </a:pPr>
            <a:r>
              <a:rPr lang="zh-CN" altLang="en-US" sz="2000" i="1" smtClean="0"/>
              <a:t>	</a:t>
            </a:r>
            <a:r>
              <a:rPr lang="en-US" altLang="zh-CN" sz="2000" i="1" smtClean="0">
                <a:solidFill>
                  <a:srgbClr val="FF0000"/>
                </a:solidFill>
              </a:rPr>
              <a:t>IndexSearch</a:t>
            </a:r>
            <a:r>
              <a:rPr lang="en-US" altLang="zh-CN" sz="2000" i="1" smtClean="0"/>
              <a:t>(k, e)</a:t>
            </a:r>
            <a:r>
              <a:rPr lang="zh-CN" altLang="en-US" sz="2000" smtClean="0"/>
              <a:t>：将第</a:t>
            </a:r>
            <a:r>
              <a:rPr lang="en-US" altLang="zh-CN" sz="2000" i="1" smtClean="0"/>
              <a:t>k</a:t>
            </a:r>
            <a:r>
              <a:rPr lang="zh-CN" altLang="en-US" sz="2000" smtClean="0"/>
              <a:t>个元素返回到</a:t>
            </a:r>
            <a:r>
              <a:rPr lang="en-US" altLang="zh-CN" sz="2000" i="1" smtClean="0"/>
              <a:t>e</a:t>
            </a:r>
            <a:r>
              <a:rPr lang="zh-CN" altLang="en-US" sz="2000" smtClean="0"/>
              <a:t>中</a:t>
            </a:r>
          </a:p>
          <a:p>
            <a:pPr>
              <a:spcBef>
                <a:spcPct val="10000"/>
              </a:spcBef>
              <a:buFont typeface="Wingdings" pitchFamily="2" charset="2"/>
              <a:buNone/>
            </a:pPr>
            <a:r>
              <a:rPr lang="zh-CN" altLang="en-US" sz="2000" i="1" smtClean="0"/>
              <a:t>	</a:t>
            </a:r>
            <a:r>
              <a:rPr lang="en-US" altLang="zh-CN" sz="2000" i="1" smtClean="0"/>
              <a:t>Insert(e)</a:t>
            </a:r>
            <a:r>
              <a:rPr lang="zh-CN" altLang="en-US" sz="2000" smtClean="0"/>
              <a:t>：将元素</a:t>
            </a:r>
            <a:r>
              <a:rPr lang="en-US" altLang="zh-CN" sz="2000" i="1" smtClean="0"/>
              <a:t>e</a:t>
            </a:r>
            <a:r>
              <a:rPr lang="zh-CN" altLang="en-US" sz="2000" smtClean="0"/>
              <a:t>插入到搜索树</a:t>
            </a:r>
          </a:p>
          <a:p>
            <a:pPr>
              <a:spcBef>
                <a:spcPct val="10000"/>
              </a:spcBef>
              <a:buFont typeface="Wingdings" pitchFamily="2" charset="2"/>
              <a:buNone/>
            </a:pPr>
            <a:r>
              <a:rPr lang="zh-CN" altLang="en-US" sz="2000" i="1" smtClean="0"/>
              <a:t>	</a:t>
            </a:r>
            <a:r>
              <a:rPr lang="en-US" altLang="zh-CN" sz="2000" i="1" smtClean="0"/>
              <a:t>Delete(k, e)</a:t>
            </a:r>
            <a:r>
              <a:rPr lang="zh-CN" altLang="en-US" sz="2000" smtClean="0"/>
              <a:t>：删除关键值为</a:t>
            </a:r>
            <a:r>
              <a:rPr lang="en-US" altLang="zh-CN" sz="2000" i="1" smtClean="0"/>
              <a:t>k</a:t>
            </a:r>
            <a:r>
              <a:rPr lang="zh-CN" altLang="en-US" sz="2000" smtClean="0"/>
              <a:t>的元素并且将其返回到</a:t>
            </a:r>
            <a:r>
              <a:rPr lang="en-US" altLang="zh-CN" sz="2000" i="1" smtClean="0"/>
              <a:t>e</a:t>
            </a:r>
            <a:r>
              <a:rPr lang="zh-CN" altLang="en-US" sz="2000" smtClean="0"/>
              <a:t>中</a:t>
            </a:r>
          </a:p>
          <a:p>
            <a:pPr>
              <a:spcBef>
                <a:spcPct val="10000"/>
              </a:spcBef>
              <a:buFont typeface="Wingdings" pitchFamily="2" charset="2"/>
              <a:buNone/>
            </a:pPr>
            <a:r>
              <a:rPr lang="zh-CN" altLang="en-US" sz="2000" i="1" smtClean="0"/>
              <a:t>	</a:t>
            </a:r>
            <a:r>
              <a:rPr lang="en-US" altLang="zh-CN" sz="2000" i="1" smtClean="0">
                <a:solidFill>
                  <a:srgbClr val="FF0000"/>
                </a:solidFill>
              </a:rPr>
              <a:t>IndexDelete</a:t>
            </a:r>
            <a:r>
              <a:rPr lang="en-US" altLang="zh-CN" sz="2000" i="1" smtClean="0"/>
              <a:t>(k, e)</a:t>
            </a:r>
            <a:r>
              <a:rPr lang="zh-CN" altLang="en-US" sz="2000" smtClean="0"/>
              <a:t>：删除第</a:t>
            </a:r>
            <a:r>
              <a:rPr lang="en-US" altLang="zh-CN" sz="2000" i="1" smtClean="0"/>
              <a:t>k</a:t>
            </a:r>
            <a:r>
              <a:rPr lang="zh-CN" altLang="en-US" sz="2000" smtClean="0"/>
              <a:t>个元素并将其返回到</a:t>
            </a:r>
            <a:r>
              <a:rPr lang="en-US" altLang="zh-CN" sz="2000" i="1" smtClean="0"/>
              <a:t>e</a:t>
            </a:r>
            <a:r>
              <a:rPr lang="zh-CN" altLang="en-US" sz="2000" smtClean="0"/>
              <a:t>中</a:t>
            </a:r>
          </a:p>
          <a:p>
            <a:pPr>
              <a:spcBef>
                <a:spcPct val="10000"/>
              </a:spcBef>
              <a:buFont typeface="Wingdings" pitchFamily="2" charset="2"/>
              <a:buNone/>
            </a:pPr>
            <a:r>
              <a:rPr lang="zh-CN" altLang="en-US" sz="2000" i="1" smtClean="0"/>
              <a:t>	</a:t>
            </a:r>
            <a:r>
              <a:rPr lang="en-US" altLang="zh-CN" sz="2000" i="1" smtClean="0"/>
              <a:t>Ascend()</a:t>
            </a:r>
            <a:r>
              <a:rPr lang="zh-CN" altLang="en-US" sz="2000" smtClean="0"/>
              <a:t>：按照关键值的升序排列输出所有元素</a:t>
            </a:r>
          </a:p>
          <a:p>
            <a:pPr>
              <a:spcBef>
                <a:spcPct val="10000"/>
              </a:spcBef>
              <a:buFont typeface="Wingdings" pitchFamily="2" charset="2"/>
              <a:buNone/>
            </a:pPr>
            <a:r>
              <a:rPr lang="en-US" altLang="zh-CN" sz="2000" smtClean="0"/>
              <a:t>}</a:t>
            </a:r>
          </a:p>
        </p:txBody>
      </p:sp>
      <p:sp>
        <p:nvSpPr>
          <p:cNvPr id="32772" name="灯片编号占位符 3"/>
          <p:cNvSpPr>
            <a:spLocks noGrp="1"/>
          </p:cNvSpPr>
          <p:nvPr>
            <p:ph type="sldNum" sz="quarter" idx="11"/>
          </p:nvPr>
        </p:nvSpPr>
        <p:spPr>
          <a:noFill/>
        </p:spPr>
        <p:txBody>
          <a:bodyPr/>
          <a:lstStyle/>
          <a:p>
            <a:fld id="{B9BA1414-D958-489B-9E4F-EDA3C3542FCF}" type="slidenum">
              <a:rPr lang="en-US" altLang="en-US" smtClean="0">
                <a:ea typeface="宋体" pitchFamily="2" charset="-122"/>
              </a:rPr>
              <a:pPr/>
              <a:t>11</a:t>
            </a:fld>
            <a:endParaRPr lang="en-US" altLang="en-US" smtClean="0">
              <a:ea typeface="宋体"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zh-CN" altLang="en-US" smtClean="0"/>
              <a:t>类</a:t>
            </a:r>
            <a:r>
              <a:rPr lang="en-US" altLang="zh-CN" smtClean="0"/>
              <a:t>BSTree</a:t>
            </a:r>
          </a:p>
        </p:txBody>
      </p:sp>
      <p:sp>
        <p:nvSpPr>
          <p:cNvPr id="33795" name="Rectangle 3"/>
          <p:cNvSpPr>
            <a:spLocks noGrp="1" noChangeArrowheads="1"/>
          </p:cNvSpPr>
          <p:nvPr>
            <p:ph type="body" idx="1"/>
          </p:nvPr>
        </p:nvSpPr>
        <p:spPr/>
        <p:txBody>
          <a:bodyPr/>
          <a:lstStyle/>
          <a:p>
            <a:pPr>
              <a:buClrTx/>
              <a:buFontTx/>
              <a:buNone/>
            </a:pPr>
            <a:r>
              <a:rPr lang="en-US" altLang="zh-CN" sz="2000" smtClean="0">
                <a:solidFill>
                  <a:srgbClr val="0000FF"/>
                </a:solidFill>
                <a:latin typeface="Tahoma" pitchFamily="34" charset="0"/>
              </a:rPr>
              <a:t>template&lt;class E, class K&gt;</a:t>
            </a:r>
          </a:p>
          <a:p>
            <a:pPr>
              <a:buClrTx/>
              <a:buFontTx/>
              <a:buNone/>
            </a:pPr>
            <a:r>
              <a:rPr lang="en-US" altLang="zh-CN" sz="2000" smtClean="0">
                <a:solidFill>
                  <a:srgbClr val="0000FF"/>
                </a:solidFill>
                <a:latin typeface="Tahoma" pitchFamily="34" charset="0"/>
              </a:rPr>
              <a:t>class BSTree : public BinaryTree&lt;E&gt; {</a:t>
            </a:r>
          </a:p>
          <a:p>
            <a:pPr>
              <a:buClrTx/>
              <a:buFontTx/>
              <a:buNone/>
            </a:pPr>
            <a:r>
              <a:rPr lang="en-US" altLang="zh-CN" sz="2000" smtClean="0">
                <a:solidFill>
                  <a:srgbClr val="0000FF"/>
                </a:solidFill>
                <a:latin typeface="Tahoma" pitchFamily="34" charset="0"/>
              </a:rPr>
              <a:t>   public:</a:t>
            </a:r>
          </a:p>
          <a:p>
            <a:pPr>
              <a:buClrTx/>
              <a:buFontTx/>
              <a:buNone/>
            </a:pPr>
            <a:r>
              <a:rPr lang="en-US" altLang="zh-CN" sz="2000" smtClean="0">
                <a:solidFill>
                  <a:srgbClr val="0000FF"/>
                </a:solidFill>
                <a:latin typeface="Tahoma" pitchFamily="34" charset="0"/>
              </a:rPr>
              <a:t>      bool Search(const K&amp; k, E&amp; e) const;</a:t>
            </a:r>
          </a:p>
          <a:p>
            <a:pPr>
              <a:buClrTx/>
              <a:buFontTx/>
              <a:buNone/>
            </a:pPr>
            <a:r>
              <a:rPr lang="en-US" altLang="zh-CN" sz="2000" smtClean="0">
                <a:solidFill>
                  <a:srgbClr val="0000FF"/>
                </a:solidFill>
                <a:latin typeface="Tahoma" pitchFamily="34" charset="0"/>
              </a:rPr>
              <a:t>      BSTree&lt;E,K&gt;&amp; Insert(const E&amp; e);</a:t>
            </a:r>
          </a:p>
          <a:p>
            <a:pPr>
              <a:buClrTx/>
              <a:buFontTx/>
              <a:buNone/>
            </a:pPr>
            <a:r>
              <a:rPr lang="en-US" altLang="zh-CN" sz="2000" smtClean="0">
                <a:solidFill>
                  <a:srgbClr val="0000FF"/>
                </a:solidFill>
                <a:latin typeface="Tahoma" pitchFamily="34" charset="0"/>
              </a:rPr>
              <a:t>      BSTree&lt;E,K&gt;&amp; Delete(const K&amp; k, E&amp; e);</a:t>
            </a:r>
          </a:p>
          <a:p>
            <a:pPr>
              <a:buClrTx/>
              <a:buFontTx/>
              <a:buNone/>
            </a:pPr>
            <a:r>
              <a:rPr lang="en-US" altLang="zh-CN" sz="2000" smtClean="0">
                <a:solidFill>
                  <a:srgbClr val="0000FF"/>
                </a:solidFill>
                <a:latin typeface="Tahoma" pitchFamily="34" charset="0"/>
              </a:rPr>
              <a:t>      void Ascend() {InOutput();}</a:t>
            </a:r>
          </a:p>
          <a:p>
            <a:pPr>
              <a:buClrTx/>
              <a:buFontTx/>
              <a:buNone/>
            </a:pPr>
            <a:r>
              <a:rPr lang="en-US" altLang="zh-CN" sz="2000" smtClean="0">
                <a:solidFill>
                  <a:srgbClr val="0000FF"/>
                </a:solidFill>
                <a:latin typeface="Tahoma" pitchFamily="34" charset="0"/>
              </a:rPr>
              <a:t>};</a:t>
            </a:r>
            <a:endParaRPr lang="en-US" altLang="zh-CN" smtClean="0"/>
          </a:p>
        </p:txBody>
      </p:sp>
      <p:sp>
        <p:nvSpPr>
          <p:cNvPr id="33796" name="Text Box 5"/>
          <p:cNvSpPr txBox="1">
            <a:spLocks noChangeArrowheads="1"/>
          </p:cNvSpPr>
          <p:nvPr/>
        </p:nvSpPr>
        <p:spPr bwMode="ltGray">
          <a:xfrm>
            <a:off x="5791200" y="685800"/>
            <a:ext cx="2362200" cy="369888"/>
          </a:xfrm>
          <a:prstGeom prst="rect">
            <a:avLst/>
          </a:prstGeom>
          <a:noFill/>
          <a:ln w="9525">
            <a:noFill/>
            <a:miter lim="800000"/>
            <a:headEnd/>
            <a:tailEnd/>
          </a:ln>
        </p:spPr>
        <p:txBody>
          <a:bodyPr>
            <a:spAutoFit/>
          </a:bodyPr>
          <a:lstStyle/>
          <a:p>
            <a:pPr>
              <a:spcBef>
                <a:spcPct val="50000"/>
              </a:spcBef>
            </a:pPr>
            <a:r>
              <a:rPr lang="zh-CN" altLang="en-US">
                <a:solidFill>
                  <a:srgbClr val="FF0000"/>
                </a:solidFill>
              </a:rPr>
              <a:t>由二叉树类派生</a:t>
            </a:r>
          </a:p>
        </p:txBody>
      </p:sp>
      <p:sp>
        <p:nvSpPr>
          <p:cNvPr id="33797" name="Line 6"/>
          <p:cNvSpPr>
            <a:spLocks noChangeShapeType="1"/>
          </p:cNvSpPr>
          <p:nvPr/>
        </p:nvSpPr>
        <p:spPr bwMode="ltGray">
          <a:xfrm flipH="1">
            <a:off x="3962400" y="1066800"/>
            <a:ext cx="2362200" cy="914400"/>
          </a:xfrm>
          <a:prstGeom prst="line">
            <a:avLst/>
          </a:prstGeom>
          <a:noFill/>
          <a:ln w="25400">
            <a:solidFill>
              <a:srgbClr val="FF0000"/>
            </a:solidFill>
            <a:round/>
            <a:headEnd/>
            <a:tailEnd type="triangle" w="med" len="med"/>
          </a:ln>
        </p:spPr>
        <p:txBody>
          <a:bodyPr wrap="none" anchor="ctr"/>
          <a:lstStyle/>
          <a:p>
            <a:endParaRPr lang="zh-CN" altLang="en-US"/>
          </a:p>
        </p:txBody>
      </p:sp>
      <p:sp>
        <p:nvSpPr>
          <p:cNvPr id="33798" name="Text Box 7"/>
          <p:cNvSpPr txBox="1">
            <a:spLocks noChangeArrowheads="1"/>
          </p:cNvSpPr>
          <p:nvPr/>
        </p:nvSpPr>
        <p:spPr bwMode="ltGray">
          <a:xfrm>
            <a:off x="3657600" y="5211763"/>
            <a:ext cx="3962400" cy="369887"/>
          </a:xfrm>
          <a:prstGeom prst="rect">
            <a:avLst/>
          </a:prstGeom>
          <a:noFill/>
          <a:ln w="9525">
            <a:noFill/>
            <a:miter lim="800000"/>
            <a:headEnd/>
            <a:tailEnd/>
          </a:ln>
        </p:spPr>
        <p:txBody>
          <a:bodyPr>
            <a:spAutoFit/>
          </a:bodyPr>
          <a:lstStyle/>
          <a:p>
            <a:pPr>
              <a:spcBef>
                <a:spcPct val="50000"/>
              </a:spcBef>
            </a:pPr>
            <a:r>
              <a:rPr lang="zh-CN" altLang="en-US">
                <a:solidFill>
                  <a:srgbClr val="FF0000"/>
                </a:solidFill>
              </a:rPr>
              <a:t>升序输出：中序遍历即可</a:t>
            </a:r>
          </a:p>
        </p:txBody>
      </p:sp>
      <p:sp>
        <p:nvSpPr>
          <p:cNvPr id="33799" name="Line 8"/>
          <p:cNvSpPr>
            <a:spLocks noChangeShapeType="1"/>
          </p:cNvSpPr>
          <p:nvPr/>
        </p:nvSpPr>
        <p:spPr bwMode="ltGray">
          <a:xfrm flipH="1" flipV="1">
            <a:off x="3886200" y="4602163"/>
            <a:ext cx="2590800" cy="609600"/>
          </a:xfrm>
          <a:prstGeom prst="line">
            <a:avLst/>
          </a:prstGeom>
          <a:noFill/>
          <a:ln w="25400">
            <a:solidFill>
              <a:srgbClr val="FF0000"/>
            </a:solidFill>
            <a:round/>
            <a:headEnd/>
            <a:tailEnd type="triangle" w="med" len="med"/>
          </a:ln>
        </p:spPr>
        <p:txBody>
          <a:bodyPr wrap="none" anchor="ctr"/>
          <a:lstStyle/>
          <a:p>
            <a:endParaRPr lang="zh-CN" altLang="en-US"/>
          </a:p>
        </p:txBody>
      </p:sp>
      <p:sp>
        <p:nvSpPr>
          <p:cNvPr id="33800" name="灯片编号占位符 3"/>
          <p:cNvSpPr>
            <a:spLocks noGrp="1"/>
          </p:cNvSpPr>
          <p:nvPr>
            <p:ph type="sldNum" sz="quarter" idx="11"/>
          </p:nvPr>
        </p:nvSpPr>
        <p:spPr>
          <a:noFill/>
        </p:spPr>
        <p:txBody>
          <a:bodyPr/>
          <a:lstStyle/>
          <a:p>
            <a:fld id="{6D5D30FD-D3F9-4EAA-8B4E-8984524E9BA7}" type="slidenum">
              <a:rPr lang="en-US" altLang="en-US" smtClean="0">
                <a:ea typeface="宋体" pitchFamily="2" charset="-122"/>
              </a:rPr>
              <a:pPr/>
              <a:t>12</a:t>
            </a:fld>
            <a:endParaRPr lang="en-US" altLang="en-US" smtClean="0">
              <a:ea typeface="宋体"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en-US" altLang="zh-CN" smtClean="0"/>
              <a:t>BST</a:t>
            </a:r>
            <a:r>
              <a:rPr lang="zh-CN" altLang="en-US" smtClean="0"/>
              <a:t>搜索</a:t>
            </a:r>
          </a:p>
        </p:txBody>
      </p:sp>
      <p:sp>
        <p:nvSpPr>
          <p:cNvPr id="34819" name="内容占位符 2"/>
          <p:cNvSpPr>
            <a:spLocks noGrp="1"/>
          </p:cNvSpPr>
          <p:nvPr>
            <p:ph idx="1"/>
          </p:nvPr>
        </p:nvSpPr>
        <p:spPr/>
        <p:txBody>
          <a:bodyPr/>
          <a:lstStyle/>
          <a:p>
            <a:r>
              <a:rPr lang="zh-CN" altLang="en-US" smtClean="0"/>
              <a:t>算法</a:t>
            </a:r>
            <a:endParaRPr lang="en-US" altLang="zh-CN" smtClean="0"/>
          </a:p>
          <a:p>
            <a:pPr lvl="1"/>
            <a:r>
              <a:rPr lang="zh-CN" altLang="en-US" smtClean="0"/>
              <a:t>从根节点开始将</a:t>
            </a:r>
            <a:r>
              <a:rPr lang="en-US" altLang="zh-CN" smtClean="0"/>
              <a:t>key</a:t>
            </a:r>
            <a:r>
              <a:rPr lang="zh-CN" altLang="en-US" smtClean="0"/>
              <a:t>与节点值比较</a:t>
            </a:r>
            <a:endParaRPr lang="en-US" altLang="zh-CN" smtClean="0"/>
          </a:p>
          <a:p>
            <a:pPr lvl="1"/>
            <a:r>
              <a:rPr lang="zh-CN" altLang="en-US" smtClean="0"/>
              <a:t>如果</a:t>
            </a:r>
            <a:r>
              <a:rPr lang="en-US" altLang="zh-CN" smtClean="0"/>
              <a:t>key</a:t>
            </a:r>
            <a:r>
              <a:rPr lang="zh-CN" altLang="en-US" smtClean="0"/>
              <a:t>小于节点值，进入左子树；</a:t>
            </a:r>
            <a:endParaRPr lang="en-US" altLang="zh-CN" smtClean="0"/>
          </a:p>
          <a:p>
            <a:pPr lvl="1"/>
            <a:r>
              <a:rPr lang="zh-CN" altLang="en-US" smtClean="0"/>
              <a:t>如果</a:t>
            </a:r>
            <a:r>
              <a:rPr lang="en-US" altLang="zh-CN" smtClean="0"/>
              <a:t>key</a:t>
            </a:r>
            <a:r>
              <a:rPr lang="zh-CN" altLang="en-US" smtClean="0"/>
              <a:t>大于节点值，进入右子树；</a:t>
            </a:r>
            <a:endParaRPr lang="en-US" altLang="zh-CN" smtClean="0"/>
          </a:p>
          <a:p>
            <a:pPr lvl="1"/>
            <a:r>
              <a:rPr lang="zh-CN" altLang="en-US" smtClean="0"/>
              <a:t>直到找到或子树为空停止。</a:t>
            </a:r>
            <a:endParaRPr lang="en-US" altLang="zh-CN" smtClean="0"/>
          </a:p>
          <a:p>
            <a:pPr lvl="1"/>
            <a:endParaRPr lang="en-US" altLang="zh-CN" smtClean="0"/>
          </a:p>
          <a:p>
            <a:r>
              <a:rPr lang="zh-CN" altLang="en-US" smtClean="0"/>
              <a:t>示例</a:t>
            </a:r>
            <a:endParaRPr lang="en-US" altLang="zh-CN" smtClean="0"/>
          </a:p>
          <a:p>
            <a:pPr lvl="1"/>
            <a:r>
              <a:rPr lang="zh-CN" altLang="en-US" smtClean="0"/>
              <a:t>找</a:t>
            </a:r>
            <a:r>
              <a:rPr lang="en-US" altLang="zh-CN" smtClean="0"/>
              <a:t>100</a:t>
            </a:r>
          </a:p>
          <a:p>
            <a:pPr lvl="1"/>
            <a:r>
              <a:rPr lang="zh-CN" altLang="en-US" smtClean="0"/>
              <a:t>找</a:t>
            </a:r>
            <a:r>
              <a:rPr lang="en-US" altLang="zh-CN" smtClean="0"/>
              <a:t>40</a:t>
            </a:r>
            <a:endParaRPr lang="zh-CN" altLang="en-US" smtClean="0"/>
          </a:p>
        </p:txBody>
      </p:sp>
      <p:sp>
        <p:nvSpPr>
          <p:cNvPr id="34820" name="灯片编号占位符 3"/>
          <p:cNvSpPr>
            <a:spLocks noGrp="1"/>
          </p:cNvSpPr>
          <p:nvPr>
            <p:ph type="sldNum" sz="quarter" idx="11"/>
          </p:nvPr>
        </p:nvSpPr>
        <p:spPr>
          <a:noFill/>
        </p:spPr>
        <p:txBody>
          <a:bodyPr/>
          <a:lstStyle/>
          <a:p>
            <a:fld id="{6E80C041-E75E-4D1B-AA2D-DB3F2817B1BD}" type="slidenum">
              <a:rPr lang="en-US" altLang="en-US" smtClean="0">
                <a:ea typeface="宋体" pitchFamily="2" charset="-122"/>
              </a:rPr>
              <a:pPr/>
              <a:t>13</a:t>
            </a:fld>
            <a:endParaRPr lang="en-US" altLang="en-US" smtClean="0">
              <a:ea typeface="宋体" pitchFamily="2" charset="-122"/>
            </a:endParaRPr>
          </a:p>
        </p:txBody>
      </p:sp>
      <p:grpSp>
        <p:nvGrpSpPr>
          <p:cNvPr id="34821" name="组合 67"/>
          <p:cNvGrpSpPr>
            <a:grpSpLocks/>
          </p:cNvGrpSpPr>
          <p:nvPr/>
        </p:nvGrpSpPr>
        <p:grpSpPr bwMode="auto">
          <a:xfrm>
            <a:off x="5824538" y="558800"/>
            <a:ext cx="2693987" cy="3049588"/>
            <a:chOff x="266688" y="1455730"/>
            <a:chExt cx="2693268" cy="3049598"/>
          </a:xfrm>
        </p:grpSpPr>
        <p:grpSp>
          <p:nvGrpSpPr>
            <p:cNvPr id="34822" name="组合 6"/>
            <p:cNvGrpSpPr>
              <a:grpSpLocks/>
            </p:cNvGrpSpPr>
            <p:nvPr/>
          </p:nvGrpSpPr>
          <p:grpSpPr bwMode="auto">
            <a:xfrm>
              <a:off x="1343016" y="1455730"/>
              <a:ext cx="358776" cy="360000"/>
              <a:chOff x="1343016" y="1455730"/>
              <a:chExt cx="358776" cy="360000"/>
            </a:xfrm>
          </p:grpSpPr>
          <p:sp>
            <p:nvSpPr>
              <p:cNvPr id="34859" name="椭圆 4"/>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34860" name="TextBox 5"/>
              <p:cNvSpPr txBox="1">
                <a:spLocks noChangeArrowheads="1"/>
              </p:cNvSpPr>
              <p:nvPr/>
            </p:nvSpPr>
            <p:spPr bwMode="auto">
              <a:xfrm>
                <a:off x="1343016" y="1455730"/>
                <a:ext cx="358776" cy="360000"/>
              </a:xfrm>
              <a:prstGeom prst="rect">
                <a:avLst/>
              </a:prstGeom>
              <a:noFill/>
              <a:ln w="9525">
                <a:noFill/>
                <a:miter lim="800000"/>
                <a:headEnd/>
                <a:tailEnd/>
              </a:ln>
            </p:spPr>
            <p:txBody>
              <a:bodyPr anchor="ctr" anchorCtr="1">
                <a:spAutoFit/>
              </a:bodyPr>
              <a:lstStyle/>
              <a:p>
                <a:r>
                  <a:rPr lang="en-US" altLang="zh-CN" sz="1200" b="1"/>
                  <a:t>45</a:t>
                </a:r>
                <a:endParaRPr lang="zh-CN" altLang="en-US" sz="1200" b="1"/>
              </a:p>
            </p:txBody>
          </p:sp>
        </p:grpSp>
        <p:grpSp>
          <p:nvGrpSpPr>
            <p:cNvPr id="34823" name="组合 7"/>
            <p:cNvGrpSpPr>
              <a:grpSpLocks/>
            </p:cNvGrpSpPr>
            <p:nvPr/>
          </p:nvGrpSpPr>
          <p:grpSpPr bwMode="auto">
            <a:xfrm>
              <a:off x="804852" y="1992671"/>
              <a:ext cx="358776" cy="360000"/>
              <a:chOff x="1343016" y="1455729"/>
              <a:chExt cx="358776" cy="360000"/>
            </a:xfrm>
          </p:grpSpPr>
          <p:sp>
            <p:nvSpPr>
              <p:cNvPr id="34857" name="椭圆 8"/>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34858" name="TextBox 9"/>
              <p:cNvSpPr txBox="1">
                <a:spLocks noChangeArrowheads="1"/>
              </p:cNvSpPr>
              <p:nvPr/>
            </p:nvSpPr>
            <p:spPr bwMode="auto">
              <a:xfrm>
                <a:off x="1343016" y="1455729"/>
                <a:ext cx="358776" cy="360000"/>
              </a:xfrm>
              <a:prstGeom prst="rect">
                <a:avLst/>
              </a:prstGeom>
              <a:noFill/>
              <a:ln w="9525">
                <a:noFill/>
                <a:miter lim="800000"/>
                <a:headEnd/>
                <a:tailEnd/>
              </a:ln>
            </p:spPr>
            <p:txBody>
              <a:bodyPr anchor="ctr" anchorCtr="1">
                <a:spAutoFit/>
              </a:bodyPr>
              <a:lstStyle/>
              <a:p>
                <a:r>
                  <a:rPr lang="en-US" altLang="zh-CN" sz="1200" b="1"/>
                  <a:t>12</a:t>
                </a:r>
                <a:endParaRPr lang="zh-CN" altLang="en-US" sz="1200" b="1"/>
              </a:p>
            </p:txBody>
          </p:sp>
        </p:grpSp>
        <p:grpSp>
          <p:nvGrpSpPr>
            <p:cNvPr id="34824" name="组合 10"/>
            <p:cNvGrpSpPr>
              <a:grpSpLocks/>
            </p:cNvGrpSpPr>
            <p:nvPr/>
          </p:nvGrpSpPr>
          <p:grpSpPr bwMode="auto">
            <a:xfrm>
              <a:off x="1881180" y="1993895"/>
              <a:ext cx="358776" cy="360000"/>
              <a:chOff x="1343016" y="1455729"/>
              <a:chExt cx="358776" cy="360000"/>
            </a:xfrm>
          </p:grpSpPr>
          <p:sp>
            <p:nvSpPr>
              <p:cNvPr id="34855" name="椭圆 11"/>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34856" name="TextBox 12"/>
              <p:cNvSpPr txBox="1">
                <a:spLocks noChangeArrowheads="1"/>
              </p:cNvSpPr>
              <p:nvPr/>
            </p:nvSpPr>
            <p:spPr bwMode="auto">
              <a:xfrm>
                <a:off x="1343016" y="1455729"/>
                <a:ext cx="358776" cy="360000"/>
              </a:xfrm>
              <a:prstGeom prst="rect">
                <a:avLst/>
              </a:prstGeom>
              <a:noFill/>
              <a:ln w="9525">
                <a:noFill/>
                <a:miter lim="800000"/>
                <a:headEnd/>
                <a:tailEnd/>
              </a:ln>
            </p:spPr>
            <p:txBody>
              <a:bodyPr anchor="ctr" anchorCtr="1">
                <a:spAutoFit/>
              </a:bodyPr>
              <a:lstStyle/>
              <a:p>
                <a:r>
                  <a:rPr lang="en-US" altLang="zh-CN" sz="1200" b="1"/>
                  <a:t>53</a:t>
                </a:r>
                <a:endParaRPr lang="zh-CN" altLang="en-US" sz="1200" b="1"/>
              </a:p>
            </p:txBody>
          </p:sp>
        </p:grpSp>
        <p:grpSp>
          <p:nvGrpSpPr>
            <p:cNvPr id="34825" name="组合 13"/>
            <p:cNvGrpSpPr>
              <a:grpSpLocks/>
            </p:cNvGrpSpPr>
            <p:nvPr/>
          </p:nvGrpSpPr>
          <p:grpSpPr bwMode="auto">
            <a:xfrm>
              <a:off x="266688" y="2530836"/>
              <a:ext cx="358776" cy="360000"/>
              <a:chOff x="1343016" y="1455730"/>
              <a:chExt cx="358776" cy="358778"/>
            </a:xfrm>
          </p:grpSpPr>
          <p:sp>
            <p:nvSpPr>
              <p:cNvPr id="34853" name="椭圆 14"/>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34854" name="TextBox 15"/>
              <p:cNvSpPr txBox="1">
                <a:spLocks noChangeArrowheads="1"/>
              </p:cNvSpPr>
              <p:nvPr/>
            </p:nvSpPr>
            <p:spPr bwMode="auto">
              <a:xfrm>
                <a:off x="1343016" y="1455730"/>
                <a:ext cx="358776" cy="358778"/>
              </a:xfrm>
              <a:prstGeom prst="rect">
                <a:avLst/>
              </a:prstGeom>
              <a:noFill/>
              <a:ln w="9525">
                <a:noFill/>
                <a:miter lim="800000"/>
                <a:headEnd/>
                <a:tailEnd/>
              </a:ln>
            </p:spPr>
            <p:txBody>
              <a:bodyPr anchor="ctr" anchorCtr="1">
                <a:spAutoFit/>
              </a:bodyPr>
              <a:lstStyle/>
              <a:p>
                <a:r>
                  <a:rPr lang="en-US" altLang="zh-CN" sz="1200" b="1"/>
                  <a:t>3</a:t>
                </a:r>
                <a:endParaRPr lang="zh-CN" altLang="en-US" sz="1200" b="1"/>
              </a:p>
            </p:txBody>
          </p:sp>
        </p:grpSp>
        <p:grpSp>
          <p:nvGrpSpPr>
            <p:cNvPr id="34826" name="组合 16"/>
            <p:cNvGrpSpPr>
              <a:grpSpLocks/>
            </p:cNvGrpSpPr>
            <p:nvPr/>
          </p:nvGrpSpPr>
          <p:grpSpPr bwMode="auto">
            <a:xfrm>
              <a:off x="1343016" y="2532060"/>
              <a:ext cx="358776" cy="360000"/>
              <a:chOff x="1343016" y="1455730"/>
              <a:chExt cx="358776" cy="358778"/>
            </a:xfrm>
          </p:grpSpPr>
          <p:sp>
            <p:nvSpPr>
              <p:cNvPr id="34851" name="椭圆 17"/>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34852" name="TextBox 18"/>
              <p:cNvSpPr txBox="1">
                <a:spLocks noChangeArrowheads="1"/>
              </p:cNvSpPr>
              <p:nvPr/>
            </p:nvSpPr>
            <p:spPr bwMode="auto">
              <a:xfrm>
                <a:off x="1343016" y="1455730"/>
                <a:ext cx="358776" cy="358778"/>
              </a:xfrm>
              <a:prstGeom prst="rect">
                <a:avLst/>
              </a:prstGeom>
              <a:noFill/>
              <a:ln w="9525">
                <a:noFill/>
                <a:miter lim="800000"/>
                <a:headEnd/>
                <a:tailEnd/>
              </a:ln>
            </p:spPr>
            <p:txBody>
              <a:bodyPr anchor="ctr" anchorCtr="1">
                <a:spAutoFit/>
              </a:bodyPr>
              <a:lstStyle/>
              <a:p>
                <a:r>
                  <a:rPr lang="en-US" altLang="zh-CN" sz="1200" b="1"/>
                  <a:t>37</a:t>
                </a:r>
                <a:endParaRPr lang="zh-CN" altLang="en-US" sz="1200" b="1"/>
              </a:p>
            </p:txBody>
          </p:sp>
        </p:grpSp>
        <p:grpSp>
          <p:nvGrpSpPr>
            <p:cNvPr id="34827" name="组合 19"/>
            <p:cNvGrpSpPr>
              <a:grpSpLocks/>
            </p:cNvGrpSpPr>
            <p:nvPr/>
          </p:nvGrpSpPr>
          <p:grpSpPr bwMode="auto">
            <a:xfrm>
              <a:off x="2239956" y="2532060"/>
              <a:ext cx="720000" cy="360000"/>
              <a:chOff x="1163628" y="1455730"/>
              <a:chExt cx="720000" cy="360000"/>
            </a:xfrm>
          </p:grpSpPr>
          <p:sp>
            <p:nvSpPr>
              <p:cNvPr id="34849" name="椭圆 20"/>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34850" name="TextBox 21"/>
              <p:cNvSpPr txBox="1">
                <a:spLocks noChangeArrowheads="1"/>
              </p:cNvSpPr>
              <p:nvPr/>
            </p:nvSpPr>
            <p:spPr bwMode="auto">
              <a:xfrm>
                <a:off x="1163628" y="1455730"/>
                <a:ext cx="720000" cy="360000"/>
              </a:xfrm>
              <a:prstGeom prst="rect">
                <a:avLst/>
              </a:prstGeom>
              <a:noFill/>
              <a:ln w="9525">
                <a:noFill/>
                <a:miter lim="800000"/>
                <a:headEnd/>
                <a:tailEnd/>
              </a:ln>
            </p:spPr>
            <p:txBody>
              <a:bodyPr anchor="ctr" anchorCtr="1">
                <a:spAutoFit/>
              </a:bodyPr>
              <a:lstStyle/>
              <a:p>
                <a:r>
                  <a:rPr lang="en-US" altLang="zh-CN" sz="1200" b="1"/>
                  <a:t>100</a:t>
                </a:r>
                <a:endParaRPr lang="zh-CN" altLang="en-US" sz="1200" b="1"/>
              </a:p>
            </p:txBody>
          </p:sp>
        </p:grpSp>
        <p:grpSp>
          <p:nvGrpSpPr>
            <p:cNvPr id="34828" name="组合 22"/>
            <p:cNvGrpSpPr>
              <a:grpSpLocks/>
            </p:cNvGrpSpPr>
            <p:nvPr/>
          </p:nvGrpSpPr>
          <p:grpSpPr bwMode="auto">
            <a:xfrm>
              <a:off x="804852" y="3069000"/>
              <a:ext cx="358776" cy="360000"/>
              <a:chOff x="1343016" y="1455730"/>
              <a:chExt cx="358776" cy="358778"/>
            </a:xfrm>
          </p:grpSpPr>
          <p:sp>
            <p:nvSpPr>
              <p:cNvPr id="34847" name="椭圆 23"/>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34848" name="TextBox 24"/>
              <p:cNvSpPr txBox="1">
                <a:spLocks noChangeArrowheads="1"/>
              </p:cNvSpPr>
              <p:nvPr/>
            </p:nvSpPr>
            <p:spPr bwMode="auto">
              <a:xfrm>
                <a:off x="1343016" y="1455730"/>
                <a:ext cx="358776" cy="358778"/>
              </a:xfrm>
              <a:prstGeom prst="rect">
                <a:avLst/>
              </a:prstGeom>
              <a:noFill/>
              <a:ln w="9525">
                <a:noFill/>
                <a:miter lim="800000"/>
                <a:headEnd/>
                <a:tailEnd/>
              </a:ln>
            </p:spPr>
            <p:txBody>
              <a:bodyPr anchor="ctr" anchorCtr="1">
                <a:spAutoFit/>
              </a:bodyPr>
              <a:lstStyle/>
              <a:p>
                <a:r>
                  <a:rPr lang="en-US" altLang="zh-CN" sz="1200" b="1"/>
                  <a:t>24</a:t>
                </a:r>
                <a:endParaRPr lang="zh-CN" altLang="en-US" sz="1200" b="1"/>
              </a:p>
            </p:txBody>
          </p:sp>
        </p:grpSp>
        <p:grpSp>
          <p:nvGrpSpPr>
            <p:cNvPr id="34829" name="组合 25"/>
            <p:cNvGrpSpPr>
              <a:grpSpLocks/>
            </p:cNvGrpSpPr>
            <p:nvPr/>
          </p:nvGrpSpPr>
          <p:grpSpPr bwMode="auto">
            <a:xfrm>
              <a:off x="1881180" y="3070224"/>
              <a:ext cx="358776" cy="360000"/>
              <a:chOff x="1343016" y="1455730"/>
              <a:chExt cx="358776" cy="358778"/>
            </a:xfrm>
          </p:grpSpPr>
          <p:sp>
            <p:nvSpPr>
              <p:cNvPr id="34845" name="椭圆 26"/>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34846" name="TextBox 27"/>
              <p:cNvSpPr txBox="1">
                <a:spLocks noChangeArrowheads="1"/>
              </p:cNvSpPr>
              <p:nvPr/>
            </p:nvSpPr>
            <p:spPr bwMode="auto">
              <a:xfrm>
                <a:off x="1343016" y="1455730"/>
                <a:ext cx="358776" cy="358778"/>
              </a:xfrm>
              <a:prstGeom prst="rect">
                <a:avLst/>
              </a:prstGeom>
              <a:noFill/>
              <a:ln w="9525">
                <a:noFill/>
                <a:miter lim="800000"/>
                <a:headEnd/>
                <a:tailEnd/>
              </a:ln>
            </p:spPr>
            <p:txBody>
              <a:bodyPr anchor="ctr" anchorCtr="1">
                <a:spAutoFit/>
              </a:bodyPr>
              <a:lstStyle/>
              <a:p>
                <a:r>
                  <a:rPr lang="en-US" altLang="zh-CN" sz="1200" b="1"/>
                  <a:t>61</a:t>
                </a:r>
                <a:endParaRPr lang="zh-CN" altLang="en-US" sz="1200" b="1"/>
              </a:p>
            </p:txBody>
          </p:sp>
        </p:grpSp>
        <p:grpSp>
          <p:nvGrpSpPr>
            <p:cNvPr id="34830" name="组合 28"/>
            <p:cNvGrpSpPr>
              <a:grpSpLocks/>
            </p:cNvGrpSpPr>
            <p:nvPr/>
          </p:nvGrpSpPr>
          <p:grpSpPr bwMode="auto">
            <a:xfrm>
              <a:off x="2419344" y="3607164"/>
              <a:ext cx="358776" cy="360000"/>
              <a:chOff x="1343016" y="1455730"/>
              <a:chExt cx="358776" cy="358778"/>
            </a:xfrm>
          </p:grpSpPr>
          <p:sp>
            <p:nvSpPr>
              <p:cNvPr id="34843" name="椭圆 29"/>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34844" name="TextBox 30"/>
              <p:cNvSpPr txBox="1">
                <a:spLocks noChangeArrowheads="1"/>
              </p:cNvSpPr>
              <p:nvPr/>
            </p:nvSpPr>
            <p:spPr bwMode="auto">
              <a:xfrm>
                <a:off x="1343016" y="1455730"/>
                <a:ext cx="358776" cy="358778"/>
              </a:xfrm>
              <a:prstGeom prst="rect">
                <a:avLst/>
              </a:prstGeom>
              <a:noFill/>
              <a:ln w="9525">
                <a:noFill/>
                <a:miter lim="800000"/>
                <a:headEnd/>
                <a:tailEnd/>
              </a:ln>
            </p:spPr>
            <p:txBody>
              <a:bodyPr anchor="ctr" anchorCtr="1">
                <a:spAutoFit/>
              </a:bodyPr>
              <a:lstStyle/>
              <a:p>
                <a:r>
                  <a:rPr lang="en-US" altLang="zh-CN" sz="1200" b="1"/>
                  <a:t>90</a:t>
                </a:r>
                <a:endParaRPr lang="zh-CN" altLang="en-US" sz="1200" b="1"/>
              </a:p>
            </p:txBody>
          </p:sp>
        </p:grpSp>
        <p:grpSp>
          <p:nvGrpSpPr>
            <p:cNvPr id="34831" name="组合 31"/>
            <p:cNvGrpSpPr>
              <a:grpSpLocks/>
            </p:cNvGrpSpPr>
            <p:nvPr/>
          </p:nvGrpSpPr>
          <p:grpSpPr bwMode="auto">
            <a:xfrm>
              <a:off x="1881180" y="4145328"/>
              <a:ext cx="358776" cy="360000"/>
              <a:chOff x="1343016" y="1455730"/>
              <a:chExt cx="358776" cy="358778"/>
            </a:xfrm>
          </p:grpSpPr>
          <p:sp>
            <p:nvSpPr>
              <p:cNvPr id="34841" name="椭圆 32"/>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34842" name="TextBox 33"/>
              <p:cNvSpPr txBox="1">
                <a:spLocks noChangeArrowheads="1"/>
              </p:cNvSpPr>
              <p:nvPr/>
            </p:nvSpPr>
            <p:spPr bwMode="auto">
              <a:xfrm>
                <a:off x="1343016" y="1455730"/>
                <a:ext cx="358776" cy="358778"/>
              </a:xfrm>
              <a:prstGeom prst="rect">
                <a:avLst/>
              </a:prstGeom>
              <a:noFill/>
              <a:ln w="9525">
                <a:noFill/>
                <a:miter lim="800000"/>
                <a:headEnd/>
                <a:tailEnd/>
              </a:ln>
            </p:spPr>
            <p:txBody>
              <a:bodyPr anchor="ctr" anchorCtr="1">
                <a:spAutoFit/>
              </a:bodyPr>
              <a:lstStyle/>
              <a:p>
                <a:r>
                  <a:rPr lang="en-US" altLang="zh-CN" sz="1200" b="1"/>
                  <a:t>78</a:t>
                </a:r>
                <a:endParaRPr lang="zh-CN" altLang="en-US" sz="1200" b="1"/>
              </a:p>
            </p:txBody>
          </p:sp>
        </p:grpSp>
        <p:cxnSp>
          <p:nvCxnSpPr>
            <p:cNvPr id="34832" name="直接连接符 35"/>
            <p:cNvCxnSpPr>
              <a:cxnSpLocks noChangeShapeType="1"/>
              <a:stCxn id="34860" idx="2"/>
              <a:endCxn id="34858" idx="3"/>
            </p:cNvCxnSpPr>
            <p:nvPr/>
          </p:nvCxnSpPr>
          <p:spPr bwMode="auto">
            <a:xfrm rot="5400000">
              <a:off x="1164546" y="1814812"/>
              <a:ext cx="356941" cy="358776"/>
            </a:xfrm>
            <a:prstGeom prst="line">
              <a:avLst/>
            </a:prstGeom>
            <a:noFill/>
            <a:ln w="9525" algn="ctr">
              <a:solidFill>
                <a:schemeClr val="accent1"/>
              </a:solidFill>
              <a:round/>
              <a:headEnd/>
              <a:tailEnd/>
            </a:ln>
          </p:spPr>
        </p:cxnSp>
        <p:cxnSp>
          <p:nvCxnSpPr>
            <p:cNvPr id="34833" name="直接连接符 40"/>
            <p:cNvCxnSpPr>
              <a:cxnSpLocks noChangeShapeType="1"/>
              <a:stCxn id="34858" idx="2"/>
              <a:endCxn id="34854" idx="3"/>
            </p:cNvCxnSpPr>
            <p:nvPr/>
          </p:nvCxnSpPr>
          <p:spPr bwMode="auto">
            <a:xfrm rot="5400000">
              <a:off x="625770" y="2352365"/>
              <a:ext cx="358165" cy="358776"/>
            </a:xfrm>
            <a:prstGeom prst="line">
              <a:avLst/>
            </a:prstGeom>
            <a:noFill/>
            <a:ln w="9525" algn="ctr">
              <a:solidFill>
                <a:schemeClr val="accent1"/>
              </a:solidFill>
              <a:round/>
              <a:headEnd/>
              <a:tailEnd/>
            </a:ln>
          </p:spPr>
        </p:cxnSp>
        <p:cxnSp>
          <p:nvCxnSpPr>
            <p:cNvPr id="34834" name="直接连接符 43"/>
            <p:cNvCxnSpPr>
              <a:cxnSpLocks noChangeShapeType="1"/>
              <a:stCxn id="34860" idx="2"/>
              <a:endCxn id="34856" idx="1"/>
            </p:cNvCxnSpPr>
            <p:nvPr/>
          </p:nvCxnSpPr>
          <p:spPr bwMode="auto">
            <a:xfrm rot="16200000" flipH="1">
              <a:off x="1522710" y="1815424"/>
              <a:ext cx="358165" cy="358776"/>
            </a:xfrm>
            <a:prstGeom prst="line">
              <a:avLst/>
            </a:prstGeom>
            <a:noFill/>
            <a:ln w="9525" algn="ctr">
              <a:solidFill>
                <a:schemeClr val="accent1"/>
              </a:solidFill>
              <a:round/>
              <a:headEnd/>
              <a:tailEnd/>
            </a:ln>
          </p:spPr>
        </p:cxnSp>
        <p:cxnSp>
          <p:nvCxnSpPr>
            <p:cNvPr id="34835" name="直接连接符 46"/>
            <p:cNvCxnSpPr>
              <a:cxnSpLocks noChangeShapeType="1"/>
              <a:stCxn id="34856" idx="2"/>
            </p:cNvCxnSpPr>
            <p:nvPr/>
          </p:nvCxnSpPr>
          <p:spPr bwMode="auto">
            <a:xfrm rot="16200000" flipH="1">
              <a:off x="2061180" y="2353283"/>
              <a:ext cx="357553" cy="358776"/>
            </a:xfrm>
            <a:prstGeom prst="line">
              <a:avLst/>
            </a:prstGeom>
            <a:noFill/>
            <a:ln w="9525" algn="ctr">
              <a:solidFill>
                <a:schemeClr val="accent1"/>
              </a:solidFill>
              <a:round/>
              <a:headEnd/>
              <a:tailEnd/>
            </a:ln>
          </p:spPr>
        </p:cxnSp>
        <p:cxnSp>
          <p:nvCxnSpPr>
            <p:cNvPr id="34836" name="直接连接符 49"/>
            <p:cNvCxnSpPr>
              <a:cxnSpLocks noChangeShapeType="1"/>
              <a:stCxn id="34858" idx="2"/>
              <a:endCxn id="34852" idx="1"/>
            </p:cNvCxnSpPr>
            <p:nvPr/>
          </p:nvCxnSpPr>
          <p:spPr bwMode="auto">
            <a:xfrm rot="16200000" flipH="1">
              <a:off x="983934" y="2352977"/>
              <a:ext cx="359389" cy="358776"/>
            </a:xfrm>
            <a:prstGeom prst="line">
              <a:avLst/>
            </a:prstGeom>
            <a:noFill/>
            <a:ln w="9525" algn="ctr">
              <a:solidFill>
                <a:schemeClr val="accent1"/>
              </a:solidFill>
              <a:round/>
              <a:headEnd/>
              <a:tailEnd/>
            </a:ln>
          </p:spPr>
        </p:cxnSp>
        <p:cxnSp>
          <p:nvCxnSpPr>
            <p:cNvPr id="34837" name="直接连接符 52"/>
            <p:cNvCxnSpPr>
              <a:cxnSpLocks noChangeShapeType="1"/>
              <a:stCxn id="34852" idx="1"/>
              <a:endCxn id="34848" idx="0"/>
            </p:cNvCxnSpPr>
            <p:nvPr/>
          </p:nvCxnSpPr>
          <p:spPr bwMode="auto">
            <a:xfrm rot="10800000" flipV="1">
              <a:off x="984240" y="2712060"/>
              <a:ext cx="358776" cy="356940"/>
            </a:xfrm>
            <a:prstGeom prst="line">
              <a:avLst/>
            </a:prstGeom>
            <a:noFill/>
            <a:ln w="9525" algn="ctr">
              <a:solidFill>
                <a:schemeClr val="accent1"/>
              </a:solidFill>
              <a:round/>
              <a:headEnd/>
              <a:tailEnd/>
            </a:ln>
          </p:spPr>
        </p:cxnSp>
        <p:cxnSp>
          <p:nvCxnSpPr>
            <p:cNvPr id="34838" name="直接连接符 57"/>
            <p:cNvCxnSpPr>
              <a:cxnSpLocks noChangeShapeType="1"/>
              <a:stCxn id="34850" idx="2"/>
              <a:endCxn id="34846" idx="3"/>
            </p:cNvCxnSpPr>
            <p:nvPr/>
          </p:nvCxnSpPr>
          <p:spPr bwMode="auto">
            <a:xfrm rot="5400000">
              <a:off x="2240874" y="2891142"/>
              <a:ext cx="358164" cy="360000"/>
            </a:xfrm>
            <a:prstGeom prst="line">
              <a:avLst/>
            </a:prstGeom>
            <a:noFill/>
            <a:ln w="9525" algn="ctr">
              <a:solidFill>
                <a:schemeClr val="accent1"/>
              </a:solidFill>
              <a:round/>
              <a:headEnd/>
              <a:tailEnd/>
            </a:ln>
          </p:spPr>
        </p:cxnSp>
        <p:cxnSp>
          <p:nvCxnSpPr>
            <p:cNvPr id="34839" name="直接连接符 60"/>
            <p:cNvCxnSpPr>
              <a:cxnSpLocks noChangeShapeType="1"/>
              <a:stCxn id="34846" idx="2"/>
              <a:endCxn id="34844" idx="1"/>
            </p:cNvCxnSpPr>
            <p:nvPr/>
          </p:nvCxnSpPr>
          <p:spPr bwMode="auto">
            <a:xfrm rot="16200000" flipH="1">
              <a:off x="2061486" y="3429306"/>
              <a:ext cx="356940" cy="358776"/>
            </a:xfrm>
            <a:prstGeom prst="line">
              <a:avLst/>
            </a:prstGeom>
            <a:noFill/>
            <a:ln w="9525" algn="ctr">
              <a:solidFill>
                <a:schemeClr val="accent1"/>
              </a:solidFill>
              <a:round/>
              <a:headEnd/>
              <a:tailEnd/>
            </a:ln>
          </p:spPr>
        </p:cxnSp>
        <p:cxnSp>
          <p:nvCxnSpPr>
            <p:cNvPr id="34840" name="直接连接符 64"/>
            <p:cNvCxnSpPr>
              <a:cxnSpLocks noChangeShapeType="1"/>
              <a:stCxn id="34844" idx="2"/>
              <a:endCxn id="34842" idx="3"/>
            </p:cNvCxnSpPr>
            <p:nvPr/>
          </p:nvCxnSpPr>
          <p:spPr bwMode="auto">
            <a:xfrm rot="5400000">
              <a:off x="2240262" y="3966858"/>
              <a:ext cx="358164" cy="358776"/>
            </a:xfrm>
            <a:prstGeom prst="line">
              <a:avLst/>
            </a:prstGeom>
            <a:noFill/>
            <a:ln w="9525" algn="ctr">
              <a:solidFill>
                <a:schemeClr val="accent1"/>
              </a:solidFill>
              <a:round/>
              <a:headEnd/>
              <a:tailEnd/>
            </a:ln>
          </p:spPr>
        </p:cxnSp>
      </p:gr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smtClean="0"/>
              <a:t>平均查找长度</a:t>
            </a:r>
          </a:p>
        </p:txBody>
      </p:sp>
      <p:sp>
        <p:nvSpPr>
          <p:cNvPr id="35843" name="内容占位符 2"/>
          <p:cNvSpPr>
            <a:spLocks noGrp="1"/>
          </p:cNvSpPr>
          <p:nvPr>
            <p:ph idx="1"/>
          </p:nvPr>
        </p:nvSpPr>
        <p:spPr>
          <a:xfrm>
            <a:off x="917575" y="4325938"/>
            <a:ext cx="7369175" cy="1770062"/>
          </a:xfrm>
        </p:spPr>
        <p:txBody>
          <a:bodyPr/>
          <a:lstStyle/>
          <a:p>
            <a:pPr>
              <a:buFontTx/>
              <a:buNone/>
            </a:pPr>
            <a:r>
              <a:rPr lang="en-US" altLang="zh-CN" smtClean="0"/>
              <a:t>ASL</a:t>
            </a:r>
            <a:r>
              <a:rPr lang="zh-CN" altLang="en-US" baseline="-25000" smtClean="0"/>
              <a:t>成功</a:t>
            </a:r>
            <a:r>
              <a:rPr lang="en-US" altLang="zh-CN" smtClean="0"/>
              <a:t>=(1*1+2*2+3*3+4*1)/7=18/7</a:t>
            </a:r>
          </a:p>
          <a:p>
            <a:pPr>
              <a:buFontTx/>
              <a:buNone/>
            </a:pPr>
            <a:endParaRPr lang="en-US" altLang="zh-CN" smtClean="0"/>
          </a:p>
          <a:p>
            <a:pPr>
              <a:buFontTx/>
              <a:buNone/>
            </a:pPr>
            <a:r>
              <a:rPr lang="en-US" altLang="zh-CN" smtClean="0"/>
              <a:t>ASL</a:t>
            </a:r>
            <a:r>
              <a:rPr lang="zh-CN" altLang="en-US" baseline="-25000" smtClean="0"/>
              <a:t>不成功</a:t>
            </a:r>
            <a:r>
              <a:rPr lang="en-US" altLang="zh-CN" smtClean="0"/>
              <a:t>=(2*1+3*5+4*2)/8=25/8</a:t>
            </a:r>
            <a:endParaRPr lang="zh-CN" altLang="en-US" smtClean="0"/>
          </a:p>
        </p:txBody>
      </p:sp>
      <p:sp>
        <p:nvSpPr>
          <p:cNvPr id="35844" name="灯片编号占位符 3"/>
          <p:cNvSpPr>
            <a:spLocks noGrp="1"/>
          </p:cNvSpPr>
          <p:nvPr>
            <p:ph type="sldNum" sz="quarter" idx="11"/>
          </p:nvPr>
        </p:nvSpPr>
        <p:spPr>
          <a:noFill/>
        </p:spPr>
        <p:txBody>
          <a:bodyPr/>
          <a:lstStyle/>
          <a:p>
            <a:fld id="{93A8BF93-B4B8-4382-A663-986E1D9BDD09}" type="slidenum">
              <a:rPr lang="en-US" altLang="en-US" smtClean="0">
                <a:ea typeface="宋体" pitchFamily="2" charset="-122"/>
              </a:rPr>
              <a:pPr/>
              <a:t>14</a:t>
            </a:fld>
            <a:endParaRPr lang="en-US" altLang="en-US" smtClean="0">
              <a:ea typeface="宋体" pitchFamily="2" charset="-122"/>
            </a:endParaRPr>
          </a:p>
        </p:txBody>
      </p:sp>
      <p:grpSp>
        <p:nvGrpSpPr>
          <p:cNvPr id="35845" name="组合 6"/>
          <p:cNvGrpSpPr>
            <a:grpSpLocks/>
          </p:cNvGrpSpPr>
          <p:nvPr/>
        </p:nvGrpSpPr>
        <p:grpSpPr bwMode="auto">
          <a:xfrm>
            <a:off x="1881188" y="1635125"/>
            <a:ext cx="358775" cy="360363"/>
            <a:chOff x="1343016" y="1455730"/>
            <a:chExt cx="358776" cy="360000"/>
          </a:xfrm>
        </p:grpSpPr>
        <p:sp>
          <p:nvSpPr>
            <p:cNvPr id="35913" name="椭圆 4"/>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35914" name="TextBox 5"/>
            <p:cNvSpPr txBox="1">
              <a:spLocks noChangeArrowheads="1"/>
            </p:cNvSpPr>
            <p:nvPr/>
          </p:nvSpPr>
          <p:spPr bwMode="auto">
            <a:xfrm>
              <a:off x="1343016" y="1455730"/>
              <a:ext cx="358776" cy="360000"/>
            </a:xfrm>
            <a:prstGeom prst="rect">
              <a:avLst/>
            </a:prstGeom>
            <a:noFill/>
            <a:ln w="9525">
              <a:noFill/>
              <a:miter lim="800000"/>
              <a:headEnd/>
              <a:tailEnd/>
            </a:ln>
          </p:spPr>
          <p:txBody>
            <a:bodyPr anchor="ctr" anchorCtr="1">
              <a:spAutoFit/>
            </a:bodyPr>
            <a:lstStyle/>
            <a:p>
              <a:r>
                <a:rPr lang="en-US" altLang="zh-CN" sz="1200" b="1"/>
                <a:t>45</a:t>
              </a:r>
              <a:endParaRPr lang="zh-CN" altLang="en-US" sz="1200" b="1"/>
            </a:p>
          </p:txBody>
        </p:sp>
      </p:grpSp>
      <p:grpSp>
        <p:nvGrpSpPr>
          <p:cNvPr id="35846" name="组合 7"/>
          <p:cNvGrpSpPr>
            <a:grpSpLocks/>
          </p:cNvGrpSpPr>
          <p:nvPr/>
        </p:nvGrpSpPr>
        <p:grpSpPr bwMode="auto">
          <a:xfrm>
            <a:off x="1343025" y="2171700"/>
            <a:ext cx="358775" cy="360363"/>
            <a:chOff x="1343016" y="1455729"/>
            <a:chExt cx="358776" cy="360000"/>
          </a:xfrm>
        </p:grpSpPr>
        <p:sp>
          <p:nvSpPr>
            <p:cNvPr id="35911" name="椭圆 8"/>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35912" name="TextBox 9"/>
            <p:cNvSpPr txBox="1">
              <a:spLocks noChangeArrowheads="1"/>
            </p:cNvSpPr>
            <p:nvPr/>
          </p:nvSpPr>
          <p:spPr bwMode="auto">
            <a:xfrm>
              <a:off x="1343016" y="1455729"/>
              <a:ext cx="358776" cy="360000"/>
            </a:xfrm>
            <a:prstGeom prst="rect">
              <a:avLst/>
            </a:prstGeom>
            <a:noFill/>
            <a:ln w="9525">
              <a:noFill/>
              <a:miter lim="800000"/>
              <a:headEnd/>
              <a:tailEnd/>
            </a:ln>
          </p:spPr>
          <p:txBody>
            <a:bodyPr anchor="ctr" anchorCtr="1">
              <a:spAutoFit/>
            </a:bodyPr>
            <a:lstStyle/>
            <a:p>
              <a:r>
                <a:rPr lang="en-US" altLang="zh-CN" sz="1200" b="1"/>
                <a:t>12</a:t>
              </a:r>
              <a:endParaRPr lang="zh-CN" altLang="en-US" sz="1200" b="1"/>
            </a:p>
          </p:txBody>
        </p:sp>
      </p:grpSp>
      <p:grpSp>
        <p:nvGrpSpPr>
          <p:cNvPr id="35847" name="组合 10"/>
          <p:cNvGrpSpPr>
            <a:grpSpLocks/>
          </p:cNvGrpSpPr>
          <p:nvPr/>
        </p:nvGrpSpPr>
        <p:grpSpPr bwMode="auto">
          <a:xfrm>
            <a:off x="2419350" y="2173288"/>
            <a:ext cx="358775" cy="360362"/>
            <a:chOff x="1343016" y="1455729"/>
            <a:chExt cx="358776" cy="360000"/>
          </a:xfrm>
        </p:grpSpPr>
        <p:sp>
          <p:nvSpPr>
            <p:cNvPr id="35909" name="椭圆 11"/>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35910" name="TextBox 12"/>
            <p:cNvSpPr txBox="1">
              <a:spLocks noChangeArrowheads="1"/>
            </p:cNvSpPr>
            <p:nvPr/>
          </p:nvSpPr>
          <p:spPr bwMode="auto">
            <a:xfrm>
              <a:off x="1343016" y="1455729"/>
              <a:ext cx="358776" cy="360000"/>
            </a:xfrm>
            <a:prstGeom prst="rect">
              <a:avLst/>
            </a:prstGeom>
            <a:noFill/>
            <a:ln w="9525">
              <a:noFill/>
              <a:miter lim="800000"/>
              <a:headEnd/>
              <a:tailEnd/>
            </a:ln>
          </p:spPr>
          <p:txBody>
            <a:bodyPr anchor="ctr" anchorCtr="1">
              <a:spAutoFit/>
            </a:bodyPr>
            <a:lstStyle/>
            <a:p>
              <a:r>
                <a:rPr lang="en-US" altLang="zh-CN" sz="1200" b="1"/>
                <a:t>53</a:t>
              </a:r>
              <a:endParaRPr lang="zh-CN" altLang="en-US" sz="1200" b="1"/>
            </a:p>
          </p:txBody>
        </p:sp>
      </p:grpSp>
      <p:grpSp>
        <p:nvGrpSpPr>
          <p:cNvPr id="35848" name="组合 13"/>
          <p:cNvGrpSpPr>
            <a:grpSpLocks/>
          </p:cNvGrpSpPr>
          <p:nvPr/>
        </p:nvGrpSpPr>
        <p:grpSpPr bwMode="auto">
          <a:xfrm>
            <a:off x="804863" y="2709863"/>
            <a:ext cx="358775" cy="360362"/>
            <a:chOff x="1343016" y="1455730"/>
            <a:chExt cx="358776" cy="358778"/>
          </a:xfrm>
        </p:grpSpPr>
        <p:sp>
          <p:nvSpPr>
            <p:cNvPr id="35907" name="椭圆 14"/>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35908" name="TextBox 15"/>
            <p:cNvSpPr txBox="1">
              <a:spLocks noChangeArrowheads="1"/>
            </p:cNvSpPr>
            <p:nvPr/>
          </p:nvSpPr>
          <p:spPr bwMode="auto">
            <a:xfrm>
              <a:off x="1343016" y="1455730"/>
              <a:ext cx="358776" cy="358778"/>
            </a:xfrm>
            <a:prstGeom prst="rect">
              <a:avLst/>
            </a:prstGeom>
            <a:noFill/>
            <a:ln w="9525">
              <a:noFill/>
              <a:miter lim="800000"/>
              <a:headEnd/>
              <a:tailEnd/>
            </a:ln>
          </p:spPr>
          <p:txBody>
            <a:bodyPr anchor="ctr" anchorCtr="1">
              <a:spAutoFit/>
            </a:bodyPr>
            <a:lstStyle/>
            <a:p>
              <a:r>
                <a:rPr lang="en-US" altLang="zh-CN" sz="1200" b="1"/>
                <a:t>3</a:t>
              </a:r>
              <a:endParaRPr lang="zh-CN" altLang="en-US" sz="1200" b="1"/>
            </a:p>
          </p:txBody>
        </p:sp>
      </p:grpSp>
      <p:grpSp>
        <p:nvGrpSpPr>
          <p:cNvPr id="35849" name="组合 16"/>
          <p:cNvGrpSpPr>
            <a:grpSpLocks/>
          </p:cNvGrpSpPr>
          <p:nvPr/>
        </p:nvGrpSpPr>
        <p:grpSpPr bwMode="auto">
          <a:xfrm>
            <a:off x="1343025" y="3249613"/>
            <a:ext cx="358775" cy="360362"/>
            <a:chOff x="1343016" y="1455729"/>
            <a:chExt cx="358776" cy="358779"/>
          </a:xfrm>
        </p:grpSpPr>
        <p:sp>
          <p:nvSpPr>
            <p:cNvPr id="35905" name="椭圆 17"/>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35906" name="TextBox 18"/>
            <p:cNvSpPr txBox="1">
              <a:spLocks noChangeArrowheads="1"/>
            </p:cNvSpPr>
            <p:nvPr/>
          </p:nvSpPr>
          <p:spPr bwMode="auto">
            <a:xfrm>
              <a:off x="1343016" y="1455729"/>
              <a:ext cx="358776" cy="358779"/>
            </a:xfrm>
            <a:prstGeom prst="rect">
              <a:avLst/>
            </a:prstGeom>
            <a:noFill/>
            <a:ln w="9525">
              <a:noFill/>
              <a:miter lim="800000"/>
              <a:headEnd/>
              <a:tailEnd/>
            </a:ln>
          </p:spPr>
          <p:txBody>
            <a:bodyPr anchor="ctr" anchorCtr="1">
              <a:spAutoFit/>
            </a:bodyPr>
            <a:lstStyle/>
            <a:p>
              <a:r>
                <a:rPr lang="en-US" altLang="zh-CN" sz="1200" b="1"/>
                <a:t>7</a:t>
              </a:r>
              <a:endParaRPr lang="zh-CN" altLang="en-US" sz="1200" b="1"/>
            </a:p>
          </p:txBody>
        </p:sp>
      </p:grpSp>
      <p:grpSp>
        <p:nvGrpSpPr>
          <p:cNvPr id="35850" name="组合 19"/>
          <p:cNvGrpSpPr>
            <a:grpSpLocks/>
          </p:cNvGrpSpPr>
          <p:nvPr/>
        </p:nvGrpSpPr>
        <p:grpSpPr bwMode="auto">
          <a:xfrm>
            <a:off x="2778125" y="2711450"/>
            <a:ext cx="720725" cy="360363"/>
            <a:chOff x="1163628" y="1455730"/>
            <a:chExt cx="720000" cy="360000"/>
          </a:xfrm>
        </p:grpSpPr>
        <p:sp>
          <p:nvSpPr>
            <p:cNvPr id="35903" name="椭圆 20"/>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35904" name="TextBox 21"/>
            <p:cNvSpPr txBox="1">
              <a:spLocks noChangeArrowheads="1"/>
            </p:cNvSpPr>
            <p:nvPr/>
          </p:nvSpPr>
          <p:spPr bwMode="auto">
            <a:xfrm>
              <a:off x="1163628" y="1455730"/>
              <a:ext cx="720000" cy="360000"/>
            </a:xfrm>
            <a:prstGeom prst="rect">
              <a:avLst/>
            </a:prstGeom>
            <a:noFill/>
            <a:ln w="9525">
              <a:noFill/>
              <a:miter lim="800000"/>
              <a:headEnd/>
              <a:tailEnd/>
            </a:ln>
          </p:spPr>
          <p:txBody>
            <a:bodyPr anchor="ctr" anchorCtr="1">
              <a:spAutoFit/>
            </a:bodyPr>
            <a:lstStyle/>
            <a:p>
              <a:r>
                <a:rPr lang="en-US" altLang="zh-CN" sz="1200" b="1"/>
                <a:t>100</a:t>
              </a:r>
              <a:endParaRPr lang="zh-CN" altLang="en-US" sz="1200" b="1"/>
            </a:p>
          </p:txBody>
        </p:sp>
      </p:grpSp>
      <p:grpSp>
        <p:nvGrpSpPr>
          <p:cNvPr id="35851" name="组合 31"/>
          <p:cNvGrpSpPr>
            <a:grpSpLocks/>
          </p:cNvGrpSpPr>
          <p:nvPr/>
        </p:nvGrpSpPr>
        <p:grpSpPr bwMode="auto">
          <a:xfrm>
            <a:off x="1881188" y="2709863"/>
            <a:ext cx="358775" cy="360362"/>
            <a:chOff x="1343016" y="1455729"/>
            <a:chExt cx="358776" cy="358779"/>
          </a:xfrm>
        </p:grpSpPr>
        <p:sp>
          <p:nvSpPr>
            <p:cNvPr id="35901" name="椭圆 32"/>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35902" name="TextBox 33"/>
            <p:cNvSpPr txBox="1">
              <a:spLocks noChangeArrowheads="1"/>
            </p:cNvSpPr>
            <p:nvPr/>
          </p:nvSpPr>
          <p:spPr bwMode="auto">
            <a:xfrm>
              <a:off x="1343016" y="1455729"/>
              <a:ext cx="358776" cy="358779"/>
            </a:xfrm>
            <a:prstGeom prst="rect">
              <a:avLst/>
            </a:prstGeom>
            <a:noFill/>
            <a:ln w="9525">
              <a:noFill/>
              <a:miter lim="800000"/>
              <a:headEnd/>
              <a:tailEnd/>
            </a:ln>
          </p:spPr>
          <p:txBody>
            <a:bodyPr anchor="ctr" anchorCtr="1">
              <a:spAutoFit/>
            </a:bodyPr>
            <a:lstStyle/>
            <a:p>
              <a:r>
                <a:rPr lang="en-US" altLang="zh-CN" sz="1200" b="1"/>
                <a:t>50</a:t>
              </a:r>
              <a:endParaRPr lang="zh-CN" altLang="en-US" sz="1200" b="1"/>
            </a:p>
          </p:txBody>
        </p:sp>
      </p:grpSp>
      <p:cxnSp>
        <p:nvCxnSpPr>
          <p:cNvPr id="35852" name="直接连接符 35"/>
          <p:cNvCxnSpPr>
            <a:cxnSpLocks noChangeShapeType="1"/>
            <a:stCxn id="35914" idx="2"/>
            <a:endCxn id="35912" idx="3"/>
          </p:cNvCxnSpPr>
          <p:nvPr/>
        </p:nvCxnSpPr>
        <p:spPr bwMode="auto">
          <a:xfrm rot="5400000">
            <a:off x="1702594" y="1994694"/>
            <a:ext cx="357187" cy="358775"/>
          </a:xfrm>
          <a:prstGeom prst="line">
            <a:avLst/>
          </a:prstGeom>
          <a:noFill/>
          <a:ln w="9525" algn="ctr">
            <a:solidFill>
              <a:schemeClr val="accent1"/>
            </a:solidFill>
            <a:round/>
            <a:headEnd/>
            <a:tailEnd/>
          </a:ln>
        </p:spPr>
      </p:cxnSp>
      <p:cxnSp>
        <p:nvCxnSpPr>
          <p:cNvPr id="35853" name="直接连接符 40"/>
          <p:cNvCxnSpPr>
            <a:cxnSpLocks noChangeShapeType="1"/>
            <a:stCxn id="35912" idx="2"/>
            <a:endCxn id="35908" idx="3"/>
          </p:cNvCxnSpPr>
          <p:nvPr/>
        </p:nvCxnSpPr>
        <p:spPr bwMode="auto">
          <a:xfrm rot="5400000">
            <a:off x="1163638" y="2532063"/>
            <a:ext cx="358775" cy="358775"/>
          </a:xfrm>
          <a:prstGeom prst="line">
            <a:avLst/>
          </a:prstGeom>
          <a:noFill/>
          <a:ln w="9525" algn="ctr">
            <a:solidFill>
              <a:schemeClr val="accent1"/>
            </a:solidFill>
            <a:round/>
            <a:headEnd/>
            <a:tailEnd/>
          </a:ln>
        </p:spPr>
      </p:cxnSp>
      <p:cxnSp>
        <p:nvCxnSpPr>
          <p:cNvPr id="35854" name="直接连接符 43"/>
          <p:cNvCxnSpPr>
            <a:cxnSpLocks noChangeShapeType="1"/>
            <a:stCxn id="35914" idx="2"/>
            <a:endCxn id="35910" idx="1"/>
          </p:cNvCxnSpPr>
          <p:nvPr/>
        </p:nvCxnSpPr>
        <p:spPr bwMode="auto">
          <a:xfrm rot="16200000" flipH="1">
            <a:off x="2061369" y="1994694"/>
            <a:ext cx="357187" cy="358775"/>
          </a:xfrm>
          <a:prstGeom prst="line">
            <a:avLst/>
          </a:prstGeom>
          <a:noFill/>
          <a:ln w="9525" algn="ctr">
            <a:solidFill>
              <a:schemeClr val="accent1"/>
            </a:solidFill>
            <a:round/>
            <a:headEnd/>
            <a:tailEnd/>
          </a:ln>
        </p:spPr>
      </p:cxnSp>
      <p:cxnSp>
        <p:nvCxnSpPr>
          <p:cNvPr id="35855" name="直接连接符 46"/>
          <p:cNvCxnSpPr>
            <a:cxnSpLocks noChangeShapeType="1"/>
            <a:stCxn id="35910" idx="2"/>
          </p:cNvCxnSpPr>
          <p:nvPr/>
        </p:nvCxnSpPr>
        <p:spPr bwMode="auto">
          <a:xfrm rot="16200000" flipH="1">
            <a:off x="2599532" y="2532856"/>
            <a:ext cx="357188" cy="358775"/>
          </a:xfrm>
          <a:prstGeom prst="line">
            <a:avLst/>
          </a:prstGeom>
          <a:noFill/>
          <a:ln w="9525" algn="ctr">
            <a:solidFill>
              <a:schemeClr val="accent1"/>
            </a:solidFill>
            <a:round/>
            <a:headEnd/>
            <a:tailEnd/>
          </a:ln>
        </p:spPr>
      </p:cxnSp>
      <p:cxnSp>
        <p:nvCxnSpPr>
          <p:cNvPr id="35856" name="直接连接符 49"/>
          <p:cNvCxnSpPr>
            <a:cxnSpLocks noChangeShapeType="1"/>
          </p:cNvCxnSpPr>
          <p:nvPr/>
        </p:nvCxnSpPr>
        <p:spPr bwMode="auto">
          <a:xfrm rot="16200000" flipH="1">
            <a:off x="984250" y="3070225"/>
            <a:ext cx="358775" cy="358775"/>
          </a:xfrm>
          <a:prstGeom prst="line">
            <a:avLst/>
          </a:prstGeom>
          <a:noFill/>
          <a:ln w="9525" algn="ctr">
            <a:solidFill>
              <a:schemeClr val="accent1"/>
            </a:solidFill>
            <a:round/>
            <a:headEnd/>
            <a:tailEnd/>
          </a:ln>
        </p:spPr>
      </p:cxnSp>
      <p:cxnSp>
        <p:nvCxnSpPr>
          <p:cNvPr id="35857" name="直接连接符 64"/>
          <p:cNvCxnSpPr>
            <a:cxnSpLocks noChangeShapeType="1"/>
          </p:cNvCxnSpPr>
          <p:nvPr/>
        </p:nvCxnSpPr>
        <p:spPr bwMode="auto">
          <a:xfrm rot="5400000">
            <a:off x="2239963" y="2532063"/>
            <a:ext cx="358775" cy="358775"/>
          </a:xfrm>
          <a:prstGeom prst="line">
            <a:avLst/>
          </a:prstGeom>
          <a:noFill/>
          <a:ln w="9525" algn="ctr">
            <a:solidFill>
              <a:schemeClr val="accent1"/>
            </a:solidFill>
            <a:round/>
            <a:headEnd/>
            <a:tailEnd/>
          </a:ln>
        </p:spPr>
      </p:cxnSp>
      <p:grpSp>
        <p:nvGrpSpPr>
          <p:cNvPr id="35858" name="组合 6"/>
          <p:cNvGrpSpPr>
            <a:grpSpLocks/>
          </p:cNvGrpSpPr>
          <p:nvPr/>
        </p:nvGrpSpPr>
        <p:grpSpPr bwMode="auto">
          <a:xfrm>
            <a:off x="6003925" y="1635125"/>
            <a:ext cx="358775" cy="360363"/>
            <a:chOff x="1343016" y="1455730"/>
            <a:chExt cx="358776" cy="360000"/>
          </a:xfrm>
        </p:grpSpPr>
        <p:sp>
          <p:nvSpPr>
            <p:cNvPr id="35899" name="椭圆 4"/>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35900" name="TextBox 5"/>
            <p:cNvSpPr txBox="1">
              <a:spLocks noChangeArrowheads="1"/>
            </p:cNvSpPr>
            <p:nvPr/>
          </p:nvSpPr>
          <p:spPr bwMode="auto">
            <a:xfrm>
              <a:off x="1343016" y="1455730"/>
              <a:ext cx="358776" cy="360000"/>
            </a:xfrm>
            <a:prstGeom prst="rect">
              <a:avLst/>
            </a:prstGeom>
            <a:noFill/>
            <a:ln w="9525">
              <a:noFill/>
              <a:miter lim="800000"/>
              <a:headEnd/>
              <a:tailEnd/>
            </a:ln>
          </p:spPr>
          <p:txBody>
            <a:bodyPr anchor="ctr" anchorCtr="1">
              <a:spAutoFit/>
            </a:bodyPr>
            <a:lstStyle/>
            <a:p>
              <a:r>
                <a:rPr lang="en-US" altLang="zh-CN" sz="1200" b="1"/>
                <a:t>45</a:t>
              </a:r>
              <a:endParaRPr lang="zh-CN" altLang="en-US" sz="1200" b="1"/>
            </a:p>
          </p:txBody>
        </p:sp>
      </p:grpSp>
      <p:grpSp>
        <p:nvGrpSpPr>
          <p:cNvPr id="35859" name="组合 7"/>
          <p:cNvGrpSpPr>
            <a:grpSpLocks/>
          </p:cNvGrpSpPr>
          <p:nvPr/>
        </p:nvGrpSpPr>
        <p:grpSpPr bwMode="auto">
          <a:xfrm>
            <a:off x="5465763" y="2171700"/>
            <a:ext cx="358775" cy="360363"/>
            <a:chOff x="1343016" y="1455729"/>
            <a:chExt cx="358776" cy="360000"/>
          </a:xfrm>
        </p:grpSpPr>
        <p:sp>
          <p:nvSpPr>
            <p:cNvPr id="35897" name="椭圆 8"/>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35898" name="TextBox 9"/>
            <p:cNvSpPr txBox="1">
              <a:spLocks noChangeArrowheads="1"/>
            </p:cNvSpPr>
            <p:nvPr/>
          </p:nvSpPr>
          <p:spPr bwMode="auto">
            <a:xfrm>
              <a:off x="1343016" y="1455729"/>
              <a:ext cx="358776" cy="360000"/>
            </a:xfrm>
            <a:prstGeom prst="rect">
              <a:avLst/>
            </a:prstGeom>
            <a:noFill/>
            <a:ln w="9525">
              <a:noFill/>
              <a:miter lim="800000"/>
              <a:headEnd/>
              <a:tailEnd/>
            </a:ln>
          </p:spPr>
          <p:txBody>
            <a:bodyPr anchor="ctr" anchorCtr="1">
              <a:spAutoFit/>
            </a:bodyPr>
            <a:lstStyle/>
            <a:p>
              <a:r>
                <a:rPr lang="en-US" altLang="zh-CN" sz="1200" b="1"/>
                <a:t>12</a:t>
              </a:r>
              <a:endParaRPr lang="zh-CN" altLang="en-US" sz="1200" b="1"/>
            </a:p>
          </p:txBody>
        </p:sp>
      </p:grpSp>
      <p:grpSp>
        <p:nvGrpSpPr>
          <p:cNvPr id="35860" name="组合 10"/>
          <p:cNvGrpSpPr>
            <a:grpSpLocks/>
          </p:cNvGrpSpPr>
          <p:nvPr/>
        </p:nvGrpSpPr>
        <p:grpSpPr bwMode="auto">
          <a:xfrm>
            <a:off x="6542088" y="2173288"/>
            <a:ext cx="358775" cy="360362"/>
            <a:chOff x="1343016" y="1455729"/>
            <a:chExt cx="358776" cy="360000"/>
          </a:xfrm>
        </p:grpSpPr>
        <p:sp>
          <p:nvSpPr>
            <p:cNvPr id="35895" name="椭圆 11"/>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35896" name="TextBox 12"/>
            <p:cNvSpPr txBox="1">
              <a:spLocks noChangeArrowheads="1"/>
            </p:cNvSpPr>
            <p:nvPr/>
          </p:nvSpPr>
          <p:spPr bwMode="auto">
            <a:xfrm>
              <a:off x="1343016" y="1455729"/>
              <a:ext cx="358776" cy="360000"/>
            </a:xfrm>
            <a:prstGeom prst="rect">
              <a:avLst/>
            </a:prstGeom>
            <a:noFill/>
            <a:ln w="9525">
              <a:noFill/>
              <a:miter lim="800000"/>
              <a:headEnd/>
              <a:tailEnd/>
            </a:ln>
          </p:spPr>
          <p:txBody>
            <a:bodyPr anchor="ctr" anchorCtr="1">
              <a:spAutoFit/>
            </a:bodyPr>
            <a:lstStyle/>
            <a:p>
              <a:r>
                <a:rPr lang="en-US" altLang="zh-CN" sz="1200" b="1"/>
                <a:t>53</a:t>
              </a:r>
              <a:endParaRPr lang="zh-CN" altLang="en-US" sz="1200" b="1"/>
            </a:p>
          </p:txBody>
        </p:sp>
      </p:grpSp>
      <p:grpSp>
        <p:nvGrpSpPr>
          <p:cNvPr id="35861" name="组合 13"/>
          <p:cNvGrpSpPr>
            <a:grpSpLocks/>
          </p:cNvGrpSpPr>
          <p:nvPr/>
        </p:nvGrpSpPr>
        <p:grpSpPr bwMode="auto">
          <a:xfrm>
            <a:off x="4927600" y="2709863"/>
            <a:ext cx="358775" cy="360362"/>
            <a:chOff x="1343016" y="1455730"/>
            <a:chExt cx="358776" cy="358778"/>
          </a:xfrm>
        </p:grpSpPr>
        <p:sp>
          <p:nvSpPr>
            <p:cNvPr id="35893" name="椭圆 14"/>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35894" name="TextBox 15"/>
            <p:cNvSpPr txBox="1">
              <a:spLocks noChangeArrowheads="1"/>
            </p:cNvSpPr>
            <p:nvPr/>
          </p:nvSpPr>
          <p:spPr bwMode="auto">
            <a:xfrm>
              <a:off x="1343016" y="1455730"/>
              <a:ext cx="358776" cy="358778"/>
            </a:xfrm>
            <a:prstGeom prst="rect">
              <a:avLst/>
            </a:prstGeom>
            <a:noFill/>
            <a:ln w="9525">
              <a:noFill/>
              <a:miter lim="800000"/>
              <a:headEnd/>
              <a:tailEnd/>
            </a:ln>
          </p:spPr>
          <p:txBody>
            <a:bodyPr anchor="ctr" anchorCtr="1">
              <a:spAutoFit/>
            </a:bodyPr>
            <a:lstStyle/>
            <a:p>
              <a:r>
                <a:rPr lang="en-US" altLang="zh-CN" sz="1200" b="1"/>
                <a:t>3</a:t>
              </a:r>
              <a:endParaRPr lang="zh-CN" altLang="en-US" sz="1200" b="1"/>
            </a:p>
          </p:txBody>
        </p:sp>
      </p:grpSp>
      <p:grpSp>
        <p:nvGrpSpPr>
          <p:cNvPr id="35862" name="组合 16"/>
          <p:cNvGrpSpPr>
            <a:grpSpLocks/>
          </p:cNvGrpSpPr>
          <p:nvPr/>
        </p:nvGrpSpPr>
        <p:grpSpPr bwMode="auto">
          <a:xfrm>
            <a:off x="5465763" y="3249613"/>
            <a:ext cx="358775" cy="360362"/>
            <a:chOff x="1343016" y="1455729"/>
            <a:chExt cx="358776" cy="358779"/>
          </a:xfrm>
        </p:grpSpPr>
        <p:sp>
          <p:nvSpPr>
            <p:cNvPr id="35891" name="椭圆 17"/>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35892" name="TextBox 18"/>
            <p:cNvSpPr txBox="1">
              <a:spLocks noChangeArrowheads="1"/>
            </p:cNvSpPr>
            <p:nvPr/>
          </p:nvSpPr>
          <p:spPr bwMode="auto">
            <a:xfrm>
              <a:off x="1343016" y="1455729"/>
              <a:ext cx="358776" cy="358779"/>
            </a:xfrm>
            <a:prstGeom prst="rect">
              <a:avLst/>
            </a:prstGeom>
            <a:noFill/>
            <a:ln w="9525">
              <a:noFill/>
              <a:miter lim="800000"/>
              <a:headEnd/>
              <a:tailEnd/>
            </a:ln>
          </p:spPr>
          <p:txBody>
            <a:bodyPr anchor="ctr" anchorCtr="1">
              <a:spAutoFit/>
            </a:bodyPr>
            <a:lstStyle/>
            <a:p>
              <a:r>
                <a:rPr lang="en-US" altLang="zh-CN" sz="1200" b="1"/>
                <a:t>7</a:t>
              </a:r>
              <a:endParaRPr lang="zh-CN" altLang="en-US" sz="1200" b="1"/>
            </a:p>
          </p:txBody>
        </p:sp>
      </p:grpSp>
      <p:grpSp>
        <p:nvGrpSpPr>
          <p:cNvPr id="35863" name="组合 19"/>
          <p:cNvGrpSpPr>
            <a:grpSpLocks/>
          </p:cNvGrpSpPr>
          <p:nvPr/>
        </p:nvGrpSpPr>
        <p:grpSpPr bwMode="auto">
          <a:xfrm>
            <a:off x="6900863" y="2711450"/>
            <a:ext cx="720725" cy="360363"/>
            <a:chOff x="1163628" y="1455730"/>
            <a:chExt cx="720000" cy="360000"/>
          </a:xfrm>
        </p:grpSpPr>
        <p:sp>
          <p:nvSpPr>
            <p:cNvPr id="35889" name="椭圆 20"/>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35890" name="TextBox 21"/>
            <p:cNvSpPr txBox="1">
              <a:spLocks noChangeArrowheads="1"/>
            </p:cNvSpPr>
            <p:nvPr/>
          </p:nvSpPr>
          <p:spPr bwMode="auto">
            <a:xfrm>
              <a:off x="1163628" y="1455730"/>
              <a:ext cx="720000" cy="360000"/>
            </a:xfrm>
            <a:prstGeom prst="rect">
              <a:avLst/>
            </a:prstGeom>
            <a:noFill/>
            <a:ln w="9525">
              <a:noFill/>
              <a:miter lim="800000"/>
              <a:headEnd/>
              <a:tailEnd/>
            </a:ln>
          </p:spPr>
          <p:txBody>
            <a:bodyPr anchor="ctr" anchorCtr="1">
              <a:spAutoFit/>
            </a:bodyPr>
            <a:lstStyle/>
            <a:p>
              <a:r>
                <a:rPr lang="en-US" altLang="zh-CN" sz="1200" b="1"/>
                <a:t>100</a:t>
              </a:r>
              <a:endParaRPr lang="zh-CN" altLang="en-US" sz="1200" b="1"/>
            </a:p>
          </p:txBody>
        </p:sp>
      </p:grpSp>
      <p:grpSp>
        <p:nvGrpSpPr>
          <p:cNvPr id="35864" name="组合 31"/>
          <p:cNvGrpSpPr>
            <a:grpSpLocks/>
          </p:cNvGrpSpPr>
          <p:nvPr/>
        </p:nvGrpSpPr>
        <p:grpSpPr bwMode="auto">
          <a:xfrm>
            <a:off x="6003925" y="2709863"/>
            <a:ext cx="358775" cy="360362"/>
            <a:chOff x="1343016" y="1455729"/>
            <a:chExt cx="358776" cy="358779"/>
          </a:xfrm>
        </p:grpSpPr>
        <p:sp>
          <p:nvSpPr>
            <p:cNvPr id="35887" name="椭圆 32"/>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35888" name="TextBox 33"/>
            <p:cNvSpPr txBox="1">
              <a:spLocks noChangeArrowheads="1"/>
            </p:cNvSpPr>
            <p:nvPr/>
          </p:nvSpPr>
          <p:spPr bwMode="auto">
            <a:xfrm>
              <a:off x="1343016" y="1455729"/>
              <a:ext cx="358776" cy="358779"/>
            </a:xfrm>
            <a:prstGeom prst="rect">
              <a:avLst/>
            </a:prstGeom>
            <a:noFill/>
            <a:ln w="9525">
              <a:noFill/>
              <a:miter lim="800000"/>
              <a:headEnd/>
              <a:tailEnd/>
            </a:ln>
          </p:spPr>
          <p:txBody>
            <a:bodyPr anchor="ctr" anchorCtr="1">
              <a:spAutoFit/>
            </a:bodyPr>
            <a:lstStyle/>
            <a:p>
              <a:r>
                <a:rPr lang="en-US" altLang="zh-CN" sz="1200" b="1"/>
                <a:t>50</a:t>
              </a:r>
              <a:endParaRPr lang="zh-CN" altLang="en-US" sz="1200" b="1"/>
            </a:p>
          </p:txBody>
        </p:sp>
      </p:grpSp>
      <p:cxnSp>
        <p:nvCxnSpPr>
          <p:cNvPr id="35865" name="直接连接符 35"/>
          <p:cNvCxnSpPr>
            <a:cxnSpLocks noChangeShapeType="1"/>
          </p:cNvCxnSpPr>
          <p:nvPr/>
        </p:nvCxnSpPr>
        <p:spPr bwMode="auto">
          <a:xfrm rot="5400000">
            <a:off x="5825332" y="1994694"/>
            <a:ext cx="357187" cy="358775"/>
          </a:xfrm>
          <a:prstGeom prst="line">
            <a:avLst/>
          </a:prstGeom>
          <a:noFill/>
          <a:ln w="9525" algn="ctr">
            <a:solidFill>
              <a:schemeClr val="accent1"/>
            </a:solidFill>
            <a:round/>
            <a:headEnd/>
            <a:tailEnd/>
          </a:ln>
        </p:spPr>
      </p:cxnSp>
      <p:cxnSp>
        <p:nvCxnSpPr>
          <p:cNvPr id="35866" name="直接连接符 40"/>
          <p:cNvCxnSpPr>
            <a:cxnSpLocks noChangeShapeType="1"/>
          </p:cNvCxnSpPr>
          <p:nvPr/>
        </p:nvCxnSpPr>
        <p:spPr bwMode="auto">
          <a:xfrm rot="5400000">
            <a:off x="5286375" y="2532063"/>
            <a:ext cx="358775" cy="358775"/>
          </a:xfrm>
          <a:prstGeom prst="line">
            <a:avLst/>
          </a:prstGeom>
          <a:noFill/>
          <a:ln w="9525" algn="ctr">
            <a:solidFill>
              <a:schemeClr val="accent1"/>
            </a:solidFill>
            <a:round/>
            <a:headEnd/>
            <a:tailEnd/>
          </a:ln>
        </p:spPr>
      </p:cxnSp>
      <p:cxnSp>
        <p:nvCxnSpPr>
          <p:cNvPr id="35867" name="直接连接符 43"/>
          <p:cNvCxnSpPr>
            <a:cxnSpLocks noChangeShapeType="1"/>
          </p:cNvCxnSpPr>
          <p:nvPr/>
        </p:nvCxnSpPr>
        <p:spPr bwMode="auto">
          <a:xfrm rot="16200000" flipH="1">
            <a:off x="6184107" y="1994694"/>
            <a:ext cx="357187" cy="358775"/>
          </a:xfrm>
          <a:prstGeom prst="line">
            <a:avLst/>
          </a:prstGeom>
          <a:noFill/>
          <a:ln w="9525" algn="ctr">
            <a:solidFill>
              <a:schemeClr val="accent1"/>
            </a:solidFill>
            <a:round/>
            <a:headEnd/>
            <a:tailEnd/>
          </a:ln>
        </p:spPr>
      </p:cxnSp>
      <p:cxnSp>
        <p:nvCxnSpPr>
          <p:cNvPr id="35868" name="直接连接符 46"/>
          <p:cNvCxnSpPr>
            <a:cxnSpLocks noChangeShapeType="1"/>
          </p:cNvCxnSpPr>
          <p:nvPr/>
        </p:nvCxnSpPr>
        <p:spPr bwMode="auto">
          <a:xfrm rot="16200000" flipH="1">
            <a:off x="6722269" y="2532856"/>
            <a:ext cx="357188" cy="358775"/>
          </a:xfrm>
          <a:prstGeom prst="line">
            <a:avLst/>
          </a:prstGeom>
          <a:noFill/>
          <a:ln w="9525" algn="ctr">
            <a:solidFill>
              <a:schemeClr val="accent1"/>
            </a:solidFill>
            <a:round/>
            <a:headEnd/>
            <a:tailEnd/>
          </a:ln>
        </p:spPr>
      </p:cxnSp>
      <p:cxnSp>
        <p:nvCxnSpPr>
          <p:cNvPr id="35869" name="直接连接符 49"/>
          <p:cNvCxnSpPr>
            <a:cxnSpLocks noChangeShapeType="1"/>
          </p:cNvCxnSpPr>
          <p:nvPr/>
        </p:nvCxnSpPr>
        <p:spPr bwMode="auto">
          <a:xfrm rot="16200000" flipH="1">
            <a:off x="5106988" y="3070225"/>
            <a:ext cx="358775" cy="358775"/>
          </a:xfrm>
          <a:prstGeom prst="line">
            <a:avLst/>
          </a:prstGeom>
          <a:noFill/>
          <a:ln w="9525" algn="ctr">
            <a:solidFill>
              <a:schemeClr val="accent1"/>
            </a:solidFill>
            <a:round/>
            <a:headEnd/>
            <a:tailEnd/>
          </a:ln>
        </p:spPr>
      </p:cxnSp>
      <p:cxnSp>
        <p:nvCxnSpPr>
          <p:cNvPr id="35870" name="直接连接符 64"/>
          <p:cNvCxnSpPr>
            <a:cxnSpLocks noChangeShapeType="1"/>
          </p:cNvCxnSpPr>
          <p:nvPr/>
        </p:nvCxnSpPr>
        <p:spPr bwMode="auto">
          <a:xfrm rot="5400000">
            <a:off x="6362700" y="2532063"/>
            <a:ext cx="358775" cy="358775"/>
          </a:xfrm>
          <a:prstGeom prst="line">
            <a:avLst/>
          </a:prstGeom>
          <a:noFill/>
          <a:ln w="9525" algn="ctr">
            <a:solidFill>
              <a:schemeClr val="accent1"/>
            </a:solidFill>
            <a:round/>
            <a:headEnd/>
            <a:tailEnd/>
          </a:ln>
        </p:spPr>
      </p:cxnSp>
      <p:sp>
        <p:nvSpPr>
          <p:cNvPr id="35871" name="矩形 71"/>
          <p:cNvSpPr>
            <a:spLocks noChangeArrowheads="1"/>
          </p:cNvSpPr>
          <p:nvPr/>
        </p:nvSpPr>
        <p:spPr bwMode="auto">
          <a:xfrm>
            <a:off x="4751388" y="3429000"/>
            <a:ext cx="179387" cy="179388"/>
          </a:xfrm>
          <a:prstGeom prst="rect">
            <a:avLst/>
          </a:prstGeom>
          <a:noFill/>
          <a:ln w="9525" algn="ctr">
            <a:solidFill>
              <a:schemeClr val="accent1"/>
            </a:solidFill>
            <a:round/>
            <a:headEnd/>
            <a:tailEnd/>
          </a:ln>
        </p:spPr>
        <p:txBody>
          <a:bodyPr lIns="0" tIns="0" rIns="182880" bIns="0"/>
          <a:lstStyle/>
          <a:p>
            <a:pPr>
              <a:spcBef>
                <a:spcPct val="50000"/>
              </a:spcBef>
            </a:pPr>
            <a:endParaRPr lang="zh-CN" altLang="en-US" sz="2400"/>
          </a:p>
        </p:txBody>
      </p:sp>
      <p:sp>
        <p:nvSpPr>
          <p:cNvPr id="35872" name="矩形 72"/>
          <p:cNvSpPr>
            <a:spLocks noChangeArrowheads="1"/>
          </p:cNvSpPr>
          <p:nvPr/>
        </p:nvSpPr>
        <p:spPr bwMode="auto">
          <a:xfrm>
            <a:off x="5648325" y="2890838"/>
            <a:ext cx="179388" cy="179387"/>
          </a:xfrm>
          <a:prstGeom prst="rect">
            <a:avLst/>
          </a:prstGeom>
          <a:noFill/>
          <a:ln w="9525" algn="ctr">
            <a:solidFill>
              <a:schemeClr val="accent1"/>
            </a:solidFill>
            <a:round/>
            <a:headEnd/>
            <a:tailEnd/>
          </a:ln>
        </p:spPr>
        <p:txBody>
          <a:bodyPr lIns="0" tIns="0" rIns="182880" bIns="0"/>
          <a:lstStyle/>
          <a:p>
            <a:pPr>
              <a:spcBef>
                <a:spcPct val="50000"/>
              </a:spcBef>
            </a:pPr>
            <a:endParaRPr lang="zh-CN" altLang="en-US" sz="2400"/>
          </a:p>
        </p:txBody>
      </p:sp>
      <p:cxnSp>
        <p:nvCxnSpPr>
          <p:cNvPr id="35873" name="直接连接符 40"/>
          <p:cNvCxnSpPr>
            <a:cxnSpLocks noChangeShapeType="1"/>
            <a:stCxn id="35894" idx="2"/>
            <a:endCxn id="35871" idx="0"/>
          </p:cNvCxnSpPr>
          <p:nvPr/>
        </p:nvCxnSpPr>
        <p:spPr bwMode="auto">
          <a:xfrm rot="5400000">
            <a:off x="4795044" y="3117056"/>
            <a:ext cx="358775" cy="265113"/>
          </a:xfrm>
          <a:prstGeom prst="line">
            <a:avLst/>
          </a:prstGeom>
          <a:noFill/>
          <a:ln w="9525" algn="ctr">
            <a:solidFill>
              <a:schemeClr val="accent1"/>
            </a:solidFill>
            <a:round/>
            <a:headEnd/>
            <a:tailEnd/>
          </a:ln>
        </p:spPr>
      </p:cxnSp>
      <p:cxnSp>
        <p:nvCxnSpPr>
          <p:cNvPr id="35874" name="直接连接符 40"/>
          <p:cNvCxnSpPr>
            <a:cxnSpLocks noChangeShapeType="1"/>
            <a:stCxn id="35898" idx="2"/>
            <a:endCxn id="35872" idx="0"/>
          </p:cNvCxnSpPr>
          <p:nvPr/>
        </p:nvCxnSpPr>
        <p:spPr bwMode="auto">
          <a:xfrm rot="16200000" flipH="1">
            <a:off x="5512594" y="2664619"/>
            <a:ext cx="358775" cy="93663"/>
          </a:xfrm>
          <a:prstGeom prst="line">
            <a:avLst/>
          </a:prstGeom>
          <a:noFill/>
          <a:ln w="9525" algn="ctr">
            <a:solidFill>
              <a:schemeClr val="accent1"/>
            </a:solidFill>
            <a:round/>
            <a:headEnd/>
            <a:tailEnd/>
          </a:ln>
        </p:spPr>
      </p:cxnSp>
      <p:sp>
        <p:nvSpPr>
          <p:cNvPr id="35875" name="矩形 79"/>
          <p:cNvSpPr>
            <a:spLocks noChangeArrowheads="1"/>
          </p:cNvSpPr>
          <p:nvPr/>
        </p:nvSpPr>
        <p:spPr bwMode="auto">
          <a:xfrm>
            <a:off x="6007100" y="3429000"/>
            <a:ext cx="179388" cy="179388"/>
          </a:xfrm>
          <a:prstGeom prst="rect">
            <a:avLst/>
          </a:prstGeom>
          <a:noFill/>
          <a:ln w="9525" algn="ctr">
            <a:solidFill>
              <a:schemeClr val="accent1"/>
            </a:solidFill>
            <a:round/>
            <a:headEnd/>
            <a:tailEnd/>
          </a:ln>
        </p:spPr>
        <p:txBody>
          <a:bodyPr lIns="0" tIns="0" rIns="182880" bIns="0"/>
          <a:lstStyle/>
          <a:p>
            <a:pPr>
              <a:spcBef>
                <a:spcPct val="50000"/>
              </a:spcBef>
            </a:pPr>
            <a:endParaRPr lang="zh-CN" altLang="en-US" sz="2400"/>
          </a:p>
        </p:txBody>
      </p:sp>
      <p:sp>
        <p:nvSpPr>
          <p:cNvPr id="35876" name="矩形 80"/>
          <p:cNvSpPr>
            <a:spLocks noChangeArrowheads="1"/>
          </p:cNvSpPr>
          <p:nvPr/>
        </p:nvSpPr>
        <p:spPr bwMode="auto">
          <a:xfrm>
            <a:off x="6365875" y="3429000"/>
            <a:ext cx="179388" cy="179388"/>
          </a:xfrm>
          <a:prstGeom prst="rect">
            <a:avLst/>
          </a:prstGeom>
          <a:noFill/>
          <a:ln w="9525" algn="ctr">
            <a:solidFill>
              <a:schemeClr val="accent1"/>
            </a:solidFill>
            <a:round/>
            <a:headEnd/>
            <a:tailEnd/>
          </a:ln>
        </p:spPr>
        <p:txBody>
          <a:bodyPr lIns="0" tIns="0" rIns="182880" bIns="0"/>
          <a:lstStyle/>
          <a:p>
            <a:pPr>
              <a:spcBef>
                <a:spcPct val="50000"/>
              </a:spcBef>
            </a:pPr>
            <a:endParaRPr lang="zh-CN" altLang="en-US" sz="2400"/>
          </a:p>
        </p:txBody>
      </p:sp>
      <p:cxnSp>
        <p:nvCxnSpPr>
          <p:cNvPr id="35877" name="直接连接符 40"/>
          <p:cNvCxnSpPr>
            <a:cxnSpLocks noChangeShapeType="1"/>
            <a:stCxn id="35888" idx="2"/>
            <a:endCxn id="35875" idx="0"/>
          </p:cNvCxnSpPr>
          <p:nvPr/>
        </p:nvCxnSpPr>
        <p:spPr bwMode="auto">
          <a:xfrm rot="5400000">
            <a:off x="5961063" y="3206750"/>
            <a:ext cx="358775" cy="85725"/>
          </a:xfrm>
          <a:prstGeom prst="line">
            <a:avLst/>
          </a:prstGeom>
          <a:noFill/>
          <a:ln w="9525" algn="ctr">
            <a:solidFill>
              <a:schemeClr val="accent1"/>
            </a:solidFill>
            <a:round/>
            <a:headEnd/>
            <a:tailEnd/>
          </a:ln>
        </p:spPr>
      </p:cxnSp>
      <p:cxnSp>
        <p:nvCxnSpPr>
          <p:cNvPr id="35878" name="直接连接符 40"/>
          <p:cNvCxnSpPr>
            <a:cxnSpLocks noChangeShapeType="1"/>
            <a:stCxn id="35888" idx="2"/>
            <a:endCxn id="35876" idx="0"/>
          </p:cNvCxnSpPr>
          <p:nvPr/>
        </p:nvCxnSpPr>
        <p:spPr bwMode="auto">
          <a:xfrm rot="16200000" flipH="1">
            <a:off x="6140450" y="3113088"/>
            <a:ext cx="358775" cy="273050"/>
          </a:xfrm>
          <a:prstGeom prst="line">
            <a:avLst/>
          </a:prstGeom>
          <a:noFill/>
          <a:ln w="9525" algn="ctr">
            <a:solidFill>
              <a:schemeClr val="accent1"/>
            </a:solidFill>
            <a:round/>
            <a:headEnd/>
            <a:tailEnd/>
          </a:ln>
        </p:spPr>
      </p:cxnSp>
      <p:sp>
        <p:nvSpPr>
          <p:cNvPr id="35879" name="矩形 87"/>
          <p:cNvSpPr>
            <a:spLocks noChangeArrowheads="1"/>
          </p:cNvSpPr>
          <p:nvPr/>
        </p:nvSpPr>
        <p:spPr bwMode="auto">
          <a:xfrm>
            <a:off x="7083425" y="3429000"/>
            <a:ext cx="179388" cy="179388"/>
          </a:xfrm>
          <a:prstGeom prst="rect">
            <a:avLst/>
          </a:prstGeom>
          <a:noFill/>
          <a:ln w="9525" algn="ctr">
            <a:solidFill>
              <a:schemeClr val="accent1"/>
            </a:solidFill>
            <a:round/>
            <a:headEnd/>
            <a:tailEnd/>
          </a:ln>
        </p:spPr>
        <p:txBody>
          <a:bodyPr lIns="0" tIns="0" rIns="182880" bIns="0"/>
          <a:lstStyle/>
          <a:p>
            <a:pPr>
              <a:spcBef>
                <a:spcPct val="50000"/>
              </a:spcBef>
            </a:pPr>
            <a:endParaRPr lang="zh-CN" altLang="en-US" sz="2400"/>
          </a:p>
        </p:txBody>
      </p:sp>
      <p:sp>
        <p:nvSpPr>
          <p:cNvPr id="35880" name="矩形 88"/>
          <p:cNvSpPr>
            <a:spLocks noChangeArrowheads="1"/>
          </p:cNvSpPr>
          <p:nvPr/>
        </p:nvSpPr>
        <p:spPr bwMode="auto">
          <a:xfrm>
            <a:off x="7442200" y="3429000"/>
            <a:ext cx="179388" cy="179388"/>
          </a:xfrm>
          <a:prstGeom prst="rect">
            <a:avLst/>
          </a:prstGeom>
          <a:noFill/>
          <a:ln w="9525" algn="ctr">
            <a:solidFill>
              <a:schemeClr val="accent1"/>
            </a:solidFill>
            <a:round/>
            <a:headEnd/>
            <a:tailEnd/>
          </a:ln>
        </p:spPr>
        <p:txBody>
          <a:bodyPr lIns="0" tIns="0" rIns="182880" bIns="0"/>
          <a:lstStyle/>
          <a:p>
            <a:pPr>
              <a:spcBef>
                <a:spcPct val="50000"/>
              </a:spcBef>
            </a:pPr>
            <a:endParaRPr lang="zh-CN" altLang="en-US" sz="2400"/>
          </a:p>
        </p:txBody>
      </p:sp>
      <p:cxnSp>
        <p:nvCxnSpPr>
          <p:cNvPr id="35881" name="直接连接符 40"/>
          <p:cNvCxnSpPr>
            <a:cxnSpLocks noChangeShapeType="1"/>
            <a:endCxn id="35879" idx="0"/>
          </p:cNvCxnSpPr>
          <p:nvPr/>
        </p:nvCxnSpPr>
        <p:spPr bwMode="auto">
          <a:xfrm rot="5400000">
            <a:off x="7037388" y="3206750"/>
            <a:ext cx="358775" cy="85725"/>
          </a:xfrm>
          <a:prstGeom prst="line">
            <a:avLst/>
          </a:prstGeom>
          <a:noFill/>
          <a:ln w="9525" algn="ctr">
            <a:solidFill>
              <a:schemeClr val="accent1"/>
            </a:solidFill>
            <a:round/>
            <a:headEnd/>
            <a:tailEnd/>
          </a:ln>
        </p:spPr>
      </p:cxnSp>
      <p:cxnSp>
        <p:nvCxnSpPr>
          <p:cNvPr id="35882" name="直接连接符 40"/>
          <p:cNvCxnSpPr>
            <a:cxnSpLocks noChangeShapeType="1"/>
            <a:endCxn id="35880" idx="0"/>
          </p:cNvCxnSpPr>
          <p:nvPr/>
        </p:nvCxnSpPr>
        <p:spPr bwMode="auto">
          <a:xfrm rot="16200000" flipH="1">
            <a:off x="7216775" y="3113088"/>
            <a:ext cx="358775" cy="273050"/>
          </a:xfrm>
          <a:prstGeom prst="line">
            <a:avLst/>
          </a:prstGeom>
          <a:noFill/>
          <a:ln w="9525" algn="ctr">
            <a:solidFill>
              <a:schemeClr val="accent1"/>
            </a:solidFill>
            <a:round/>
            <a:headEnd/>
            <a:tailEnd/>
          </a:ln>
        </p:spPr>
      </p:cxnSp>
      <p:sp>
        <p:nvSpPr>
          <p:cNvPr id="35883" name="矩形 91"/>
          <p:cNvSpPr>
            <a:spLocks noChangeArrowheads="1"/>
          </p:cNvSpPr>
          <p:nvPr/>
        </p:nvSpPr>
        <p:spPr bwMode="auto">
          <a:xfrm>
            <a:off x="5468938" y="3967163"/>
            <a:ext cx="179387" cy="179387"/>
          </a:xfrm>
          <a:prstGeom prst="rect">
            <a:avLst/>
          </a:prstGeom>
          <a:noFill/>
          <a:ln w="9525" algn="ctr">
            <a:solidFill>
              <a:schemeClr val="accent1"/>
            </a:solidFill>
            <a:round/>
            <a:headEnd/>
            <a:tailEnd/>
          </a:ln>
        </p:spPr>
        <p:txBody>
          <a:bodyPr lIns="0" tIns="0" rIns="182880" bIns="0"/>
          <a:lstStyle/>
          <a:p>
            <a:pPr>
              <a:spcBef>
                <a:spcPct val="50000"/>
              </a:spcBef>
            </a:pPr>
            <a:endParaRPr lang="zh-CN" altLang="en-US" sz="2400"/>
          </a:p>
        </p:txBody>
      </p:sp>
      <p:sp>
        <p:nvSpPr>
          <p:cNvPr id="35884" name="矩形 92"/>
          <p:cNvSpPr>
            <a:spLocks noChangeArrowheads="1"/>
          </p:cNvSpPr>
          <p:nvPr/>
        </p:nvSpPr>
        <p:spPr bwMode="auto">
          <a:xfrm>
            <a:off x="5827713" y="3967163"/>
            <a:ext cx="179387" cy="179387"/>
          </a:xfrm>
          <a:prstGeom prst="rect">
            <a:avLst/>
          </a:prstGeom>
          <a:noFill/>
          <a:ln w="9525" algn="ctr">
            <a:solidFill>
              <a:schemeClr val="accent1"/>
            </a:solidFill>
            <a:round/>
            <a:headEnd/>
            <a:tailEnd/>
          </a:ln>
        </p:spPr>
        <p:txBody>
          <a:bodyPr lIns="0" tIns="0" rIns="182880" bIns="0"/>
          <a:lstStyle/>
          <a:p>
            <a:pPr>
              <a:spcBef>
                <a:spcPct val="50000"/>
              </a:spcBef>
            </a:pPr>
            <a:endParaRPr lang="zh-CN" altLang="en-US" sz="2400"/>
          </a:p>
        </p:txBody>
      </p:sp>
      <p:cxnSp>
        <p:nvCxnSpPr>
          <p:cNvPr id="35885" name="直接连接符 40"/>
          <p:cNvCxnSpPr>
            <a:cxnSpLocks noChangeShapeType="1"/>
            <a:endCxn id="35883" idx="0"/>
          </p:cNvCxnSpPr>
          <p:nvPr/>
        </p:nvCxnSpPr>
        <p:spPr bwMode="auto">
          <a:xfrm rot="5400000">
            <a:off x="5422900" y="3744913"/>
            <a:ext cx="358775" cy="85725"/>
          </a:xfrm>
          <a:prstGeom prst="line">
            <a:avLst/>
          </a:prstGeom>
          <a:noFill/>
          <a:ln w="9525" algn="ctr">
            <a:solidFill>
              <a:schemeClr val="accent1"/>
            </a:solidFill>
            <a:round/>
            <a:headEnd/>
            <a:tailEnd/>
          </a:ln>
        </p:spPr>
      </p:cxnSp>
      <p:cxnSp>
        <p:nvCxnSpPr>
          <p:cNvPr id="35886" name="直接连接符 40"/>
          <p:cNvCxnSpPr>
            <a:cxnSpLocks noChangeShapeType="1"/>
            <a:endCxn id="35884" idx="0"/>
          </p:cNvCxnSpPr>
          <p:nvPr/>
        </p:nvCxnSpPr>
        <p:spPr bwMode="auto">
          <a:xfrm rot="16200000" flipH="1">
            <a:off x="5602287" y="3651251"/>
            <a:ext cx="358775" cy="273050"/>
          </a:xfrm>
          <a:prstGeom prst="line">
            <a:avLst/>
          </a:prstGeom>
          <a:noFill/>
          <a:ln w="9525" algn="ctr">
            <a:solidFill>
              <a:schemeClr val="accent1"/>
            </a:solidFill>
            <a:round/>
            <a:headEnd/>
            <a:tailEnd/>
          </a:ln>
        </p:spPr>
      </p:cxn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zh-CN" altLang="en-US" smtClean="0"/>
              <a:t>搜索函数</a:t>
            </a:r>
          </a:p>
        </p:txBody>
      </p:sp>
      <p:sp>
        <p:nvSpPr>
          <p:cNvPr id="36867" name="Rectangle 3"/>
          <p:cNvSpPr>
            <a:spLocks noGrp="1" noChangeArrowheads="1"/>
          </p:cNvSpPr>
          <p:nvPr>
            <p:ph type="body" idx="1"/>
          </p:nvPr>
        </p:nvSpPr>
        <p:spPr/>
        <p:txBody>
          <a:bodyPr/>
          <a:lstStyle/>
          <a:p>
            <a:pPr>
              <a:buClrTx/>
              <a:buFontTx/>
              <a:buNone/>
            </a:pPr>
            <a:r>
              <a:rPr lang="en-US" altLang="zh-CN" sz="1800" smtClean="0">
                <a:solidFill>
                  <a:srgbClr val="0000FF"/>
                </a:solidFill>
                <a:latin typeface="Tahoma" pitchFamily="34" charset="0"/>
              </a:rPr>
              <a:t>template&lt;class E, class K&gt;</a:t>
            </a:r>
          </a:p>
          <a:p>
            <a:pPr>
              <a:buClrTx/>
              <a:buFontTx/>
              <a:buNone/>
            </a:pPr>
            <a:r>
              <a:rPr lang="en-US" altLang="zh-CN" sz="1800" smtClean="0">
                <a:solidFill>
                  <a:srgbClr val="0000FF"/>
                </a:solidFill>
                <a:latin typeface="Tahoma" pitchFamily="34" charset="0"/>
              </a:rPr>
              <a:t>bool BSTree&lt;E,K&gt;::Search(const K&amp; k, E &amp;e) const</a:t>
            </a:r>
          </a:p>
          <a:p>
            <a:pPr>
              <a:buClrTx/>
              <a:buFontTx/>
              <a:buNone/>
            </a:pPr>
            <a:r>
              <a:rPr lang="en-US" altLang="zh-CN" sz="1800" smtClean="0">
                <a:solidFill>
                  <a:srgbClr val="0000FF"/>
                </a:solidFill>
                <a:latin typeface="Tahoma" pitchFamily="34" charset="0"/>
              </a:rPr>
              <a:t>{</a:t>
            </a:r>
            <a:endParaRPr lang="en-US" altLang="zh-CN" sz="1800" smtClean="0">
              <a:solidFill>
                <a:srgbClr val="008000"/>
              </a:solidFill>
              <a:latin typeface="Tahoma" pitchFamily="34" charset="0"/>
            </a:endParaRPr>
          </a:p>
          <a:p>
            <a:pPr>
              <a:buClrTx/>
              <a:buFontTx/>
              <a:buNone/>
            </a:pPr>
            <a:r>
              <a:rPr lang="en-US" altLang="zh-CN" sz="1800" smtClean="0">
                <a:solidFill>
                  <a:srgbClr val="008000"/>
                </a:solidFill>
                <a:latin typeface="Tahoma" pitchFamily="34" charset="0"/>
              </a:rPr>
              <a:t>   </a:t>
            </a:r>
            <a:r>
              <a:rPr lang="en-US" altLang="zh-CN" sz="1800" smtClean="0">
                <a:solidFill>
                  <a:srgbClr val="0000FF"/>
                </a:solidFill>
                <a:latin typeface="Tahoma" pitchFamily="34" charset="0"/>
              </a:rPr>
              <a:t>BinaryTreeNode&lt;E&gt; *p = root;</a:t>
            </a:r>
          </a:p>
          <a:p>
            <a:pPr>
              <a:buClrTx/>
              <a:buFontTx/>
              <a:buNone/>
            </a:pPr>
            <a:r>
              <a:rPr lang="en-US" altLang="zh-CN" sz="1800" smtClean="0">
                <a:solidFill>
                  <a:srgbClr val="008000"/>
                </a:solidFill>
                <a:latin typeface="Tahoma" pitchFamily="34" charset="0"/>
              </a:rPr>
              <a:t>   </a:t>
            </a:r>
            <a:r>
              <a:rPr lang="en-US" altLang="zh-CN" sz="1800" smtClean="0">
                <a:solidFill>
                  <a:srgbClr val="0000FF"/>
                </a:solidFill>
                <a:latin typeface="Tahoma" pitchFamily="34" charset="0"/>
              </a:rPr>
              <a:t>while (p) </a:t>
            </a:r>
            <a:r>
              <a:rPr lang="en-US" altLang="zh-CN" sz="1800" smtClean="0">
                <a:solidFill>
                  <a:srgbClr val="008000"/>
                </a:solidFill>
                <a:latin typeface="Tahoma" pitchFamily="34" charset="0"/>
              </a:rPr>
              <a:t>// examine p-&gt;data</a:t>
            </a:r>
          </a:p>
          <a:p>
            <a:pPr>
              <a:buClrTx/>
              <a:buFontTx/>
              <a:buNone/>
            </a:pPr>
            <a:r>
              <a:rPr lang="en-US" altLang="zh-CN" sz="1800" smtClean="0">
                <a:solidFill>
                  <a:srgbClr val="008000"/>
                </a:solidFill>
                <a:latin typeface="Tahoma" pitchFamily="34" charset="0"/>
              </a:rPr>
              <a:t>      </a:t>
            </a:r>
            <a:r>
              <a:rPr lang="en-US" altLang="zh-CN" sz="1800" smtClean="0">
                <a:solidFill>
                  <a:srgbClr val="0000FF"/>
                </a:solidFill>
                <a:latin typeface="Tahoma" pitchFamily="34" charset="0"/>
              </a:rPr>
              <a:t>if (k &lt; p-&gt;data) p = p-&gt;LeftChild;</a:t>
            </a:r>
          </a:p>
          <a:p>
            <a:pPr>
              <a:buClrTx/>
              <a:buFontTx/>
              <a:buNone/>
            </a:pPr>
            <a:r>
              <a:rPr lang="en-US" altLang="zh-CN" sz="1800" smtClean="0">
                <a:solidFill>
                  <a:srgbClr val="0000FF"/>
                </a:solidFill>
                <a:latin typeface="Tahoma" pitchFamily="34" charset="0"/>
              </a:rPr>
              <a:t>      else if (k &gt; p-&gt;data) p = p-&gt;RightChild;</a:t>
            </a:r>
          </a:p>
          <a:p>
            <a:pPr>
              <a:buClrTx/>
              <a:buFontTx/>
              <a:buNone/>
            </a:pPr>
            <a:r>
              <a:rPr lang="en-US" altLang="zh-CN" sz="1800" smtClean="0">
                <a:solidFill>
                  <a:srgbClr val="0000FF"/>
                </a:solidFill>
                <a:latin typeface="Tahoma" pitchFamily="34" charset="0"/>
              </a:rPr>
              <a:t>           else {</a:t>
            </a:r>
            <a:r>
              <a:rPr lang="en-US" altLang="zh-CN" sz="1800" smtClean="0">
                <a:solidFill>
                  <a:srgbClr val="008000"/>
                </a:solidFill>
                <a:latin typeface="Tahoma" pitchFamily="34" charset="0"/>
              </a:rPr>
              <a:t>// found element</a:t>
            </a:r>
          </a:p>
          <a:p>
            <a:pPr>
              <a:buClrTx/>
              <a:buFontTx/>
              <a:buNone/>
            </a:pPr>
            <a:r>
              <a:rPr lang="en-US" altLang="zh-CN" sz="1800" smtClean="0">
                <a:solidFill>
                  <a:srgbClr val="008000"/>
                </a:solidFill>
                <a:latin typeface="Tahoma" pitchFamily="34" charset="0"/>
              </a:rPr>
              <a:t>                 </a:t>
            </a:r>
            <a:r>
              <a:rPr lang="en-US" altLang="zh-CN" sz="1800" smtClean="0">
                <a:solidFill>
                  <a:srgbClr val="0000FF"/>
                </a:solidFill>
                <a:latin typeface="Tahoma" pitchFamily="34" charset="0"/>
              </a:rPr>
              <a:t>e = p-&gt;data;</a:t>
            </a:r>
          </a:p>
          <a:p>
            <a:pPr>
              <a:buClrTx/>
              <a:buFontTx/>
              <a:buNone/>
            </a:pPr>
            <a:r>
              <a:rPr lang="en-US" altLang="zh-CN" sz="1800" smtClean="0">
                <a:solidFill>
                  <a:srgbClr val="008000"/>
                </a:solidFill>
                <a:latin typeface="Tahoma" pitchFamily="34" charset="0"/>
              </a:rPr>
              <a:t>                 </a:t>
            </a:r>
            <a:r>
              <a:rPr lang="en-US" altLang="zh-CN" sz="1800" smtClean="0">
                <a:solidFill>
                  <a:srgbClr val="0000FF"/>
                </a:solidFill>
                <a:latin typeface="Tahoma" pitchFamily="34" charset="0"/>
              </a:rPr>
              <a:t>return true;}</a:t>
            </a:r>
          </a:p>
          <a:p>
            <a:pPr>
              <a:buClrTx/>
              <a:buFontTx/>
              <a:buNone/>
            </a:pPr>
            <a:r>
              <a:rPr lang="en-US" altLang="zh-CN" sz="1800" smtClean="0">
                <a:solidFill>
                  <a:srgbClr val="0000FF"/>
                </a:solidFill>
                <a:latin typeface="Tahoma" pitchFamily="34" charset="0"/>
              </a:rPr>
              <a:t>   return false;</a:t>
            </a:r>
          </a:p>
          <a:p>
            <a:pPr>
              <a:buClrTx/>
              <a:buFontTx/>
              <a:buNone/>
            </a:pPr>
            <a:r>
              <a:rPr lang="en-US" altLang="zh-CN" sz="1800" smtClean="0">
                <a:solidFill>
                  <a:srgbClr val="0000FF"/>
                </a:solidFill>
                <a:latin typeface="Tahoma" pitchFamily="34" charset="0"/>
              </a:rPr>
              <a:t>}</a:t>
            </a:r>
            <a:endParaRPr lang="en-US" altLang="zh-CN" sz="1800" smtClean="0"/>
          </a:p>
        </p:txBody>
      </p:sp>
      <p:sp>
        <p:nvSpPr>
          <p:cNvPr id="36868" name="Text Box 5"/>
          <p:cNvSpPr txBox="1">
            <a:spLocks noChangeArrowheads="1"/>
          </p:cNvSpPr>
          <p:nvPr/>
        </p:nvSpPr>
        <p:spPr bwMode="ltGray">
          <a:xfrm>
            <a:off x="6248400" y="3505200"/>
            <a:ext cx="2743200" cy="923925"/>
          </a:xfrm>
          <a:prstGeom prst="rect">
            <a:avLst/>
          </a:prstGeom>
          <a:noFill/>
          <a:ln w="9525">
            <a:noFill/>
            <a:miter lim="800000"/>
            <a:headEnd/>
            <a:tailEnd/>
          </a:ln>
        </p:spPr>
        <p:txBody>
          <a:bodyPr>
            <a:spAutoFit/>
          </a:bodyPr>
          <a:lstStyle/>
          <a:p>
            <a:pPr>
              <a:spcBef>
                <a:spcPct val="50000"/>
              </a:spcBef>
            </a:pPr>
            <a:r>
              <a:rPr lang="zh-CN" altLang="en-US">
                <a:solidFill>
                  <a:srgbClr val="FF0000"/>
                </a:solidFill>
              </a:rPr>
              <a:t>非常简单，从根节点开始，“小左大右”即可，直至找到关键字或到达空节点</a:t>
            </a:r>
          </a:p>
        </p:txBody>
      </p:sp>
      <p:sp>
        <p:nvSpPr>
          <p:cNvPr id="6" name="矩形 5"/>
          <p:cNvSpPr/>
          <p:nvPr/>
        </p:nvSpPr>
        <p:spPr>
          <a:xfrm>
            <a:off x="4033836" y="4864104"/>
            <a:ext cx="4434226" cy="1015663"/>
          </a:xfrm>
          <a:prstGeom prst="rect">
            <a:avLst/>
          </a:prstGeom>
          <a:noFill/>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zh-CN" altLang="en-US" sz="3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思考：索引二叉搜索树中</a:t>
            </a:r>
            <a:endParaRPr lang="en-US" altLang="zh-CN" sz="3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a:p>
            <a:pPr algn="ctr">
              <a:defRPr/>
            </a:pPr>
            <a:r>
              <a:rPr lang="zh-CN" altLang="en-US" sz="3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如何求第</a:t>
            </a:r>
            <a:r>
              <a:rPr lang="en-US" altLang="zh-CN" sz="3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k</a:t>
            </a:r>
            <a:r>
              <a:rPr lang="zh-CN" altLang="en-US" sz="3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元？</a:t>
            </a:r>
          </a:p>
        </p:txBody>
      </p:sp>
      <p:sp>
        <p:nvSpPr>
          <p:cNvPr id="36870" name="灯片编号占位符 3"/>
          <p:cNvSpPr>
            <a:spLocks noGrp="1"/>
          </p:cNvSpPr>
          <p:nvPr>
            <p:ph type="sldNum" sz="quarter" idx="11"/>
          </p:nvPr>
        </p:nvSpPr>
        <p:spPr>
          <a:noFill/>
        </p:spPr>
        <p:txBody>
          <a:bodyPr/>
          <a:lstStyle/>
          <a:p>
            <a:fld id="{0DD26A04-D007-41B8-BA52-B441D9B043AB}" type="slidenum">
              <a:rPr lang="en-US" altLang="en-US" smtClean="0">
                <a:ea typeface="宋体" pitchFamily="2" charset="-122"/>
              </a:rPr>
              <a:pPr/>
              <a:t>15</a:t>
            </a:fld>
            <a:endParaRPr lang="en-US" altLang="en-US" smtClean="0">
              <a:ea typeface="宋体"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zh-CN" smtClean="0"/>
              <a:t>BST</a:t>
            </a:r>
            <a:r>
              <a:rPr lang="zh-CN" altLang="en-US" smtClean="0"/>
              <a:t>插入</a:t>
            </a:r>
          </a:p>
        </p:txBody>
      </p:sp>
      <p:sp>
        <p:nvSpPr>
          <p:cNvPr id="37891" name="Rectangle 3"/>
          <p:cNvSpPr>
            <a:spLocks noGrp="1" noChangeArrowheads="1"/>
          </p:cNvSpPr>
          <p:nvPr>
            <p:ph type="body" idx="1"/>
          </p:nvPr>
        </p:nvSpPr>
        <p:spPr>
          <a:xfrm>
            <a:off x="1182688" y="3810000"/>
            <a:ext cx="7772400" cy="2057400"/>
          </a:xfrm>
        </p:spPr>
        <p:txBody>
          <a:bodyPr/>
          <a:lstStyle/>
          <a:p>
            <a:r>
              <a:rPr lang="zh-CN" altLang="en-US" smtClean="0"/>
              <a:t>需先进行搜索操作</a:t>
            </a:r>
          </a:p>
          <a:p>
            <a:pPr lvl="1"/>
            <a:r>
              <a:rPr lang="zh-CN" altLang="en-US" smtClean="0"/>
              <a:t>若成功，表明有重复关键字，插入失败</a:t>
            </a:r>
          </a:p>
          <a:p>
            <a:pPr lvl="1"/>
            <a:r>
              <a:rPr lang="zh-CN" altLang="en-US" smtClean="0"/>
              <a:t>若失败，搜索结束的位置即为插入位置</a:t>
            </a:r>
          </a:p>
        </p:txBody>
      </p:sp>
      <p:pic>
        <p:nvPicPr>
          <p:cNvPr id="37892" name="Picture 5" descr="bstins"/>
          <p:cNvPicPr>
            <a:picLocks noChangeAspect="1" noChangeArrowheads="1"/>
          </p:cNvPicPr>
          <p:nvPr/>
        </p:nvPicPr>
        <p:blipFill>
          <a:blip r:embed="rId2"/>
          <a:srcRect/>
          <a:stretch>
            <a:fillRect/>
          </a:stretch>
        </p:blipFill>
        <p:spPr bwMode="auto">
          <a:xfrm>
            <a:off x="268288" y="1295400"/>
            <a:ext cx="8607425" cy="2536825"/>
          </a:xfrm>
          <a:prstGeom prst="rect">
            <a:avLst/>
          </a:prstGeom>
          <a:noFill/>
          <a:ln w="9525">
            <a:noFill/>
            <a:miter lim="800000"/>
            <a:headEnd/>
            <a:tailEnd/>
          </a:ln>
        </p:spPr>
      </p:pic>
      <p:sp>
        <p:nvSpPr>
          <p:cNvPr id="37893" name="Text Box 6"/>
          <p:cNvSpPr txBox="1">
            <a:spLocks noChangeArrowheads="1"/>
          </p:cNvSpPr>
          <p:nvPr/>
        </p:nvSpPr>
        <p:spPr bwMode="ltGray">
          <a:xfrm>
            <a:off x="4038600" y="1295400"/>
            <a:ext cx="1143000" cy="369888"/>
          </a:xfrm>
          <a:prstGeom prst="rect">
            <a:avLst/>
          </a:prstGeom>
          <a:noFill/>
          <a:ln w="9525">
            <a:noFill/>
            <a:miter lim="800000"/>
            <a:headEnd/>
            <a:tailEnd/>
          </a:ln>
        </p:spPr>
        <p:txBody>
          <a:bodyPr>
            <a:spAutoFit/>
          </a:bodyPr>
          <a:lstStyle/>
          <a:p>
            <a:pPr>
              <a:spcBef>
                <a:spcPct val="50000"/>
              </a:spcBef>
            </a:pPr>
            <a:r>
              <a:rPr lang="zh-CN" altLang="en-US">
                <a:solidFill>
                  <a:srgbClr val="FF0000"/>
                </a:solidFill>
              </a:rPr>
              <a:t>插入</a:t>
            </a:r>
            <a:r>
              <a:rPr lang="en-US" altLang="zh-CN">
                <a:solidFill>
                  <a:srgbClr val="FF0000"/>
                </a:solidFill>
              </a:rPr>
              <a:t>35</a:t>
            </a:r>
          </a:p>
        </p:txBody>
      </p:sp>
      <p:sp>
        <p:nvSpPr>
          <p:cNvPr id="37894" name="Line 7"/>
          <p:cNvSpPr>
            <a:spLocks noChangeShapeType="1"/>
          </p:cNvSpPr>
          <p:nvPr/>
        </p:nvSpPr>
        <p:spPr bwMode="ltGray">
          <a:xfrm>
            <a:off x="3505200" y="1981200"/>
            <a:ext cx="2133600" cy="0"/>
          </a:xfrm>
          <a:prstGeom prst="line">
            <a:avLst/>
          </a:prstGeom>
          <a:noFill/>
          <a:ln w="25400">
            <a:solidFill>
              <a:srgbClr val="FF0000"/>
            </a:solidFill>
            <a:round/>
            <a:headEnd/>
            <a:tailEnd type="triangle" w="med" len="med"/>
          </a:ln>
        </p:spPr>
        <p:txBody>
          <a:bodyPr wrap="none" anchor="ctr"/>
          <a:lstStyle/>
          <a:p>
            <a:endParaRPr lang="zh-CN" altLang="en-US"/>
          </a:p>
        </p:txBody>
      </p:sp>
      <p:sp>
        <p:nvSpPr>
          <p:cNvPr id="7" name="矩形 6"/>
          <p:cNvSpPr/>
          <p:nvPr/>
        </p:nvSpPr>
        <p:spPr>
          <a:xfrm>
            <a:off x="804852" y="5222880"/>
            <a:ext cx="8161209" cy="1015663"/>
          </a:xfrm>
          <a:prstGeom prst="rect">
            <a:avLst/>
          </a:prstGeom>
          <a:noFill/>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defRPr/>
            </a:pPr>
            <a:r>
              <a:rPr lang="zh-CN" altLang="en-US" sz="3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请思考：</a:t>
            </a:r>
            <a:r>
              <a:rPr lang="en-US" altLang="zh-CN" sz="3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35</a:t>
            </a:r>
            <a:r>
              <a:rPr lang="zh-CN" altLang="en-US" sz="3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为什么没被插在</a:t>
            </a:r>
            <a:r>
              <a:rPr lang="en-US" altLang="zh-CN" sz="3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80</a:t>
            </a:r>
            <a:r>
              <a:rPr lang="zh-CN" altLang="en-US" sz="3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的左孩子位置？</a:t>
            </a:r>
            <a:endParaRPr lang="en-US" altLang="zh-CN" sz="3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a:p>
            <a:pPr>
              <a:defRPr/>
            </a:pPr>
            <a:r>
              <a:rPr lang="zh-CN" altLang="en-US" sz="3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请绘制：在上述</a:t>
            </a:r>
            <a:r>
              <a:rPr lang="en-US" altLang="zh-CN" sz="3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BST</a:t>
            </a:r>
            <a:r>
              <a:rPr lang="zh-CN" altLang="en-US" sz="3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中查找</a:t>
            </a:r>
            <a:r>
              <a:rPr lang="en-US" altLang="zh-CN" sz="3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3</a:t>
            </a:r>
            <a:r>
              <a:rPr lang="zh-CN" altLang="en-US" sz="3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和</a:t>
            </a:r>
            <a:r>
              <a:rPr lang="en-US" altLang="zh-CN" sz="3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35</a:t>
            </a:r>
            <a:r>
              <a:rPr lang="zh-CN" altLang="en-US" sz="3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的查找路径？</a:t>
            </a:r>
          </a:p>
        </p:txBody>
      </p:sp>
      <p:sp>
        <p:nvSpPr>
          <p:cNvPr id="37896" name="灯片编号占位符 3"/>
          <p:cNvSpPr>
            <a:spLocks noGrp="1"/>
          </p:cNvSpPr>
          <p:nvPr>
            <p:ph type="sldNum" sz="quarter" idx="11"/>
          </p:nvPr>
        </p:nvSpPr>
        <p:spPr>
          <a:noFill/>
        </p:spPr>
        <p:txBody>
          <a:bodyPr/>
          <a:lstStyle/>
          <a:p>
            <a:fld id="{214E7CE5-9DB4-434F-A9A6-130538505116}" type="slidenum">
              <a:rPr lang="en-US" altLang="en-US" smtClean="0">
                <a:ea typeface="宋体" pitchFamily="2" charset="-122"/>
              </a:rPr>
              <a:pPr/>
              <a:t>16</a:t>
            </a:fld>
            <a:endParaRPr lang="en-US" altLang="en-US" smtClean="0">
              <a:ea typeface="宋体"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smtClean="0"/>
              <a:t>关于</a:t>
            </a:r>
            <a:r>
              <a:rPr lang="en-US" altLang="zh-CN" smtClean="0"/>
              <a:t>BST</a:t>
            </a:r>
            <a:r>
              <a:rPr lang="zh-CN" altLang="en-US" smtClean="0"/>
              <a:t>插入的结论</a:t>
            </a:r>
          </a:p>
        </p:txBody>
      </p:sp>
      <p:sp>
        <p:nvSpPr>
          <p:cNvPr id="38915" name="内容占位符 2"/>
          <p:cNvSpPr>
            <a:spLocks noGrp="1"/>
          </p:cNvSpPr>
          <p:nvPr>
            <p:ph idx="1"/>
          </p:nvPr>
        </p:nvSpPr>
        <p:spPr/>
        <p:txBody>
          <a:bodyPr/>
          <a:lstStyle/>
          <a:p>
            <a:r>
              <a:rPr lang="zh-CN" altLang="en-US" smtClean="0"/>
              <a:t>新插入的节点一定是一个</a:t>
            </a:r>
            <a:r>
              <a:rPr lang="zh-CN" altLang="en-US" smtClean="0">
                <a:solidFill>
                  <a:srgbClr val="FF0000"/>
                </a:solidFill>
              </a:rPr>
              <a:t>叶子节点</a:t>
            </a:r>
            <a:endParaRPr lang="en-US" altLang="zh-CN" smtClean="0">
              <a:solidFill>
                <a:srgbClr val="FF0000"/>
              </a:solidFill>
            </a:endParaRPr>
          </a:p>
          <a:p>
            <a:r>
              <a:rPr lang="zh-CN" altLang="en-US" smtClean="0"/>
              <a:t>并且是查找不成功时查找路径上访问的最后一个节点的左孩子或右孩子节点</a:t>
            </a:r>
          </a:p>
        </p:txBody>
      </p:sp>
      <p:sp>
        <p:nvSpPr>
          <p:cNvPr id="38916" name="灯片编号占位符 3"/>
          <p:cNvSpPr>
            <a:spLocks noGrp="1"/>
          </p:cNvSpPr>
          <p:nvPr>
            <p:ph type="sldNum" sz="quarter" idx="11"/>
          </p:nvPr>
        </p:nvSpPr>
        <p:spPr>
          <a:noFill/>
        </p:spPr>
        <p:txBody>
          <a:bodyPr/>
          <a:lstStyle/>
          <a:p>
            <a:fld id="{E176A90A-688E-4A53-915D-425CCA5FA1F2}" type="slidenum">
              <a:rPr lang="en-US" altLang="en-US" smtClean="0">
                <a:ea typeface="宋体" pitchFamily="2" charset="-122"/>
              </a:rPr>
              <a:pPr/>
              <a:t>17</a:t>
            </a:fld>
            <a:endParaRPr lang="en-US" altLang="en-US" smtClean="0">
              <a:ea typeface="宋体" pitchFamily="2" charset="-122"/>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zh-CN" altLang="en-US" smtClean="0"/>
              <a:t>插入操作</a:t>
            </a:r>
          </a:p>
        </p:txBody>
      </p:sp>
      <p:sp>
        <p:nvSpPr>
          <p:cNvPr id="39939" name="Rectangle 3"/>
          <p:cNvSpPr>
            <a:spLocks noGrp="1" noChangeArrowheads="1"/>
          </p:cNvSpPr>
          <p:nvPr>
            <p:ph type="body" idx="1"/>
          </p:nvPr>
        </p:nvSpPr>
        <p:spPr>
          <a:xfrm>
            <a:off x="917575" y="1455738"/>
            <a:ext cx="7369175" cy="4570412"/>
          </a:xfrm>
        </p:spPr>
        <p:txBody>
          <a:bodyPr/>
          <a:lstStyle/>
          <a:p>
            <a:pPr>
              <a:buClrTx/>
              <a:buFontTx/>
              <a:buNone/>
            </a:pPr>
            <a:r>
              <a:rPr lang="en-US" altLang="zh-CN" sz="1800" smtClean="0">
                <a:solidFill>
                  <a:srgbClr val="0000FF"/>
                </a:solidFill>
                <a:latin typeface="Tahoma" pitchFamily="34" charset="0"/>
              </a:rPr>
              <a:t>template&lt;class E, class K&gt;</a:t>
            </a:r>
          </a:p>
          <a:p>
            <a:pPr>
              <a:buClrTx/>
              <a:buFontTx/>
              <a:buNone/>
            </a:pPr>
            <a:r>
              <a:rPr lang="en-US" altLang="zh-CN" sz="1800" smtClean="0">
                <a:solidFill>
                  <a:srgbClr val="0000FF"/>
                </a:solidFill>
                <a:latin typeface="Tahoma" pitchFamily="34" charset="0"/>
              </a:rPr>
              <a:t>BSTree&lt;E,K&gt;&amp; BSTree&lt;E,K&gt;::Insert(const E&amp; e)</a:t>
            </a:r>
          </a:p>
          <a:p>
            <a:pPr>
              <a:buClrTx/>
              <a:buFontTx/>
              <a:buNone/>
            </a:pPr>
            <a:r>
              <a:rPr lang="en-US" altLang="zh-CN" sz="1800" smtClean="0">
                <a:solidFill>
                  <a:srgbClr val="0000FF"/>
                </a:solidFill>
                <a:latin typeface="Tahoma" pitchFamily="34" charset="0"/>
              </a:rPr>
              <a:t>{</a:t>
            </a:r>
            <a:r>
              <a:rPr lang="en-US" altLang="zh-CN" sz="1800" smtClean="0">
                <a:solidFill>
                  <a:srgbClr val="008000"/>
                </a:solidFill>
                <a:latin typeface="Tahoma" pitchFamily="34" charset="0"/>
              </a:rPr>
              <a:t>// Insert e if not duplicate.</a:t>
            </a:r>
          </a:p>
          <a:p>
            <a:pPr>
              <a:buClrTx/>
              <a:buFontTx/>
              <a:buNone/>
            </a:pPr>
            <a:r>
              <a:rPr lang="en-US" altLang="zh-CN" sz="1800" smtClean="0">
                <a:solidFill>
                  <a:srgbClr val="008000"/>
                </a:solidFill>
                <a:latin typeface="Tahoma" pitchFamily="34" charset="0"/>
              </a:rPr>
              <a:t>   </a:t>
            </a:r>
            <a:r>
              <a:rPr lang="en-US" altLang="zh-CN" sz="1800" smtClean="0">
                <a:solidFill>
                  <a:srgbClr val="0000FF"/>
                </a:solidFill>
                <a:latin typeface="Tahoma" pitchFamily="34" charset="0"/>
              </a:rPr>
              <a:t>BinaryTreeNode&lt;E&gt; *p = root,</a:t>
            </a:r>
            <a:r>
              <a:rPr lang="en-US" altLang="zh-CN" sz="1800" smtClean="0">
                <a:solidFill>
                  <a:srgbClr val="008000"/>
                </a:solidFill>
                <a:latin typeface="Tahoma" pitchFamily="34" charset="0"/>
              </a:rPr>
              <a:t>  // search pointer</a:t>
            </a:r>
          </a:p>
          <a:p>
            <a:pPr>
              <a:buClrTx/>
              <a:buFontTx/>
              <a:buNone/>
            </a:pPr>
            <a:r>
              <a:rPr lang="en-US" altLang="zh-CN" sz="1800" smtClean="0">
                <a:solidFill>
                  <a:srgbClr val="008000"/>
                </a:solidFill>
                <a:latin typeface="Tahoma" pitchFamily="34" charset="0"/>
              </a:rPr>
              <a:t>                     </a:t>
            </a:r>
            <a:r>
              <a:rPr lang="en-US" altLang="zh-CN" sz="1800" smtClean="0">
                <a:solidFill>
                  <a:srgbClr val="0000FF"/>
                </a:solidFill>
                <a:latin typeface="Tahoma" pitchFamily="34" charset="0"/>
              </a:rPr>
              <a:t>*pp = 0;</a:t>
            </a:r>
            <a:r>
              <a:rPr lang="en-US" altLang="zh-CN" sz="1800" smtClean="0">
                <a:solidFill>
                  <a:srgbClr val="008000"/>
                </a:solidFill>
                <a:latin typeface="Tahoma" pitchFamily="34" charset="0"/>
              </a:rPr>
              <a:t>    // parent of p</a:t>
            </a:r>
          </a:p>
          <a:p>
            <a:pPr>
              <a:buClrTx/>
              <a:buFontTx/>
              <a:buNone/>
            </a:pPr>
            <a:r>
              <a:rPr lang="en-US" altLang="zh-CN" sz="1800" smtClean="0">
                <a:solidFill>
                  <a:srgbClr val="008000"/>
                </a:solidFill>
                <a:latin typeface="Tahoma" pitchFamily="34" charset="0"/>
              </a:rPr>
              <a:t>   // find place to insert</a:t>
            </a:r>
          </a:p>
          <a:p>
            <a:pPr>
              <a:buClrTx/>
              <a:buFontTx/>
              <a:buNone/>
            </a:pPr>
            <a:r>
              <a:rPr lang="en-US" altLang="zh-CN" sz="1800" smtClean="0">
                <a:solidFill>
                  <a:srgbClr val="008000"/>
                </a:solidFill>
                <a:latin typeface="Tahoma" pitchFamily="34" charset="0"/>
              </a:rPr>
              <a:t>   </a:t>
            </a:r>
            <a:r>
              <a:rPr lang="en-US" altLang="zh-CN" sz="1800" smtClean="0">
                <a:solidFill>
                  <a:srgbClr val="0000FF"/>
                </a:solidFill>
                <a:latin typeface="Tahoma" pitchFamily="34" charset="0"/>
              </a:rPr>
              <a:t>while (p) {</a:t>
            </a:r>
            <a:r>
              <a:rPr lang="en-US" altLang="zh-CN" sz="1800" smtClean="0">
                <a:solidFill>
                  <a:srgbClr val="008000"/>
                </a:solidFill>
                <a:latin typeface="Tahoma" pitchFamily="34" charset="0"/>
              </a:rPr>
              <a:t>// examine p-&gt;data</a:t>
            </a:r>
          </a:p>
          <a:p>
            <a:pPr>
              <a:buClrTx/>
              <a:buFontTx/>
              <a:buNone/>
            </a:pPr>
            <a:r>
              <a:rPr lang="en-US" altLang="zh-CN" sz="1800" smtClean="0">
                <a:solidFill>
                  <a:srgbClr val="0000FF"/>
                </a:solidFill>
                <a:latin typeface="Tahoma" pitchFamily="34" charset="0"/>
              </a:rPr>
              <a:t>      pp = p;</a:t>
            </a:r>
          </a:p>
          <a:p>
            <a:pPr>
              <a:buClrTx/>
              <a:buFontTx/>
              <a:buNone/>
            </a:pPr>
            <a:r>
              <a:rPr lang="en-US" altLang="zh-CN" sz="1800" smtClean="0">
                <a:solidFill>
                  <a:srgbClr val="008000"/>
                </a:solidFill>
                <a:latin typeface="Tahoma" pitchFamily="34" charset="0"/>
              </a:rPr>
              <a:t>      // move p to a child</a:t>
            </a:r>
          </a:p>
          <a:p>
            <a:pPr>
              <a:buClrTx/>
              <a:buFontTx/>
              <a:buNone/>
            </a:pPr>
            <a:r>
              <a:rPr lang="en-US" altLang="zh-CN" sz="1800" smtClean="0">
                <a:solidFill>
                  <a:srgbClr val="008000"/>
                </a:solidFill>
                <a:latin typeface="Tahoma" pitchFamily="34" charset="0"/>
              </a:rPr>
              <a:t>      </a:t>
            </a:r>
            <a:r>
              <a:rPr lang="en-US" altLang="zh-CN" sz="1800" smtClean="0">
                <a:solidFill>
                  <a:srgbClr val="0000FF"/>
                </a:solidFill>
                <a:latin typeface="Tahoma" pitchFamily="34" charset="0"/>
              </a:rPr>
              <a:t>if (e &lt; p-&gt;data) p = p-&gt;LeftChild;</a:t>
            </a:r>
          </a:p>
          <a:p>
            <a:pPr>
              <a:buClrTx/>
              <a:buFontTx/>
              <a:buNone/>
            </a:pPr>
            <a:r>
              <a:rPr lang="en-US" altLang="zh-CN" sz="1800" smtClean="0">
                <a:solidFill>
                  <a:srgbClr val="0000FF"/>
                </a:solidFill>
                <a:latin typeface="Tahoma" pitchFamily="34" charset="0"/>
              </a:rPr>
              <a:t>      else if (e &gt; p-&gt;data) p = p-&gt;RightChild;</a:t>
            </a:r>
          </a:p>
          <a:p>
            <a:pPr>
              <a:buClrTx/>
              <a:buFontTx/>
              <a:buNone/>
            </a:pPr>
            <a:r>
              <a:rPr lang="en-US" altLang="zh-CN" sz="1800" smtClean="0">
                <a:solidFill>
                  <a:srgbClr val="0000FF"/>
                </a:solidFill>
                <a:latin typeface="Tahoma" pitchFamily="34" charset="0"/>
              </a:rPr>
              <a:t>           else throw BadInput(); </a:t>
            </a:r>
            <a:r>
              <a:rPr lang="en-US" altLang="zh-CN" sz="1800" smtClean="0">
                <a:solidFill>
                  <a:srgbClr val="008000"/>
                </a:solidFill>
                <a:latin typeface="Tahoma" pitchFamily="34" charset="0"/>
              </a:rPr>
              <a:t>// duplicate</a:t>
            </a:r>
          </a:p>
          <a:p>
            <a:pPr>
              <a:buClrTx/>
              <a:buFontTx/>
              <a:buNone/>
            </a:pPr>
            <a:r>
              <a:rPr lang="en-US" altLang="zh-CN" sz="1800" smtClean="0">
                <a:solidFill>
                  <a:srgbClr val="0000FF"/>
                </a:solidFill>
                <a:latin typeface="Tahoma" pitchFamily="34" charset="0"/>
              </a:rPr>
              <a:t>      }</a:t>
            </a:r>
          </a:p>
        </p:txBody>
      </p:sp>
      <p:sp>
        <p:nvSpPr>
          <p:cNvPr id="39940" name="灯片编号占位符 3"/>
          <p:cNvSpPr>
            <a:spLocks noGrp="1"/>
          </p:cNvSpPr>
          <p:nvPr>
            <p:ph type="sldNum" sz="quarter" idx="11"/>
          </p:nvPr>
        </p:nvSpPr>
        <p:spPr>
          <a:noFill/>
        </p:spPr>
        <p:txBody>
          <a:bodyPr/>
          <a:lstStyle/>
          <a:p>
            <a:fld id="{A4C33C7D-28DC-493F-AD30-988DC088A051}" type="slidenum">
              <a:rPr lang="en-US" altLang="en-US" smtClean="0">
                <a:ea typeface="宋体" pitchFamily="2" charset="-122"/>
              </a:rPr>
              <a:pPr/>
              <a:t>18</a:t>
            </a:fld>
            <a:endParaRPr lang="en-US" altLang="en-US" smtClean="0">
              <a:ea typeface="宋体"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smtClean="0"/>
              <a:t>插入操作（续）</a:t>
            </a:r>
          </a:p>
        </p:txBody>
      </p:sp>
      <p:sp>
        <p:nvSpPr>
          <p:cNvPr id="40963" name="Rectangle 3"/>
          <p:cNvSpPr>
            <a:spLocks noGrp="1" noChangeArrowheads="1"/>
          </p:cNvSpPr>
          <p:nvPr>
            <p:ph type="body" idx="1"/>
          </p:nvPr>
        </p:nvSpPr>
        <p:spPr>
          <a:xfrm>
            <a:off x="917575" y="1549400"/>
            <a:ext cx="7780338" cy="4570413"/>
          </a:xfrm>
        </p:spPr>
        <p:txBody>
          <a:bodyPr/>
          <a:lstStyle/>
          <a:p>
            <a:pPr>
              <a:buClrTx/>
              <a:buFontTx/>
              <a:buNone/>
            </a:pPr>
            <a:r>
              <a:rPr lang="en-US" altLang="zh-CN" sz="2000" smtClean="0">
                <a:solidFill>
                  <a:srgbClr val="008000"/>
                </a:solidFill>
                <a:latin typeface="Tahoma" pitchFamily="34" charset="0"/>
              </a:rPr>
              <a:t>   // get a node for e and attach to pp</a:t>
            </a:r>
          </a:p>
          <a:p>
            <a:pPr>
              <a:buClrTx/>
              <a:buFontTx/>
              <a:buNone/>
            </a:pPr>
            <a:r>
              <a:rPr lang="en-US" altLang="zh-CN" sz="2000" smtClean="0">
                <a:solidFill>
                  <a:srgbClr val="008000"/>
                </a:solidFill>
                <a:latin typeface="Tahoma" pitchFamily="34" charset="0"/>
              </a:rPr>
              <a:t>   </a:t>
            </a:r>
            <a:r>
              <a:rPr lang="en-US" altLang="zh-CN" sz="2000" smtClean="0">
                <a:solidFill>
                  <a:srgbClr val="0000FF"/>
                </a:solidFill>
                <a:latin typeface="Tahoma" pitchFamily="34" charset="0"/>
              </a:rPr>
              <a:t>BinaryTreeNode&lt;E&gt; *r = new BinaryTreeNode&lt;E&gt; (e);</a:t>
            </a:r>
          </a:p>
          <a:p>
            <a:pPr>
              <a:buClrTx/>
              <a:buFontTx/>
              <a:buNone/>
            </a:pPr>
            <a:r>
              <a:rPr lang="en-US" altLang="zh-CN" sz="2000" smtClean="0">
                <a:solidFill>
                  <a:srgbClr val="0000FF"/>
                </a:solidFill>
                <a:latin typeface="Tahoma" pitchFamily="34" charset="0"/>
              </a:rPr>
              <a:t>   if (root) {</a:t>
            </a:r>
            <a:r>
              <a:rPr lang="en-US" altLang="zh-CN" sz="2000" smtClean="0">
                <a:solidFill>
                  <a:srgbClr val="008000"/>
                </a:solidFill>
                <a:latin typeface="Tahoma" pitchFamily="34" charset="0"/>
              </a:rPr>
              <a:t>// tree not empty</a:t>
            </a:r>
          </a:p>
          <a:p>
            <a:pPr>
              <a:buClrTx/>
              <a:buFontTx/>
              <a:buNone/>
            </a:pPr>
            <a:r>
              <a:rPr lang="en-US" altLang="zh-CN" sz="2000" smtClean="0">
                <a:solidFill>
                  <a:srgbClr val="008000"/>
                </a:solidFill>
                <a:latin typeface="Tahoma" pitchFamily="34" charset="0"/>
              </a:rPr>
              <a:t>      </a:t>
            </a:r>
            <a:r>
              <a:rPr lang="en-US" altLang="zh-CN" sz="2000" smtClean="0">
                <a:solidFill>
                  <a:srgbClr val="0000FF"/>
                </a:solidFill>
                <a:latin typeface="Tahoma" pitchFamily="34" charset="0"/>
              </a:rPr>
              <a:t>if (e &lt; pp-&gt;data) pp-&gt;LeftChild = r;</a:t>
            </a:r>
          </a:p>
          <a:p>
            <a:pPr>
              <a:buClrTx/>
              <a:buFontTx/>
              <a:buNone/>
            </a:pPr>
            <a:r>
              <a:rPr lang="en-US" altLang="zh-CN" sz="2000" smtClean="0">
                <a:solidFill>
                  <a:srgbClr val="0000FF"/>
                </a:solidFill>
                <a:latin typeface="Tahoma" pitchFamily="34" charset="0"/>
              </a:rPr>
              <a:t>      else pp-&gt;RightChild = r;}</a:t>
            </a:r>
          </a:p>
          <a:p>
            <a:pPr>
              <a:buClrTx/>
              <a:buFontTx/>
              <a:buNone/>
            </a:pPr>
            <a:r>
              <a:rPr lang="en-US" altLang="zh-CN" sz="2000" smtClean="0">
                <a:solidFill>
                  <a:srgbClr val="0000FF"/>
                </a:solidFill>
                <a:latin typeface="Tahoma" pitchFamily="34" charset="0"/>
              </a:rPr>
              <a:t>   else </a:t>
            </a:r>
            <a:r>
              <a:rPr lang="en-US" altLang="zh-CN" sz="2000" smtClean="0">
                <a:solidFill>
                  <a:srgbClr val="008000"/>
                </a:solidFill>
                <a:latin typeface="Tahoma" pitchFamily="34" charset="0"/>
              </a:rPr>
              <a:t>// insertion into empty tree</a:t>
            </a:r>
          </a:p>
          <a:p>
            <a:pPr>
              <a:buClrTx/>
              <a:buFontTx/>
              <a:buNone/>
            </a:pPr>
            <a:r>
              <a:rPr lang="en-US" altLang="zh-CN" sz="2000" smtClean="0">
                <a:solidFill>
                  <a:srgbClr val="008000"/>
                </a:solidFill>
                <a:latin typeface="Tahoma" pitchFamily="34" charset="0"/>
              </a:rPr>
              <a:t>        </a:t>
            </a:r>
            <a:r>
              <a:rPr lang="en-US" altLang="zh-CN" sz="2000" smtClean="0">
                <a:solidFill>
                  <a:srgbClr val="0000FF"/>
                </a:solidFill>
                <a:latin typeface="Tahoma" pitchFamily="34" charset="0"/>
              </a:rPr>
              <a:t>root = r;</a:t>
            </a:r>
          </a:p>
          <a:p>
            <a:pPr>
              <a:buClrTx/>
              <a:buFontTx/>
              <a:buNone/>
            </a:pPr>
            <a:endParaRPr lang="en-US" altLang="zh-CN" sz="2000" smtClean="0">
              <a:solidFill>
                <a:srgbClr val="0000FF"/>
              </a:solidFill>
              <a:latin typeface="Tahoma" pitchFamily="34" charset="0"/>
            </a:endParaRPr>
          </a:p>
          <a:p>
            <a:pPr>
              <a:buClrTx/>
              <a:buFontTx/>
              <a:buNone/>
            </a:pPr>
            <a:r>
              <a:rPr lang="en-US" altLang="zh-CN" sz="2000" smtClean="0">
                <a:solidFill>
                  <a:srgbClr val="008000"/>
                </a:solidFill>
                <a:latin typeface="Tahoma" pitchFamily="34" charset="0"/>
              </a:rPr>
              <a:t>   </a:t>
            </a:r>
            <a:r>
              <a:rPr lang="en-US" altLang="zh-CN" sz="2000" smtClean="0">
                <a:solidFill>
                  <a:srgbClr val="0000FF"/>
                </a:solidFill>
                <a:latin typeface="Tahoma" pitchFamily="34" charset="0"/>
              </a:rPr>
              <a:t>return *this;</a:t>
            </a:r>
          </a:p>
          <a:p>
            <a:pPr>
              <a:buClrTx/>
              <a:buFontTx/>
              <a:buNone/>
            </a:pPr>
            <a:r>
              <a:rPr lang="en-US" altLang="zh-CN" sz="2000" smtClean="0">
                <a:solidFill>
                  <a:srgbClr val="0000FF"/>
                </a:solidFill>
                <a:latin typeface="Tahoma" pitchFamily="34" charset="0"/>
              </a:rPr>
              <a:t>}</a:t>
            </a:r>
            <a:endParaRPr lang="en-US" altLang="zh-CN" smtClean="0"/>
          </a:p>
        </p:txBody>
      </p:sp>
      <p:sp>
        <p:nvSpPr>
          <p:cNvPr id="40964" name="灯片编号占位符 3"/>
          <p:cNvSpPr>
            <a:spLocks noGrp="1"/>
          </p:cNvSpPr>
          <p:nvPr>
            <p:ph type="sldNum" sz="quarter" idx="11"/>
          </p:nvPr>
        </p:nvSpPr>
        <p:spPr>
          <a:noFill/>
        </p:spPr>
        <p:txBody>
          <a:bodyPr/>
          <a:lstStyle/>
          <a:p>
            <a:fld id="{98061A7F-E134-413D-B4E0-9B0B3EFB92B5}" type="slidenum">
              <a:rPr lang="en-US" altLang="en-US" smtClean="0">
                <a:ea typeface="宋体" pitchFamily="2" charset="-122"/>
              </a:rPr>
              <a:pPr/>
              <a:t>19</a:t>
            </a:fld>
            <a:endParaRPr lang="en-US" altLang="en-US" smtClean="0">
              <a:ea typeface="宋体"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smtClean="0"/>
              <a:t>主要内容</a:t>
            </a:r>
          </a:p>
        </p:txBody>
      </p:sp>
      <p:sp>
        <p:nvSpPr>
          <p:cNvPr id="23555" name="内容占位符 2"/>
          <p:cNvSpPr>
            <a:spLocks noGrp="1"/>
          </p:cNvSpPr>
          <p:nvPr>
            <p:ph idx="1"/>
          </p:nvPr>
        </p:nvSpPr>
        <p:spPr/>
        <p:txBody>
          <a:bodyPr/>
          <a:lstStyle/>
          <a:p>
            <a:r>
              <a:rPr lang="zh-CN" altLang="en-US" smtClean="0">
                <a:solidFill>
                  <a:srgbClr val="FF0000"/>
                </a:solidFill>
              </a:rPr>
              <a:t>二叉搜索树</a:t>
            </a:r>
            <a:endParaRPr lang="en-US" altLang="zh-CN" smtClean="0">
              <a:solidFill>
                <a:srgbClr val="FF0000"/>
              </a:solidFill>
            </a:endParaRPr>
          </a:p>
          <a:p>
            <a:pPr lvl="1"/>
            <a:r>
              <a:rPr lang="zh-CN" altLang="en-US" smtClean="0">
                <a:solidFill>
                  <a:srgbClr val="FF0000"/>
                </a:solidFill>
              </a:rPr>
              <a:t>定义</a:t>
            </a:r>
            <a:endParaRPr lang="en-US" altLang="zh-CN" smtClean="0">
              <a:solidFill>
                <a:srgbClr val="FF0000"/>
              </a:solidFill>
            </a:endParaRPr>
          </a:p>
          <a:p>
            <a:pPr lvl="1"/>
            <a:r>
              <a:rPr lang="zh-CN" altLang="en-US" smtClean="0">
                <a:solidFill>
                  <a:srgbClr val="FF0000"/>
                </a:solidFill>
              </a:rPr>
              <a:t>搜索</a:t>
            </a:r>
            <a:endParaRPr lang="en-US" altLang="zh-CN" smtClean="0">
              <a:solidFill>
                <a:srgbClr val="FF0000"/>
              </a:solidFill>
            </a:endParaRPr>
          </a:p>
          <a:p>
            <a:pPr lvl="1"/>
            <a:r>
              <a:rPr lang="zh-CN" altLang="en-US" smtClean="0">
                <a:solidFill>
                  <a:srgbClr val="FF0000"/>
                </a:solidFill>
              </a:rPr>
              <a:t>插入</a:t>
            </a:r>
            <a:endParaRPr lang="en-US" altLang="zh-CN" smtClean="0">
              <a:solidFill>
                <a:srgbClr val="FF0000"/>
              </a:solidFill>
            </a:endParaRPr>
          </a:p>
          <a:p>
            <a:pPr lvl="1"/>
            <a:r>
              <a:rPr lang="zh-CN" altLang="en-US" smtClean="0">
                <a:solidFill>
                  <a:srgbClr val="FF0000"/>
                </a:solidFill>
              </a:rPr>
              <a:t>删除</a:t>
            </a:r>
            <a:endParaRPr lang="en-US" altLang="zh-CN" smtClean="0">
              <a:solidFill>
                <a:srgbClr val="FF0000"/>
              </a:solidFill>
            </a:endParaRPr>
          </a:p>
          <a:p>
            <a:r>
              <a:rPr lang="en-US" altLang="zh-CN" smtClean="0"/>
              <a:t>AVL</a:t>
            </a:r>
            <a:r>
              <a:rPr lang="zh-CN" altLang="en-US" smtClean="0"/>
              <a:t>树</a:t>
            </a:r>
            <a:endParaRPr lang="en-US" altLang="zh-CN" smtClean="0"/>
          </a:p>
        </p:txBody>
      </p:sp>
      <p:sp>
        <p:nvSpPr>
          <p:cNvPr id="23556" name="灯片编号占位符 3"/>
          <p:cNvSpPr>
            <a:spLocks noGrp="1"/>
          </p:cNvSpPr>
          <p:nvPr>
            <p:ph type="sldNum" sz="quarter" idx="11"/>
          </p:nvPr>
        </p:nvSpPr>
        <p:spPr>
          <a:noFill/>
        </p:spPr>
        <p:txBody>
          <a:bodyPr/>
          <a:lstStyle/>
          <a:p>
            <a:fld id="{9521C5DE-F971-4C7D-BCDB-3CCAFEE7BDF4}" type="slidenum">
              <a:rPr lang="en-US" altLang="en-US" smtClean="0">
                <a:ea typeface="宋体" pitchFamily="2" charset="-122"/>
              </a:rPr>
              <a:pPr/>
              <a:t>2</a:t>
            </a:fld>
            <a:endParaRPr lang="en-US" altLang="en-US" smtClean="0">
              <a:ea typeface="宋体" pitchFamily="2" charset="-122"/>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zh-CN" altLang="en-US" smtClean="0"/>
              <a:t>由一系列插入生成</a:t>
            </a:r>
            <a:r>
              <a:rPr lang="en-US" altLang="zh-CN" smtClean="0"/>
              <a:t>BST</a:t>
            </a:r>
            <a:endParaRPr lang="zh-CN" altLang="en-US" smtClean="0"/>
          </a:p>
        </p:txBody>
      </p:sp>
      <p:sp>
        <p:nvSpPr>
          <p:cNvPr id="41987" name="内容占位符 2"/>
          <p:cNvSpPr>
            <a:spLocks noGrp="1"/>
          </p:cNvSpPr>
          <p:nvPr>
            <p:ph idx="1"/>
          </p:nvPr>
        </p:nvSpPr>
        <p:spPr/>
        <p:txBody>
          <a:bodyPr/>
          <a:lstStyle/>
          <a:p>
            <a:r>
              <a:rPr lang="zh-CN" altLang="en-US" smtClean="0"/>
              <a:t>从空树出发，由序列</a:t>
            </a:r>
            <a:r>
              <a:rPr lang="en-US" altLang="zh-CN" smtClean="0"/>
              <a:t>{45,24,53,45,12,24,90}</a:t>
            </a:r>
            <a:r>
              <a:rPr lang="zh-CN" altLang="en-US" smtClean="0"/>
              <a:t>构造</a:t>
            </a:r>
            <a:r>
              <a:rPr lang="en-US" altLang="zh-CN" smtClean="0"/>
              <a:t>BST</a:t>
            </a:r>
          </a:p>
          <a:p>
            <a:endParaRPr lang="en-US" altLang="zh-CN" smtClean="0"/>
          </a:p>
          <a:p>
            <a:endParaRPr lang="en-US" altLang="zh-CN" smtClean="0"/>
          </a:p>
          <a:p>
            <a:r>
              <a:rPr lang="zh-CN" altLang="en-US" smtClean="0"/>
              <a:t>上述过程本质上是将无序序列转变为有序序列的过程</a:t>
            </a:r>
          </a:p>
        </p:txBody>
      </p:sp>
      <p:sp>
        <p:nvSpPr>
          <p:cNvPr id="41988" name="灯片编号占位符 3"/>
          <p:cNvSpPr>
            <a:spLocks noGrp="1"/>
          </p:cNvSpPr>
          <p:nvPr>
            <p:ph type="sldNum" sz="quarter" idx="11"/>
          </p:nvPr>
        </p:nvSpPr>
        <p:spPr>
          <a:noFill/>
        </p:spPr>
        <p:txBody>
          <a:bodyPr/>
          <a:lstStyle/>
          <a:p>
            <a:fld id="{03EEB0DD-3647-4EF0-84DA-7B3D3A93FE45}" type="slidenum">
              <a:rPr lang="en-US" altLang="en-US" smtClean="0">
                <a:ea typeface="宋体" pitchFamily="2" charset="-122"/>
              </a:rPr>
              <a:pPr/>
              <a:t>20</a:t>
            </a:fld>
            <a:endParaRPr lang="en-US" altLang="en-US" smtClean="0">
              <a:ea typeface="宋体" pitchFamily="2" charset="-122"/>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zh-CN" smtClean="0"/>
              <a:t>BST</a:t>
            </a:r>
            <a:r>
              <a:rPr lang="zh-CN" altLang="en-US" smtClean="0"/>
              <a:t>删除</a:t>
            </a:r>
          </a:p>
        </p:txBody>
      </p:sp>
      <p:sp>
        <p:nvSpPr>
          <p:cNvPr id="43011" name="Rectangle 3"/>
          <p:cNvSpPr>
            <a:spLocks noGrp="1" noChangeArrowheads="1"/>
          </p:cNvSpPr>
          <p:nvPr>
            <p:ph type="body" idx="1"/>
          </p:nvPr>
        </p:nvSpPr>
        <p:spPr/>
        <p:txBody>
          <a:bodyPr/>
          <a:lstStyle/>
          <a:p>
            <a:pPr marL="609600" indent="-609600">
              <a:buFont typeface="Wingdings" pitchFamily="2" charset="2"/>
              <a:buAutoNum type="arabicPeriod"/>
            </a:pPr>
            <a:r>
              <a:rPr lang="zh-CN" altLang="en-US" smtClean="0"/>
              <a:t>删除叶节点</a:t>
            </a:r>
          </a:p>
          <a:p>
            <a:pPr marL="990600" lvl="1" indent="-533400"/>
            <a:r>
              <a:rPr lang="zh-CN" altLang="en-US" smtClean="0"/>
              <a:t>直接丢弃</a:t>
            </a:r>
            <a:r>
              <a:rPr lang="en-US" altLang="zh-CN" smtClean="0"/>
              <a:t>——</a:t>
            </a:r>
            <a:r>
              <a:rPr lang="zh-CN" altLang="en-US" smtClean="0"/>
              <a:t>父节点指向它的指针置为</a:t>
            </a:r>
            <a:r>
              <a:rPr lang="en-US" altLang="zh-CN" smtClean="0"/>
              <a:t>0</a:t>
            </a:r>
          </a:p>
        </p:txBody>
      </p:sp>
      <p:pic>
        <p:nvPicPr>
          <p:cNvPr id="43012" name="Picture 4" descr="bstins"/>
          <p:cNvPicPr>
            <a:picLocks noChangeAspect="1" noChangeArrowheads="1"/>
          </p:cNvPicPr>
          <p:nvPr/>
        </p:nvPicPr>
        <p:blipFill>
          <a:blip r:embed="rId2"/>
          <a:srcRect/>
          <a:stretch>
            <a:fillRect/>
          </a:stretch>
        </p:blipFill>
        <p:spPr bwMode="auto">
          <a:xfrm>
            <a:off x="304800" y="2590800"/>
            <a:ext cx="8607425" cy="2536825"/>
          </a:xfrm>
          <a:prstGeom prst="rect">
            <a:avLst/>
          </a:prstGeom>
          <a:noFill/>
          <a:ln w="9525">
            <a:noFill/>
            <a:miter lim="800000"/>
            <a:headEnd/>
            <a:tailEnd/>
          </a:ln>
        </p:spPr>
      </p:pic>
      <p:sp>
        <p:nvSpPr>
          <p:cNvPr id="43013" name="Text Box 5"/>
          <p:cNvSpPr txBox="1">
            <a:spLocks noChangeArrowheads="1"/>
          </p:cNvSpPr>
          <p:nvPr/>
        </p:nvSpPr>
        <p:spPr bwMode="ltGray">
          <a:xfrm>
            <a:off x="4114800" y="2514600"/>
            <a:ext cx="1143000" cy="369888"/>
          </a:xfrm>
          <a:prstGeom prst="rect">
            <a:avLst/>
          </a:prstGeom>
          <a:noFill/>
          <a:ln w="9525">
            <a:noFill/>
            <a:miter lim="800000"/>
            <a:headEnd/>
            <a:tailEnd/>
          </a:ln>
        </p:spPr>
        <p:txBody>
          <a:bodyPr>
            <a:spAutoFit/>
          </a:bodyPr>
          <a:lstStyle/>
          <a:p>
            <a:pPr>
              <a:spcBef>
                <a:spcPct val="50000"/>
              </a:spcBef>
            </a:pPr>
            <a:r>
              <a:rPr lang="zh-CN" altLang="en-US">
                <a:solidFill>
                  <a:srgbClr val="FF0000"/>
                </a:solidFill>
              </a:rPr>
              <a:t>删除</a:t>
            </a:r>
            <a:r>
              <a:rPr lang="en-US" altLang="zh-CN">
                <a:solidFill>
                  <a:srgbClr val="FF0000"/>
                </a:solidFill>
              </a:rPr>
              <a:t>35</a:t>
            </a:r>
          </a:p>
        </p:txBody>
      </p:sp>
      <p:sp>
        <p:nvSpPr>
          <p:cNvPr id="43014" name="Line 6"/>
          <p:cNvSpPr>
            <a:spLocks noChangeShapeType="1"/>
          </p:cNvSpPr>
          <p:nvPr/>
        </p:nvSpPr>
        <p:spPr bwMode="ltGray">
          <a:xfrm>
            <a:off x="3581400" y="3200400"/>
            <a:ext cx="2133600" cy="0"/>
          </a:xfrm>
          <a:prstGeom prst="line">
            <a:avLst/>
          </a:prstGeom>
          <a:noFill/>
          <a:ln w="25400">
            <a:solidFill>
              <a:srgbClr val="FF0000"/>
            </a:solidFill>
            <a:round/>
            <a:headEnd type="triangle" w="med" len="med"/>
            <a:tailEnd/>
          </a:ln>
        </p:spPr>
        <p:txBody>
          <a:bodyPr wrap="none" anchor="ctr"/>
          <a:lstStyle/>
          <a:p>
            <a:endParaRPr lang="zh-CN" altLang="en-US"/>
          </a:p>
        </p:txBody>
      </p:sp>
      <p:sp>
        <p:nvSpPr>
          <p:cNvPr id="43015" name="灯片编号占位符 3"/>
          <p:cNvSpPr>
            <a:spLocks noGrp="1"/>
          </p:cNvSpPr>
          <p:nvPr>
            <p:ph type="sldNum" sz="quarter" idx="11"/>
          </p:nvPr>
        </p:nvSpPr>
        <p:spPr>
          <a:noFill/>
        </p:spPr>
        <p:txBody>
          <a:bodyPr/>
          <a:lstStyle/>
          <a:p>
            <a:fld id="{160BA887-727C-4D16-A2A9-0F65DFC057A8}" type="slidenum">
              <a:rPr lang="en-US" altLang="en-US" smtClean="0">
                <a:ea typeface="宋体" pitchFamily="2" charset="-122"/>
              </a:rPr>
              <a:pPr/>
              <a:t>21</a:t>
            </a:fld>
            <a:endParaRPr lang="en-US" altLang="en-US" smtClean="0">
              <a:ea typeface="宋体"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zh-CN" altLang="en-US" smtClean="0"/>
              <a:t>删除算法（续）</a:t>
            </a:r>
          </a:p>
        </p:txBody>
      </p:sp>
      <p:sp>
        <p:nvSpPr>
          <p:cNvPr id="44035" name="Rectangle 3"/>
          <p:cNvSpPr>
            <a:spLocks noGrp="1" noChangeArrowheads="1"/>
          </p:cNvSpPr>
          <p:nvPr>
            <p:ph type="body" idx="1"/>
          </p:nvPr>
        </p:nvSpPr>
        <p:spPr/>
        <p:txBody>
          <a:bodyPr/>
          <a:lstStyle/>
          <a:p>
            <a:pPr marL="609600" indent="-609600"/>
            <a:r>
              <a:rPr lang="zh-CN" altLang="en-US" smtClean="0"/>
              <a:t>不是叶节点：如何保持二叉搜索树特性？</a:t>
            </a:r>
            <a:r>
              <a:rPr lang="en-US" altLang="zh-CN" smtClean="0"/>
              <a:t>——</a:t>
            </a:r>
            <a:r>
              <a:rPr lang="zh-CN" altLang="en-US" smtClean="0"/>
              <a:t>删除节点</a:t>
            </a:r>
            <a:r>
              <a:rPr lang="en-US" altLang="zh-CN" smtClean="0"/>
              <a:t>p</a:t>
            </a:r>
            <a:r>
              <a:rPr lang="zh-CN" altLang="en-US" smtClean="0"/>
              <a:t>，</a:t>
            </a:r>
            <a:r>
              <a:rPr lang="en-US" altLang="zh-CN" smtClean="0"/>
              <a:t>p</a:t>
            </a:r>
            <a:r>
              <a:rPr lang="zh-CN" altLang="en-US" smtClean="0"/>
              <a:t>的子树内部调整</a:t>
            </a:r>
          </a:p>
          <a:p>
            <a:pPr marL="609600" indent="-609600">
              <a:buFont typeface="Wingdings" pitchFamily="2" charset="2"/>
              <a:buAutoNum type="arabicPeriod" startAt="2"/>
            </a:pPr>
            <a:r>
              <a:rPr lang="en-US" altLang="zh-CN" smtClean="0"/>
              <a:t>p</a:t>
            </a:r>
            <a:r>
              <a:rPr lang="zh-CN" altLang="en-US" smtClean="0"/>
              <a:t>有且只有一个非空子树</a:t>
            </a:r>
            <a:r>
              <a:rPr lang="en-US" altLang="zh-CN" smtClean="0"/>
              <a:t>t</a:t>
            </a:r>
            <a:r>
              <a:rPr lang="zh-CN" altLang="en-US" smtClean="0"/>
              <a:t>，其根为</a:t>
            </a:r>
            <a:r>
              <a:rPr lang="en-US" altLang="zh-CN" smtClean="0"/>
              <a:t>q</a:t>
            </a:r>
          </a:p>
          <a:p>
            <a:pPr marL="990600" lvl="1" indent="-533400"/>
            <a:r>
              <a:rPr lang="zh-CN" altLang="en-US" smtClean="0"/>
              <a:t>丢弃</a:t>
            </a:r>
            <a:r>
              <a:rPr lang="en-US" altLang="zh-CN" smtClean="0"/>
              <a:t>p</a:t>
            </a:r>
            <a:r>
              <a:rPr lang="zh-CN" altLang="en-US" smtClean="0"/>
              <a:t>，以</a:t>
            </a:r>
            <a:r>
              <a:rPr lang="en-US" altLang="zh-CN" smtClean="0"/>
              <a:t>q</a:t>
            </a:r>
            <a:r>
              <a:rPr lang="zh-CN" altLang="en-US" smtClean="0"/>
              <a:t>取代</a:t>
            </a:r>
            <a:r>
              <a:rPr lang="en-US" altLang="zh-CN" smtClean="0"/>
              <a:t>p</a:t>
            </a:r>
            <a:r>
              <a:rPr lang="zh-CN" altLang="en-US" smtClean="0"/>
              <a:t>的位置</a:t>
            </a:r>
          </a:p>
          <a:p>
            <a:pPr marL="1371600" lvl="2" indent="-457200"/>
            <a:r>
              <a:rPr lang="en-US" altLang="zh-CN" smtClean="0"/>
              <a:t>p</a:t>
            </a:r>
            <a:r>
              <a:rPr lang="zh-CN" altLang="en-US" smtClean="0"/>
              <a:t>是整个二叉搜索树的根</a:t>
            </a:r>
            <a:r>
              <a:rPr lang="en-US" altLang="zh-CN" smtClean="0"/>
              <a:t>——q</a:t>
            </a:r>
            <a:r>
              <a:rPr lang="zh-CN" altLang="en-US" smtClean="0"/>
              <a:t>作为新的根</a:t>
            </a:r>
          </a:p>
          <a:p>
            <a:pPr marL="1371600" lvl="2" indent="-457200"/>
            <a:r>
              <a:rPr lang="zh-CN" altLang="en-US" smtClean="0"/>
              <a:t>否则</a:t>
            </a:r>
            <a:r>
              <a:rPr lang="en-US" altLang="zh-CN" smtClean="0"/>
              <a:t>——p</a:t>
            </a:r>
            <a:r>
              <a:rPr lang="zh-CN" altLang="en-US" smtClean="0"/>
              <a:t>的父节点的“指向</a:t>
            </a:r>
            <a:r>
              <a:rPr lang="en-US" altLang="zh-CN" smtClean="0"/>
              <a:t>p</a:t>
            </a:r>
            <a:r>
              <a:rPr lang="zh-CN" altLang="en-US" smtClean="0"/>
              <a:t>的指针”变为指向</a:t>
            </a:r>
            <a:r>
              <a:rPr lang="en-US" altLang="zh-CN" smtClean="0"/>
              <a:t>q</a:t>
            </a:r>
          </a:p>
        </p:txBody>
      </p:sp>
      <p:sp>
        <p:nvSpPr>
          <p:cNvPr id="44036" name="灯片编号占位符 3"/>
          <p:cNvSpPr>
            <a:spLocks noGrp="1"/>
          </p:cNvSpPr>
          <p:nvPr>
            <p:ph type="sldNum" sz="quarter" idx="11"/>
          </p:nvPr>
        </p:nvSpPr>
        <p:spPr>
          <a:noFill/>
        </p:spPr>
        <p:txBody>
          <a:bodyPr/>
          <a:lstStyle/>
          <a:p>
            <a:fld id="{814962D3-260C-4997-8F22-5BB77E79A119}" type="slidenum">
              <a:rPr lang="en-US" altLang="en-US" smtClean="0">
                <a:ea typeface="宋体" pitchFamily="2" charset="-122"/>
              </a:rPr>
              <a:pPr/>
              <a:t>22</a:t>
            </a:fld>
            <a:endParaRPr lang="en-US" altLang="en-US" smtClean="0">
              <a:ea typeface="宋体"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smtClean="0"/>
              <a:t>删除算法（续）</a:t>
            </a:r>
          </a:p>
        </p:txBody>
      </p:sp>
      <p:pic>
        <p:nvPicPr>
          <p:cNvPr id="45059" name="Picture 4" descr="bstdel2"/>
          <p:cNvPicPr>
            <a:picLocks noChangeAspect="1" noChangeArrowheads="1"/>
          </p:cNvPicPr>
          <p:nvPr/>
        </p:nvPicPr>
        <p:blipFill>
          <a:blip r:embed="rId2"/>
          <a:srcRect/>
          <a:stretch>
            <a:fillRect/>
          </a:stretch>
        </p:blipFill>
        <p:spPr bwMode="auto">
          <a:xfrm>
            <a:off x="304800" y="1447800"/>
            <a:ext cx="8607425" cy="2536825"/>
          </a:xfrm>
          <a:prstGeom prst="rect">
            <a:avLst/>
          </a:prstGeom>
          <a:noFill/>
          <a:ln w="9525">
            <a:noFill/>
            <a:miter lim="800000"/>
            <a:headEnd/>
            <a:tailEnd/>
          </a:ln>
        </p:spPr>
      </p:pic>
      <p:sp>
        <p:nvSpPr>
          <p:cNvPr id="45060" name="Text Box 5"/>
          <p:cNvSpPr txBox="1">
            <a:spLocks noChangeArrowheads="1"/>
          </p:cNvSpPr>
          <p:nvPr/>
        </p:nvSpPr>
        <p:spPr bwMode="ltGray">
          <a:xfrm>
            <a:off x="3581400" y="1470025"/>
            <a:ext cx="2286000" cy="369888"/>
          </a:xfrm>
          <a:prstGeom prst="rect">
            <a:avLst/>
          </a:prstGeom>
          <a:noFill/>
          <a:ln w="9525">
            <a:noFill/>
            <a:miter lim="800000"/>
            <a:headEnd/>
            <a:tailEnd/>
          </a:ln>
        </p:spPr>
        <p:txBody>
          <a:bodyPr>
            <a:spAutoFit/>
          </a:bodyPr>
          <a:lstStyle/>
          <a:p>
            <a:pPr>
              <a:spcBef>
                <a:spcPct val="50000"/>
              </a:spcBef>
            </a:pPr>
            <a:r>
              <a:rPr lang="zh-CN" altLang="en-US">
                <a:solidFill>
                  <a:srgbClr val="FF0000"/>
                </a:solidFill>
              </a:rPr>
              <a:t>删除</a:t>
            </a:r>
            <a:r>
              <a:rPr lang="en-US" altLang="zh-CN">
                <a:solidFill>
                  <a:srgbClr val="FF0000"/>
                </a:solidFill>
              </a:rPr>
              <a:t>5</a:t>
            </a:r>
            <a:r>
              <a:rPr lang="en-US" altLang="zh-CN">
                <a:solidFill>
                  <a:srgbClr val="FF0000"/>
                </a:solidFill>
                <a:sym typeface="Wingdings" pitchFamily="2" charset="2"/>
              </a:rPr>
              <a:t>“</a:t>
            </a:r>
            <a:r>
              <a:rPr lang="zh-CN" altLang="en-US">
                <a:solidFill>
                  <a:srgbClr val="FF0000"/>
                </a:solidFill>
                <a:sym typeface="Wingdings" pitchFamily="2" charset="2"/>
              </a:rPr>
              <a:t>删除”</a:t>
            </a:r>
            <a:r>
              <a:rPr lang="en-US" altLang="zh-CN">
                <a:solidFill>
                  <a:srgbClr val="FF0000"/>
                </a:solidFill>
                <a:sym typeface="Wingdings" pitchFamily="2" charset="2"/>
              </a:rPr>
              <a:t>2</a:t>
            </a:r>
            <a:endParaRPr lang="en-US" altLang="zh-CN">
              <a:solidFill>
                <a:srgbClr val="FF0000"/>
              </a:solidFill>
            </a:endParaRPr>
          </a:p>
        </p:txBody>
      </p:sp>
      <p:sp>
        <p:nvSpPr>
          <p:cNvPr id="45061" name="Line 6"/>
          <p:cNvSpPr>
            <a:spLocks noChangeShapeType="1"/>
          </p:cNvSpPr>
          <p:nvPr/>
        </p:nvSpPr>
        <p:spPr bwMode="ltGray">
          <a:xfrm>
            <a:off x="3657600" y="2155825"/>
            <a:ext cx="2133600" cy="1588"/>
          </a:xfrm>
          <a:prstGeom prst="line">
            <a:avLst/>
          </a:prstGeom>
          <a:noFill/>
          <a:ln w="25400">
            <a:solidFill>
              <a:srgbClr val="FF0000"/>
            </a:solidFill>
            <a:round/>
            <a:headEnd/>
            <a:tailEnd type="triangle" w="med" len="med"/>
          </a:ln>
        </p:spPr>
        <p:txBody>
          <a:bodyPr wrap="none" anchor="ctr"/>
          <a:lstStyle/>
          <a:p>
            <a:endParaRPr lang="zh-CN" altLang="en-US"/>
          </a:p>
        </p:txBody>
      </p:sp>
      <p:sp>
        <p:nvSpPr>
          <p:cNvPr id="45062" name="Text Box 7"/>
          <p:cNvSpPr txBox="1">
            <a:spLocks noChangeArrowheads="1"/>
          </p:cNvSpPr>
          <p:nvPr/>
        </p:nvSpPr>
        <p:spPr bwMode="ltGray">
          <a:xfrm>
            <a:off x="838200" y="1851025"/>
            <a:ext cx="381000" cy="369888"/>
          </a:xfrm>
          <a:prstGeom prst="rect">
            <a:avLst/>
          </a:prstGeom>
          <a:noFill/>
          <a:ln w="9525">
            <a:noFill/>
            <a:miter lim="800000"/>
            <a:headEnd/>
            <a:tailEnd/>
          </a:ln>
        </p:spPr>
        <p:txBody>
          <a:bodyPr>
            <a:spAutoFit/>
          </a:bodyPr>
          <a:lstStyle/>
          <a:p>
            <a:pPr>
              <a:spcBef>
                <a:spcPct val="50000"/>
              </a:spcBef>
            </a:pPr>
            <a:r>
              <a:rPr lang="en-US" altLang="zh-CN">
                <a:solidFill>
                  <a:srgbClr val="FF0000"/>
                </a:solidFill>
              </a:rPr>
              <a:t>p</a:t>
            </a:r>
          </a:p>
        </p:txBody>
      </p:sp>
      <p:sp>
        <p:nvSpPr>
          <p:cNvPr id="45063" name="Text Box 8"/>
          <p:cNvSpPr txBox="1">
            <a:spLocks noChangeArrowheads="1"/>
          </p:cNvSpPr>
          <p:nvPr/>
        </p:nvSpPr>
        <p:spPr bwMode="ltGray">
          <a:xfrm>
            <a:off x="228600" y="2689225"/>
            <a:ext cx="381000" cy="369888"/>
          </a:xfrm>
          <a:prstGeom prst="rect">
            <a:avLst/>
          </a:prstGeom>
          <a:noFill/>
          <a:ln w="9525">
            <a:noFill/>
            <a:miter lim="800000"/>
            <a:headEnd/>
            <a:tailEnd/>
          </a:ln>
        </p:spPr>
        <p:txBody>
          <a:bodyPr>
            <a:spAutoFit/>
          </a:bodyPr>
          <a:lstStyle/>
          <a:p>
            <a:pPr>
              <a:spcBef>
                <a:spcPct val="50000"/>
              </a:spcBef>
            </a:pPr>
            <a:r>
              <a:rPr lang="en-US" altLang="zh-CN">
                <a:solidFill>
                  <a:srgbClr val="FF0000"/>
                </a:solidFill>
              </a:rPr>
              <a:t>q</a:t>
            </a:r>
          </a:p>
        </p:txBody>
      </p:sp>
      <p:sp>
        <p:nvSpPr>
          <p:cNvPr id="45064" name="灯片编号占位符 3"/>
          <p:cNvSpPr>
            <a:spLocks noGrp="1"/>
          </p:cNvSpPr>
          <p:nvPr>
            <p:ph type="sldNum" sz="quarter" idx="11"/>
          </p:nvPr>
        </p:nvSpPr>
        <p:spPr>
          <a:noFill/>
        </p:spPr>
        <p:txBody>
          <a:bodyPr/>
          <a:lstStyle/>
          <a:p>
            <a:fld id="{C941D4C0-F00D-452B-97E1-04383A7FBAEE}" type="slidenum">
              <a:rPr lang="en-US" altLang="en-US" smtClean="0">
                <a:ea typeface="宋体" pitchFamily="2" charset="-122"/>
              </a:rPr>
              <a:pPr/>
              <a:t>23</a:t>
            </a:fld>
            <a:endParaRPr lang="en-US" altLang="en-US" smtClean="0">
              <a:ea typeface="宋体"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zh-CN" altLang="en-US" smtClean="0"/>
              <a:t>删除算法（续）</a:t>
            </a:r>
          </a:p>
        </p:txBody>
      </p:sp>
      <p:sp>
        <p:nvSpPr>
          <p:cNvPr id="46083" name="Rectangle 3"/>
          <p:cNvSpPr>
            <a:spLocks noGrp="1" noChangeArrowheads="1"/>
          </p:cNvSpPr>
          <p:nvPr>
            <p:ph type="body" idx="1"/>
          </p:nvPr>
        </p:nvSpPr>
        <p:spPr/>
        <p:txBody>
          <a:bodyPr/>
          <a:lstStyle/>
          <a:p>
            <a:pPr marL="609600" indent="-609600">
              <a:buFont typeface="Wingdings" pitchFamily="2" charset="2"/>
              <a:buAutoNum type="arabicPeriod" startAt="3"/>
            </a:pPr>
            <a:r>
              <a:rPr lang="en-US" altLang="zh-CN" smtClean="0"/>
              <a:t>p</a:t>
            </a:r>
            <a:r>
              <a:rPr lang="zh-CN" altLang="en-US" smtClean="0"/>
              <a:t>的两个子树都不空</a:t>
            </a:r>
            <a:r>
              <a:rPr lang="en-US" altLang="zh-CN" smtClean="0"/>
              <a:t>——</a:t>
            </a:r>
            <a:r>
              <a:rPr lang="zh-CN" altLang="en-US" smtClean="0"/>
              <a:t>转换为情况</a:t>
            </a:r>
            <a:r>
              <a:rPr lang="en-US" altLang="zh-CN" smtClean="0"/>
              <a:t>2</a:t>
            </a:r>
            <a:r>
              <a:rPr lang="zh-CN" altLang="en-US" smtClean="0"/>
              <a:t>（或</a:t>
            </a:r>
            <a:r>
              <a:rPr lang="en-US" altLang="zh-CN" smtClean="0"/>
              <a:t>1</a:t>
            </a:r>
            <a:r>
              <a:rPr lang="zh-CN" altLang="en-US" smtClean="0"/>
              <a:t>）</a:t>
            </a:r>
          </a:p>
          <a:p>
            <a:pPr marL="990600" lvl="1" indent="-533400"/>
            <a:r>
              <a:rPr lang="en-US" altLang="zh-CN" smtClean="0"/>
              <a:t>p</a:t>
            </a:r>
            <a:r>
              <a:rPr lang="zh-CN" altLang="en-US" smtClean="0"/>
              <a:t>与某个节点</a:t>
            </a:r>
            <a:r>
              <a:rPr lang="en-US" altLang="zh-CN" smtClean="0"/>
              <a:t>q</a:t>
            </a:r>
            <a:r>
              <a:rPr lang="zh-CN" altLang="en-US" smtClean="0"/>
              <a:t>（满足情况</a:t>
            </a:r>
            <a:r>
              <a:rPr lang="en-US" altLang="zh-CN" smtClean="0"/>
              <a:t>2</a:t>
            </a:r>
            <a:r>
              <a:rPr lang="zh-CN" altLang="en-US" smtClean="0"/>
              <a:t>或</a:t>
            </a:r>
            <a:r>
              <a:rPr lang="en-US" altLang="zh-CN" smtClean="0"/>
              <a:t>1</a:t>
            </a:r>
            <a:r>
              <a:rPr lang="zh-CN" altLang="en-US" smtClean="0"/>
              <a:t>）交换</a:t>
            </a:r>
            <a:endParaRPr lang="zh-CN" altLang="en-US" smtClean="0">
              <a:sym typeface="Wingdings" pitchFamily="2" charset="2"/>
            </a:endParaRPr>
          </a:p>
          <a:p>
            <a:pPr marL="990600" lvl="1" indent="-533400"/>
            <a:r>
              <a:rPr lang="zh-CN" altLang="en-US" smtClean="0">
                <a:sym typeface="Wingdings" pitchFamily="2" charset="2"/>
              </a:rPr>
              <a:t>删除</a:t>
            </a:r>
            <a:r>
              <a:rPr lang="en-US" altLang="zh-CN" smtClean="0">
                <a:sym typeface="Wingdings" pitchFamily="2" charset="2"/>
              </a:rPr>
              <a:t>p</a:t>
            </a:r>
            <a:r>
              <a:rPr lang="zh-CN" altLang="en-US" smtClean="0"/>
              <a:t>删除</a:t>
            </a:r>
            <a:r>
              <a:rPr lang="en-US" altLang="zh-CN" smtClean="0"/>
              <a:t>q</a:t>
            </a:r>
          </a:p>
          <a:p>
            <a:pPr marL="990600" lvl="1" indent="-533400"/>
            <a:r>
              <a:rPr lang="en-US" altLang="zh-CN" smtClean="0"/>
              <a:t>q</a:t>
            </a:r>
            <a:r>
              <a:rPr lang="zh-CN" altLang="en-US" smtClean="0"/>
              <a:t>的选择准则？</a:t>
            </a:r>
            <a:r>
              <a:rPr lang="en-US" altLang="zh-CN" smtClean="0"/>
              <a:t>——</a:t>
            </a:r>
            <a:r>
              <a:rPr lang="zh-CN" altLang="en-US" smtClean="0"/>
              <a:t>替代</a:t>
            </a:r>
            <a:r>
              <a:rPr lang="en-US" altLang="zh-CN" smtClean="0"/>
              <a:t>p</a:t>
            </a:r>
            <a:r>
              <a:rPr lang="zh-CN" altLang="en-US" smtClean="0"/>
              <a:t>成为子树的根后，应当保持二叉搜索树特性</a:t>
            </a:r>
          </a:p>
          <a:p>
            <a:pPr marL="990600" lvl="1" indent="-533400"/>
            <a:r>
              <a:rPr lang="zh-CN" altLang="en-US" smtClean="0"/>
              <a:t>左子树的最右节点或右子树的最左节点，排名恰与</a:t>
            </a:r>
            <a:r>
              <a:rPr lang="en-US" altLang="zh-CN" smtClean="0"/>
              <a:t>p</a:t>
            </a:r>
            <a:r>
              <a:rPr lang="zh-CN" altLang="en-US" smtClean="0"/>
              <a:t>相邻</a:t>
            </a:r>
            <a:r>
              <a:rPr lang="en-US" altLang="zh-CN" smtClean="0"/>
              <a:t>——</a:t>
            </a:r>
            <a:r>
              <a:rPr lang="zh-CN" altLang="en-US" smtClean="0"/>
              <a:t>之前或之后</a:t>
            </a:r>
          </a:p>
        </p:txBody>
      </p:sp>
      <p:sp>
        <p:nvSpPr>
          <p:cNvPr id="46084" name="灯片编号占位符 3"/>
          <p:cNvSpPr>
            <a:spLocks noGrp="1"/>
          </p:cNvSpPr>
          <p:nvPr>
            <p:ph type="sldNum" sz="quarter" idx="11"/>
          </p:nvPr>
        </p:nvSpPr>
        <p:spPr>
          <a:noFill/>
        </p:spPr>
        <p:txBody>
          <a:bodyPr/>
          <a:lstStyle/>
          <a:p>
            <a:fld id="{08180A8B-9BB2-4BBD-B084-5966F03EF2ED}" type="slidenum">
              <a:rPr lang="en-US" altLang="en-US" smtClean="0">
                <a:ea typeface="宋体" pitchFamily="2" charset="-122"/>
              </a:rPr>
              <a:pPr/>
              <a:t>24</a:t>
            </a:fld>
            <a:endParaRPr lang="en-US" altLang="en-US" smtClean="0">
              <a:ea typeface="宋体"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zh-CN" altLang="en-US" smtClean="0"/>
              <a:t>删除算法（续）</a:t>
            </a:r>
          </a:p>
        </p:txBody>
      </p:sp>
      <p:pic>
        <p:nvPicPr>
          <p:cNvPr id="47107" name="Picture 8" descr="bstdel3-1"/>
          <p:cNvPicPr>
            <a:picLocks noChangeAspect="1" noChangeArrowheads="1"/>
          </p:cNvPicPr>
          <p:nvPr/>
        </p:nvPicPr>
        <p:blipFill>
          <a:blip r:embed="rId2"/>
          <a:srcRect/>
          <a:stretch>
            <a:fillRect/>
          </a:stretch>
        </p:blipFill>
        <p:spPr bwMode="auto">
          <a:xfrm>
            <a:off x="465138" y="1447800"/>
            <a:ext cx="8526462" cy="3381375"/>
          </a:xfrm>
          <a:prstGeom prst="rect">
            <a:avLst/>
          </a:prstGeom>
          <a:noFill/>
          <a:ln w="9525">
            <a:noFill/>
            <a:miter lim="800000"/>
            <a:headEnd/>
            <a:tailEnd/>
          </a:ln>
        </p:spPr>
      </p:pic>
      <p:sp>
        <p:nvSpPr>
          <p:cNvPr id="47108" name="Text Box 9"/>
          <p:cNvSpPr txBox="1">
            <a:spLocks noChangeArrowheads="1"/>
          </p:cNvSpPr>
          <p:nvPr/>
        </p:nvSpPr>
        <p:spPr bwMode="ltGray">
          <a:xfrm>
            <a:off x="3276600" y="1371600"/>
            <a:ext cx="2667000" cy="369888"/>
          </a:xfrm>
          <a:prstGeom prst="rect">
            <a:avLst/>
          </a:prstGeom>
          <a:noFill/>
          <a:ln w="9525">
            <a:noFill/>
            <a:miter lim="800000"/>
            <a:headEnd/>
            <a:tailEnd/>
          </a:ln>
        </p:spPr>
        <p:txBody>
          <a:bodyPr>
            <a:spAutoFit/>
          </a:bodyPr>
          <a:lstStyle/>
          <a:p>
            <a:pPr>
              <a:spcBef>
                <a:spcPct val="50000"/>
              </a:spcBef>
            </a:pPr>
            <a:r>
              <a:rPr lang="zh-CN" altLang="en-US">
                <a:solidFill>
                  <a:srgbClr val="FF0000"/>
                </a:solidFill>
              </a:rPr>
              <a:t>删除</a:t>
            </a:r>
            <a:r>
              <a:rPr lang="en-US" altLang="zh-CN">
                <a:solidFill>
                  <a:srgbClr val="FF0000"/>
                </a:solidFill>
              </a:rPr>
              <a:t>40</a:t>
            </a:r>
            <a:r>
              <a:rPr lang="en-US" altLang="zh-CN">
                <a:solidFill>
                  <a:srgbClr val="FF0000"/>
                </a:solidFill>
                <a:sym typeface="Wingdings" pitchFamily="2" charset="2"/>
              </a:rPr>
              <a:t>“</a:t>
            </a:r>
            <a:r>
              <a:rPr lang="zh-CN" altLang="en-US">
                <a:solidFill>
                  <a:srgbClr val="FF0000"/>
                </a:solidFill>
                <a:sym typeface="Wingdings" pitchFamily="2" charset="2"/>
              </a:rPr>
              <a:t>删除”</a:t>
            </a:r>
            <a:r>
              <a:rPr lang="en-US" altLang="zh-CN">
                <a:solidFill>
                  <a:srgbClr val="FF0000"/>
                </a:solidFill>
                <a:sym typeface="Wingdings" pitchFamily="2" charset="2"/>
              </a:rPr>
              <a:t>60</a:t>
            </a:r>
          </a:p>
        </p:txBody>
      </p:sp>
      <p:sp>
        <p:nvSpPr>
          <p:cNvPr id="47109" name="Line 10"/>
          <p:cNvSpPr>
            <a:spLocks noChangeShapeType="1"/>
          </p:cNvSpPr>
          <p:nvPr/>
        </p:nvSpPr>
        <p:spPr bwMode="ltGray">
          <a:xfrm>
            <a:off x="3352800" y="2057400"/>
            <a:ext cx="2133600" cy="1588"/>
          </a:xfrm>
          <a:prstGeom prst="line">
            <a:avLst/>
          </a:prstGeom>
          <a:noFill/>
          <a:ln w="25400">
            <a:solidFill>
              <a:srgbClr val="FF0000"/>
            </a:solidFill>
            <a:round/>
            <a:headEnd/>
            <a:tailEnd type="triangle" w="med" len="med"/>
          </a:ln>
        </p:spPr>
        <p:txBody>
          <a:bodyPr wrap="none" anchor="ctr"/>
          <a:lstStyle/>
          <a:p>
            <a:endParaRPr lang="zh-CN" altLang="en-US"/>
          </a:p>
        </p:txBody>
      </p:sp>
      <p:sp>
        <p:nvSpPr>
          <p:cNvPr id="47110" name="灯片编号占位符 3"/>
          <p:cNvSpPr>
            <a:spLocks noGrp="1"/>
          </p:cNvSpPr>
          <p:nvPr>
            <p:ph type="sldNum" sz="quarter" idx="11"/>
          </p:nvPr>
        </p:nvSpPr>
        <p:spPr>
          <a:noFill/>
        </p:spPr>
        <p:txBody>
          <a:bodyPr/>
          <a:lstStyle/>
          <a:p>
            <a:fld id="{0E8A0A06-4C01-473E-84AE-7C89F6DBC4B3}" type="slidenum">
              <a:rPr lang="en-US" altLang="en-US" smtClean="0">
                <a:ea typeface="宋体" pitchFamily="2" charset="-122"/>
              </a:rPr>
              <a:pPr/>
              <a:t>25</a:t>
            </a:fld>
            <a:endParaRPr lang="en-US" altLang="en-US" smtClean="0">
              <a:ea typeface="宋体"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zh-CN" altLang="en-US" smtClean="0"/>
              <a:t>删除算法（续）</a:t>
            </a:r>
          </a:p>
        </p:txBody>
      </p:sp>
      <p:pic>
        <p:nvPicPr>
          <p:cNvPr id="48131" name="Picture 3" descr="bstdel3-2"/>
          <p:cNvPicPr>
            <a:picLocks noChangeAspect="1" noChangeArrowheads="1"/>
          </p:cNvPicPr>
          <p:nvPr/>
        </p:nvPicPr>
        <p:blipFill>
          <a:blip r:embed="rId2"/>
          <a:srcRect/>
          <a:stretch>
            <a:fillRect/>
          </a:stretch>
        </p:blipFill>
        <p:spPr bwMode="auto">
          <a:xfrm>
            <a:off x="585788" y="1990725"/>
            <a:ext cx="8558212" cy="2657475"/>
          </a:xfrm>
          <a:prstGeom prst="rect">
            <a:avLst/>
          </a:prstGeom>
          <a:noFill/>
          <a:ln w="9525">
            <a:noFill/>
            <a:miter lim="800000"/>
            <a:headEnd/>
            <a:tailEnd/>
          </a:ln>
        </p:spPr>
      </p:pic>
      <p:sp>
        <p:nvSpPr>
          <p:cNvPr id="48132" name="Text Box 7"/>
          <p:cNvSpPr txBox="1">
            <a:spLocks noChangeArrowheads="1"/>
          </p:cNvSpPr>
          <p:nvPr/>
        </p:nvSpPr>
        <p:spPr bwMode="ltGray">
          <a:xfrm>
            <a:off x="3962400" y="1827213"/>
            <a:ext cx="2667000" cy="369887"/>
          </a:xfrm>
          <a:prstGeom prst="rect">
            <a:avLst/>
          </a:prstGeom>
          <a:noFill/>
          <a:ln w="9525">
            <a:noFill/>
            <a:miter lim="800000"/>
            <a:headEnd/>
            <a:tailEnd/>
          </a:ln>
        </p:spPr>
        <p:txBody>
          <a:bodyPr>
            <a:spAutoFit/>
          </a:bodyPr>
          <a:lstStyle/>
          <a:p>
            <a:pPr>
              <a:spcBef>
                <a:spcPct val="50000"/>
              </a:spcBef>
            </a:pPr>
            <a:r>
              <a:rPr lang="zh-CN" altLang="en-US">
                <a:solidFill>
                  <a:srgbClr val="FF0000"/>
                </a:solidFill>
              </a:rPr>
              <a:t>删除</a:t>
            </a:r>
            <a:r>
              <a:rPr lang="en-US" altLang="zh-CN">
                <a:solidFill>
                  <a:srgbClr val="FF0000"/>
                </a:solidFill>
              </a:rPr>
              <a:t>30</a:t>
            </a:r>
            <a:r>
              <a:rPr lang="en-US" altLang="zh-CN">
                <a:solidFill>
                  <a:srgbClr val="FF0000"/>
                </a:solidFill>
                <a:sym typeface="Wingdings" pitchFamily="2" charset="2"/>
              </a:rPr>
              <a:t>“</a:t>
            </a:r>
            <a:r>
              <a:rPr lang="zh-CN" altLang="en-US">
                <a:solidFill>
                  <a:srgbClr val="FF0000"/>
                </a:solidFill>
                <a:sym typeface="Wingdings" pitchFamily="2" charset="2"/>
              </a:rPr>
              <a:t>删除”</a:t>
            </a:r>
            <a:r>
              <a:rPr lang="en-US" altLang="zh-CN">
                <a:solidFill>
                  <a:srgbClr val="FF0000"/>
                </a:solidFill>
                <a:sym typeface="Wingdings" pitchFamily="2" charset="2"/>
              </a:rPr>
              <a:t>5</a:t>
            </a:r>
          </a:p>
        </p:txBody>
      </p:sp>
      <p:sp>
        <p:nvSpPr>
          <p:cNvPr id="48133" name="Line 8"/>
          <p:cNvSpPr>
            <a:spLocks noChangeShapeType="1"/>
          </p:cNvSpPr>
          <p:nvPr/>
        </p:nvSpPr>
        <p:spPr bwMode="ltGray">
          <a:xfrm>
            <a:off x="4038600" y="2513013"/>
            <a:ext cx="2133600" cy="1587"/>
          </a:xfrm>
          <a:prstGeom prst="line">
            <a:avLst/>
          </a:prstGeom>
          <a:noFill/>
          <a:ln w="25400">
            <a:solidFill>
              <a:srgbClr val="FF0000"/>
            </a:solidFill>
            <a:round/>
            <a:headEnd/>
            <a:tailEnd type="triangle" w="med" len="med"/>
          </a:ln>
        </p:spPr>
        <p:txBody>
          <a:bodyPr wrap="none" anchor="ctr"/>
          <a:lstStyle/>
          <a:p>
            <a:endParaRPr lang="zh-CN" altLang="en-US"/>
          </a:p>
        </p:txBody>
      </p:sp>
      <p:sp>
        <p:nvSpPr>
          <p:cNvPr id="48134" name="Text Box 9"/>
          <p:cNvSpPr txBox="1">
            <a:spLocks noChangeArrowheads="1"/>
          </p:cNvSpPr>
          <p:nvPr/>
        </p:nvSpPr>
        <p:spPr bwMode="ltGray">
          <a:xfrm>
            <a:off x="0" y="1524000"/>
            <a:ext cx="1981200" cy="646113"/>
          </a:xfrm>
          <a:prstGeom prst="rect">
            <a:avLst/>
          </a:prstGeom>
          <a:noFill/>
          <a:ln w="9525">
            <a:noFill/>
            <a:miter lim="800000"/>
            <a:headEnd/>
            <a:tailEnd/>
          </a:ln>
        </p:spPr>
        <p:txBody>
          <a:bodyPr>
            <a:spAutoFit/>
          </a:bodyPr>
          <a:lstStyle/>
          <a:p>
            <a:pPr>
              <a:spcBef>
                <a:spcPct val="50000"/>
              </a:spcBef>
            </a:pPr>
            <a:r>
              <a:rPr lang="zh-CN" altLang="en-US">
                <a:solidFill>
                  <a:srgbClr val="FF0000"/>
                </a:solidFill>
              </a:rPr>
              <a:t>删除</a:t>
            </a:r>
            <a:r>
              <a:rPr lang="en-US" altLang="zh-CN">
                <a:solidFill>
                  <a:srgbClr val="FF0000"/>
                </a:solidFill>
              </a:rPr>
              <a:t>40</a:t>
            </a:r>
            <a:r>
              <a:rPr lang="zh-CN" altLang="en-US">
                <a:solidFill>
                  <a:srgbClr val="FF0000"/>
                </a:solidFill>
                <a:sym typeface="Wingdings" pitchFamily="2" charset="2"/>
              </a:rPr>
              <a:t>的另一种方法</a:t>
            </a:r>
            <a:endParaRPr lang="zh-CN" altLang="en-US">
              <a:solidFill>
                <a:srgbClr val="FF0000"/>
              </a:solidFill>
            </a:endParaRPr>
          </a:p>
        </p:txBody>
      </p:sp>
      <p:sp>
        <p:nvSpPr>
          <p:cNvPr id="48135" name="Line 10"/>
          <p:cNvSpPr>
            <a:spLocks noChangeShapeType="1"/>
          </p:cNvSpPr>
          <p:nvPr/>
        </p:nvSpPr>
        <p:spPr bwMode="ltGray">
          <a:xfrm>
            <a:off x="76200" y="2360613"/>
            <a:ext cx="1676400" cy="1587"/>
          </a:xfrm>
          <a:prstGeom prst="line">
            <a:avLst/>
          </a:prstGeom>
          <a:noFill/>
          <a:ln w="25400">
            <a:solidFill>
              <a:srgbClr val="FF0000"/>
            </a:solidFill>
            <a:round/>
            <a:headEnd/>
            <a:tailEnd type="triangle" w="med" len="med"/>
          </a:ln>
        </p:spPr>
        <p:txBody>
          <a:bodyPr wrap="none" anchor="ctr"/>
          <a:lstStyle/>
          <a:p>
            <a:endParaRPr lang="zh-CN" altLang="en-US"/>
          </a:p>
        </p:txBody>
      </p:sp>
      <p:sp>
        <p:nvSpPr>
          <p:cNvPr id="48136" name="灯片编号占位符 3"/>
          <p:cNvSpPr>
            <a:spLocks noGrp="1"/>
          </p:cNvSpPr>
          <p:nvPr>
            <p:ph type="sldNum" sz="quarter" idx="11"/>
          </p:nvPr>
        </p:nvSpPr>
        <p:spPr>
          <a:noFill/>
        </p:spPr>
        <p:txBody>
          <a:bodyPr/>
          <a:lstStyle/>
          <a:p>
            <a:fld id="{1C7AC583-588E-4521-BCC8-3F52BA40FB8A}" type="slidenum">
              <a:rPr lang="en-US" altLang="en-US" smtClean="0">
                <a:ea typeface="宋体" pitchFamily="2" charset="-122"/>
              </a:rPr>
              <a:pPr/>
              <a:t>26</a:t>
            </a:fld>
            <a:endParaRPr lang="en-US" altLang="en-US" smtClean="0">
              <a:ea typeface="宋体"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zh-CN" altLang="en-US" smtClean="0"/>
              <a:t>关于删除算法的结论</a:t>
            </a:r>
          </a:p>
        </p:txBody>
      </p:sp>
      <p:sp>
        <p:nvSpPr>
          <p:cNvPr id="49155" name="内容占位符 2"/>
          <p:cNvSpPr>
            <a:spLocks noGrp="1"/>
          </p:cNvSpPr>
          <p:nvPr>
            <p:ph idx="1"/>
          </p:nvPr>
        </p:nvSpPr>
        <p:spPr/>
        <p:txBody>
          <a:bodyPr/>
          <a:lstStyle/>
          <a:p>
            <a:r>
              <a:rPr lang="zh-CN" altLang="en-US" smtClean="0"/>
              <a:t>情况</a:t>
            </a:r>
            <a:r>
              <a:rPr lang="en-US" altLang="zh-CN" smtClean="0"/>
              <a:t>1</a:t>
            </a:r>
            <a:r>
              <a:rPr lang="zh-CN" altLang="en-US" smtClean="0"/>
              <a:t>、</a:t>
            </a:r>
            <a:r>
              <a:rPr lang="en-US" altLang="zh-CN" smtClean="0"/>
              <a:t>2</a:t>
            </a:r>
            <a:r>
              <a:rPr lang="zh-CN" altLang="en-US" smtClean="0"/>
              <a:t>无需讨论</a:t>
            </a:r>
            <a:endParaRPr lang="en-US" altLang="zh-CN" smtClean="0"/>
          </a:p>
          <a:p>
            <a:r>
              <a:rPr lang="zh-CN" altLang="en-US" smtClean="0"/>
              <a:t>情况</a:t>
            </a:r>
            <a:r>
              <a:rPr lang="en-US" altLang="zh-CN" smtClean="0"/>
              <a:t>3</a:t>
            </a:r>
            <a:r>
              <a:rPr lang="zh-CN" altLang="en-US" smtClean="0"/>
              <a:t>的算法思路其实是</a:t>
            </a:r>
            <a:endParaRPr lang="en-US" altLang="zh-CN" smtClean="0"/>
          </a:p>
          <a:p>
            <a:pPr lvl="1"/>
            <a:r>
              <a:rPr lang="zh-CN" altLang="en-US" smtClean="0"/>
              <a:t>假定被删节点是</a:t>
            </a:r>
            <a:r>
              <a:rPr lang="en-US" altLang="zh-CN" smtClean="0"/>
              <a:t>p</a:t>
            </a:r>
          </a:p>
          <a:p>
            <a:pPr lvl="1"/>
            <a:r>
              <a:rPr lang="zh-CN" altLang="en-US" smtClean="0"/>
              <a:t>找到</a:t>
            </a:r>
            <a:r>
              <a:rPr lang="en-US" altLang="zh-CN" smtClean="0"/>
              <a:t>BST</a:t>
            </a:r>
            <a:r>
              <a:rPr lang="zh-CN" altLang="en-US" smtClean="0"/>
              <a:t>中</a:t>
            </a:r>
            <a:r>
              <a:rPr lang="en-US" altLang="zh-CN" smtClean="0"/>
              <a:t>p</a:t>
            </a:r>
            <a:r>
              <a:rPr lang="zh-CN" altLang="en-US" smtClean="0"/>
              <a:t>的直接前驱或直接后继替代它</a:t>
            </a:r>
            <a:endParaRPr lang="en-US" altLang="zh-CN" smtClean="0"/>
          </a:p>
          <a:p>
            <a:pPr lvl="1"/>
            <a:r>
              <a:rPr lang="zh-CN" altLang="en-US" smtClean="0"/>
              <a:t>一般惯例是选用直接前驱，即</a:t>
            </a:r>
            <a:r>
              <a:rPr lang="zh-CN" altLang="en-US" smtClean="0">
                <a:solidFill>
                  <a:srgbClr val="FF0000"/>
                </a:solidFill>
              </a:rPr>
              <a:t>被删节点左子树的最右节点</a:t>
            </a:r>
          </a:p>
        </p:txBody>
      </p:sp>
      <p:sp>
        <p:nvSpPr>
          <p:cNvPr id="49156" name="灯片编号占位符 3"/>
          <p:cNvSpPr>
            <a:spLocks noGrp="1"/>
          </p:cNvSpPr>
          <p:nvPr>
            <p:ph type="sldNum" sz="quarter" idx="11"/>
          </p:nvPr>
        </p:nvSpPr>
        <p:spPr>
          <a:noFill/>
        </p:spPr>
        <p:txBody>
          <a:bodyPr/>
          <a:lstStyle/>
          <a:p>
            <a:fld id="{DEE22188-EA8B-45C5-A0FF-49030A620A3C}" type="slidenum">
              <a:rPr lang="en-US" altLang="en-US" smtClean="0">
                <a:ea typeface="宋体" pitchFamily="2" charset="-122"/>
              </a:rPr>
              <a:pPr/>
              <a:t>27</a:t>
            </a:fld>
            <a:endParaRPr lang="en-US" altLang="en-US" smtClean="0">
              <a:ea typeface="宋体" pitchFamily="2" charset="-122"/>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zh-CN" altLang="en-US" smtClean="0"/>
              <a:t>删除算法实现</a:t>
            </a:r>
          </a:p>
        </p:txBody>
      </p:sp>
      <p:sp>
        <p:nvSpPr>
          <p:cNvPr id="50179" name="Rectangle 3"/>
          <p:cNvSpPr>
            <a:spLocks noGrp="1" noChangeArrowheads="1"/>
          </p:cNvSpPr>
          <p:nvPr>
            <p:ph type="body" idx="1"/>
          </p:nvPr>
        </p:nvSpPr>
        <p:spPr/>
        <p:txBody>
          <a:bodyPr/>
          <a:lstStyle/>
          <a:p>
            <a:pPr>
              <a:buClrTx/>
              <a:buFontTx/>
              <a:buNone/>
            </a:pPr>
            <a:r>
              <a:rPr lang="en-US" altLang="zh-CN" sz="2400" smtClean="0">
                <a:solidFill>
                  <a:srgbClr val="0000FF"/>
                </a:solidFill>
                <a:latin typeface="Tahoma" pitchFamily="34" charset="0"/>
              </a:rPr>
              <a:t>template&lt;class E, class K&gt;</a:t>
            </a:r>
          </a:p>
          <a:p>
            <a:pPr>
              <a:buClrTx/>
              <a:buFontTx/>
              <a:buNone/>
            </a:pPr>
            <a:r>
              <a:rPr lang="en-US" altLang="zh-CN" sz="2400" smtClean="0">
                <a:solidFill>
                  <a:srgbClr val="0000FF"/>
                </a:solidFill>
                <a:latin typeface="Tahoma" pitchFamily="34" charset="0"/>
              </a:rPr>
              <a:t>BSTree&lt;E,K&gt;&amp; BSTree&lt;E,K&gt;::Delete(const K&amp; k, E&amp; e)</a:t>
            </a:r>
          </a:p>
          <a:p>
            <a:pPr>
              <a:buClrTx/>
              <a:buFontTx/>
              <a:buNone/>
            </a:pPr>
            <a:r>
              <a:rPr lang="en-US" altLang="zh-CN" sz="2400" smtClean="0">
                <a:solidFill>
                  <a:srgbClr val="0000FF"/>
                </a:solidFill>
                <a:latin typeface="Tahoma" pitchFamily="34" charset="0"/>
              </a:rPr>
              <a:t>{</a:t>
            </a:r>
            <a:endParaRPr lang="en-US" altLang="zh-CN" sz="2400" smtClean="0">
              <a:solidFill>
                <a:srgbClr val="008000"/>
              </a:solidFill>
              <a:latin typeface="Tahoma" pitchFamily="34" charset="0"/>
            </a:endParaRPr>
          </a:p>
          <a:p>
            <a:pPr>
              <a:buClrTx/>
              <a:buFontTx/>
              <a:buNone/>
            </a:pPr>
            <a:r>
              <a:rPr lang="en-US" altLang="zh-CN" sz="2400" smtClean="0">
                <a:solidFill>
                  <a:srgbClr val="0000FF"/>
                </a:solidFill>
                <a:latin typeface="Tahoma" pitchFamily="34" charset="0"/>
              </a:rPr>
              <a:t>   BinaryTreeNode&lt;E&gt; *p = root,</a:t>
            </a:r>
            <a:r>
              <a:rPr lang="en-US" altLang="zh-CN" sz="2400" smtClean="0">
                <a:solidFill>
                  <a:srgbClr val="008000"/>
                </a:solidFill>
                <a:latin typeface="Tahoma" pitchFamily="34" charset="0"/>
              </a:rPr>
              <a:t> </a:t>
            </a:r>
            <a:r>
              <a:rPr lang="en-US" altLang="zh-CN" sz="2400" smtClean="0">
                <a:solidFill>
                  <a:srgbClr val="0000FF"/>
                </a:solidFill>
                <a:latin typeface="Tahoma" pitchFamily="34" charset="0"/>
              </a:rPr>
              <a:t> </a:t>
            </a:r>
          </a:p>
          <a:p>
            <a:pPr>
              <a:buClrTx/>
              <a:buFontTx/>
              <a:buNone/>
            </a:pPr>
            <a:r>
              <a:rPr lang="en-US" altLang="zh-CN" sz="2400" smtClean="0">
                <a:solidFill>
                  <a:srgbClr val="0000FF"/>
                </a:solidFill>
                <a:latin typeface="Tahoma" pitchFamily="34" charset="0"/>
              </a:rPr>
              <a:t>                          *pp = 0;</a:t>
            </a:r>
            <a:r>
              <a:rPr lang="en-US" altLang="zh-CN" sz="2400" smtClean="0">
                <a:solidFill>
                  <a:srgbClr val="008000"/>
                </a:solidFill>
                <a:latin typeface="Tahoma" pitchFamily="34" charset="0"/>
              </a:rPr>
              <a:t> </a:t>
            </a:r>
          </a:p>
        </p:txBody>
      </p:sp>
      <p:grpSp>
        <p:nvGrpSpPr>
          <p:cNvPr id="50180" name="组合 6"/>
          <p:cNvGrpSpPr>
            <a:grpSpLocks/>
          </p:cNvGrpSpPr>
          <p:nvPr/>
        </p:nvGrpSpPr>
        <p:grpSpPr bwMode="auto">
          <a:xfrm>
            <a:off x="7083425" y="3068638"/>
            <a:ext cx="358775" cy="358775"/>
            <a:chOff x="1343016" y="1455730"/>
            <a:chExt cx="358776" cy="358778"/>
          </a:xfrm>
        </p:grpSpPr>
        <p:sp>
          <p:nvSpPr>
            <p:cNvPr id="50221" name="椭圆 4"/>
            <p:cNvSpPr>
              <a:spLocks noChangeArrowheads="1"/>
            </p:cNvSpPr>
            <p:nvPr/>
          </p:nvSpPr>
          <p:spPr bwMode="auto">
            <a:xfrm>
              <a:off x="1343016" y="1455732"/>
              <a:ext cx="358776" cy="358776"/>
            </a:xfrm>
            <a:prstGeom prst="ellipse">
              <a:avLst/>
            </a:prstGeom>
            <a:solidFill>
              <a:srgbClr val="FF0000"/>
            </a:solidFill>
            <a:ln w="9525" algn="ctr">
              <a:solidFill>
                <a:schemeClr val="accent1"/>
              </a:solidFill>
              <a:round/>
              <a:headEnd/>
              <a:tailEnd/>
            </a:ln>
          </p:spPr>
          <p:txBody>
            <a:bodyPr lIns="0" tIns="0" rIns="182880" bIns="0"/>
            <a:lstStyle/>
            <a:p>
              <a:pPr>
                <a:spcBef>
                  <a:spcPct val="50000"/>
                </a:spcBef>
              </a:pPr>
              <a:endParaRPr lang="zh-CN" altLang="en-US" sz="1000"/>
            </a:p>
          </p:txBody>
        </p:sp>
        <p:sp>
          <p:nvSpPr>
            <p:cNvPr id="50222" name="TextBox 5"/>
            <p:cNvSpPr txBox="1">
              <a:spLocks noChangeArrowheads="1"/>
            </p:cNvSpPr>
            <p:nvPr/>
          </p:nvSpPr>
          <p:spPr bwMode="auto">
            <a:xfrm>
              <a:off x="1343016" y="1455730"/>
              <a:ext cx="358776" cy="277000"/>
            </a:xfrm>
            <a:prstGeom prst="rect">
              <a:avLst/>
            </a:prstGeom>
            <a:noFill/>
            <a:ln w="9525">
              <a:noFill/>
              <a:miter lim="800000"/>
              <a:headEnd/>
              <a:tailEnd/>
            </a:ln>
          </p:spPr>
          <p:txBody>
            <a:bodyPr anchor="ctr" anchorCtr="1">
              <a:spAutoFit/>
            </a:bodyPr>
            <a:lstStyle/>
            <a:p>
              <a:endParaRPr lang="zh-CN" altLang="en-US" sz="1200" b="1"/>
            </a:p>
          </p:txBody>
        </p:sp>
      </p:grpSp>
      <p:grpSp>
        <p:nvGrpSpPr>
          <p:cNvPr id="50181" name="组合 7"/>
          <p:cNvGrpSpPr>
            <a:grpSpLocks/>
          </p:cNvGrpSpPr>
          <p:nvPr/>
        </p:nvGrpSpPr>
        <p:grpSpPr bwMode="auto">
          <a:xfrm>
            <a:off x="6545263" y="3605213"/>
            <a:ext cx="358775" cy="358775"/>
            <a:chOff x="1343016" y="1455729"/>
            <a:chExt cx="358776" cy="358779"/>
          </a:xfrm>
        </p:grpSpPr>
        <p:sp>
          <p:nvSpPr>
            <p:cNvPr id="50219" name="椭圆 8"/>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50220" name="TextBox 9"/>
            <p:cNvSpPr txBox="1">
              <a:spLocks noChangeArrowheads="1"/>
            </p:cNvSpPr>
            <p:nvPr/>
          </p:nvSpPr>
          <p:spPr bwMode="auto">
            <a:xfrm>
              <a:off x="1343016" y="1455729"/>
              <a:ext cx="358776" cy="277000"/>
            </a:xfrm>
            <a:prstGeom prst="rect">
              <a:avLst/>
            </a:prstGeom>
            <a:noFill/>
            <a:ln w="9525">
              <a:noFill/>
              <a:miter lim="800000"/>
              <a:headEnd/>
              <a:tailEnd/>
            </a:ln>
          </p:spPr>
          <p:txBody>
            <a:bodyPr anchor="ctr" anchorCtr="1">
              <a:spAutoFit/>
            </a:bodyPr>
            <a:lstStyle/>
            <a:p>
              <a:endParaRPr lang="zh-CN" altLang="en-US" sz="1200" b="1"/>
            </a:p>
          </p:txBody>
        </p:sp>
      </p:grpSp>
      <p:grpSp>
        <p:nvGrpSpPr>
          <p:cNvPr id="50182" name="组合 10"/>
          <p:cNvGrpSpPr>
            <a:grpSpLocks/>
          </p:cNvGrpSpPr>
          <p:nvPr/>
        </p:nvGrpSpPr>
        <p:grpSpPr bwMode="auto">
          <a:xfrm>
            <a:off x="7621588" y="4683125"/>
            <a:ext cx="358775" cy="358775"/>
            <a:chOff x="1343016" y="1455729"/>
            <a:chExt cx="358776" cy="358779"/>
          </a:xfrm>
        </p:grpSpPr>
        <p:sp>
          <p:nvSpPr>
            <p:cNvPr id="50217" name="椭圆 11"/>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50218" name="TextBox 12"/>
            <p:cNvSpPr txBox="1">
              <a:spLocks noChangeArrowheads="1"/>
            </p:cNvSpPr>
            <p:nvPr/>
          </p:nvSpPr>
          <p:spPr bwMode="auto">
            <a:xfrm>
              <a:off x="1343016" y="1455729"/>
              <a:ext cx="358776" cy="277000"/>
            </a:xfrm>
            <a:prstGeom prst="rect">
              <a:avLst/>
            </a:prstGeom>
            <a:noFill/>
            <a:ln w="9525">
              <a:noFill/>
              <a:miter lim="800000"/>
              <a:headEnd/>
              <a:tailEnd/>
            </a:ln>
          </p:spPr>
          <p:txBody>
            <a:bodyPr anchor="ctr" anchorCtr="1">
              <a:spAutoFit/>
            </a:bodyPr>
            <a:lstStyle/>
            <a:p>
              <a:endParaRPr lang="zh-CN" altLang="en-US" sz="1200" b="1"/>
            </a:p>
          </p:txBody>
        </p:sp>
      </p:grpSp>
      <p:grpSp>
        <p:nvGrpSpPr>
          <p:cNvPr id="50183" name="组合 13"/>
          <p:cNvGrpSpPr>
            <a:grpSpLocks/>
          </p:cNvGrpSpPr>
          <p:nvPr/>
        </p:nvGrpSpPr>
        <p:grpSpPr bwMode="auto">
          <a:xfrm>
            <a:off x="6007100" y="4143375"/>
            <a:ext cx="358775" cy="360363"/>
            <a:chOff x="1343016" y="1455730"/>
            <a:chExt cx="358776" cy="358778"/>
          </a:xfrm>
        </p:grpSpPr>
        <p:sp>
          <p:nvSpPr>
            <p:cNvPr id="50215" name="椭圆 14"/>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50216" name="TextBox 15"/>
            <p:cNvSpPr txBox="1">
              <a:spLocks noChangeArrowheads="1"/>
            </p:cNvSpPr>
            <p:nvPr/>
          </p:nvSpPr>
          <p:spPr bwMode="auto">
            <a:xfrm>
              <a:off x="1343016" y="1455730"/>
              <a:ext cx="358776" cy="276060"/>
            </a:xfrm>
            <a:prstGeom prst="rect">
              <a:avLst/>
            </a:prstGeom>
            <a:noFill/>
            <a:ln w="9525">
              <a:noFill/>
              <a:miter lim="800000"/>
              <a:headEnd/>
              <a:tailEnd/>
            </a:ln>
          </p:spPr>
          <p:txBody>
            <a:bodyPr anchor="ctr" anchorCtr="1">
              <a:spAutoFit/>
            </a:bodyPr>
            <a:lstStyle/>
            <a:p>
              <a:endParaRPr lang="zh-CN" altLang="en-US" sz="1200" b="1"/>
            </a:p>
          </p:txBody>
        </p:sp>
      </p:grpSp>
      <p:grpSp>
        <p:nvGrpSpPr>
          <p:cNvPr id="50184" name="组合 16"/>
          <p:cNvGrpSpPr>
            <a:grpSpLocks/>
          </p:cNvGrpSpPr>
          <p:nvPr/>
        </p:nvGrpSpPr>
        <p:grpSpPr bwMode="auto">
          <a:xfrm>
            <a:off x="7083425" y="4144963"/>
            <a:ext cx="358775" cy="360362"/>
            <a:chOff x="1343016" y="1455730"/>
            <a:chExt cx="358776" cy="358778"/>
          </a:xfrm>
        </p:grpSpPr>
        <p:sp>
          <p:nvSpPr>
            <p:cNvPr id="50213" name="椭圆 17"/>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50214" name="TextBox 18"/>
            <p:cNvSpPr txBox="1">
              <a:spLocks noChangeArrowheads="1"/>
            </p:cNvSpPr>
            <p:nvPr/>
          </p:nvSpPr>
          <p:spPr bwMode="auto">
            <a:xfrm>
              <a:off x="1343016" y="1455730"/>
              <a:ext cx="358776" cy="276060"/>
            </a:xfrm>
            <a:prstGeom prst="rect">
              <a:avLst/>
            </a:prstGeom>
            <a:noFill/>
            <a:ln w="9525">
              <a:noFill/>
              <a:miter lim="800000"/>
              <a:headEnd/>
              <a:tailEnd/>
            </a:ln>
          </p:spPr>
          <p:txBody>
            <a:bodyPr anchor="ctr" anchorCtr="1">
              <a:spAutoFit/>
            </a:bodyPr>
            <a:lstStyle/>
            <a:p>
              <a:endParaRPr lang="zh-CN" altLang="en-US" sz="1200" b="1"/>
            </a:p>
          </p:txBody>
        </p:sp>
      </p:grpSp>
      <p:grpSp>
        <p:nvGrpSpPr>
          <p:cNvPr id="50185" name="组合 19"/>
          <p:cNvGrpSpPr>
            <a:grpSpLocks/>
          </p:cNvGrpSpPr>
          <p:nvPr/>
        </p:nvGrpSpPr>
        <p:grpSpPr bwMode="auto">
          <a:xfrm>
            <a:off x="7980363" y="5221288"/>
            <a:ext cx="720725" cy="358775"/>
            <a:chOff x="1163628" y="1455730"/>
            <a:chExt cx="720000" cy="358778"/>
          </a:xfrm>
        </p:grpSpPr>
        <p:sp>
          <p:nvSpPr>
            <p:cNvPr id="50211" name="椭圆 20"/>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50212" name="TextBox 21"/>
            <p:cNvSpPr txBox="1">
              <a:spLocks noChangeArrowheads="1"/>
            </p:cNvSpPr>
            <p:nvPr/>
          </p:nvSpPr>
          <p:spPr bwMode="auto">
            <a:xfrm>
              <a:off x="1163628" y="1455730"/>
              <a:ext cx="720000" cy="277000"/>
            </a:xfrm>
            <a:prstGeom prst="rect">
              <a:avLst/>
            </a:prstGeom>
            <a:noFill/>
            <a:ln w="9525">
              <a:noFill/>
              <a:miter lim="800000"/>
              <a:headEnd/>
              <a:tailEnd/>
            </a:ln>
          </p:spPr>
          <p:txBody>
            <a:bodyPr anchor="ctr" anchorCtr="1">
              <a:spAutoFit/>
            </a:bodyPr>
            <a:lstStyle/>
            <a:p>
              <a:endParaRPr lang="zh-CN" altLang="en-US" sz="1200" b="1"/>
            </a:p>
          </p:txBody>
        </p:sp>
      </p:grpSp>
      <p:grpSp>
        <p:nvGrpSpPr>
          <p:cNvPr id="50186" name="组合 22"/>
          <p:cNvGrpSpPr>
            <a:grpSpLocks/>
          </p:cNvGrpSpPr>
          <p:nvPr/>
        </p:nvGrpSpPr>
        <p:grpSpPr bwMode="auto">
          <a:xfrm>
            <a:off x="5648325" y="4860925"/>
            <a:ext cx="358775" cy="360363"/>
            <a:chOff x="1343016" y="1455730"/>
            <a:chExt cx="358776" cy="358778"/>
          </a:xfrm>
        </p:grpSpPr>
        <p:sp>
          <p:nvSpPr>
            <p:cNvPr id="50209" name="椭圆 23"/>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50210" name="TextBox 24"/>
            <p:cNvSpPr txBox="1">
              <a:spLocks noChangeArrowheads="1"/>
            </p:cNvSpPr>
            <p:nvPr/>
          </p:nvSpPr>
          <p:spPr bwMode="auto">
            <a:xfrm>
              <a:off x="1343016" y="1455730"/>
              <a:ext cx="358776" cy="276060"/>
            </a:xfrm>
            <a:prstGeom prst="rect">
              <a:avLst/>
            </a:prstGeom>
            <a:noFill/>
            <a:ln w="9525">
              <a:noFill/>
              <a:miter lim="800000"/>
              <a:headEnd/>
              <a:tailEnd/>
            </a:ln>
          </p:spPr>
          <p:txBody>
            <a:bodyPr anchor="ctr" anchorCtr="1">
              <a:spAutoFit/>
            </a:bodyPr>
            <a:lstStyle/>
            <a:p>
              <a:endParaRPr lang="zh-CN" altLang="en-US" sz="1200" b="1"/>
            </a:p>
          </p:txBody>
        </p:sp>
      </p:grpSp>
      <p:grpSp>
        <p:nvGrpSpPr>
          <p:cNvPr id="50187" name="组合 25"/>
          <p:cNvGrpSpPr>
            <a:grpSpLocks/>
          </p:cNvGrpSpPr>
          <p:nvPr/>
        </p:nvGrpSpPr>
        <p:grpSpPr bwMode="auto">
          <a:xfrm>
            <a:off x="7621588" y="5759450"/>
            <a:ext cx="358775" cy="360363"/>
            <a:chOff x="1343016" y="1455730"/>
            <a:chExt cx="358776" cy="358778"/>
          </a:xfrm>
        </p:grpSpPr>
        <p:sp>
          <p:nvSpPr>
            <p:cNvPr id="50207" name="椭圆 26"/>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50208" name="TextBox 27"/>
            <p:cNvSpPr txBox="1">
              <a:spLocks noChangeArrowheads="1"/>
            </p:cNvSpPr>
            <p:nvPr/>
          </p:nvSpPr>
          <p:spPr bwMode="auto">
            <a:xfrm>
              <a:off x="1343016" y="1455730"/>
              <a:ext cx="358776" cy="276060"/>
            </a:xfrm>
            <a:prstGeom prst="rect">
              <a:avLst/>
            </a:prstGeom>
            <a:noFill/>
            <a:ln w="9525">
              <a:noFill/>
              <a:miter lim="800000"/>
              <a:headEnd/>
              <a:tailEnd/>
            </a:ln>
          </p:spPr>
          <p:txBody>
            <a:bodyPr anchor="ctr" anchorCtr="1">
              <a:spAutoFit/>
            </a:bodyPr>
            <a:lstStyle/>
            <a:p>
              <a:endParaRPr lang="zh-CN" altLang="en-US" sz="1200" b="1"/>
            </a:p>
          </p:txBody>
        </p:sp>
      </p:grpSp>
      <p:cxnSp>
        <p:nvCxnSpPr>
          <p:cNvPr id="50188" name="直接连接符 35"/>
          <p:cNvCxnSpPr>
            <a:cxnSpLocks noChangeShapeType="1"/>
          </p:cNvCxnSpPr>
          <p:nvPr/>
        </p:nvCxnSpPr>
        <p:spPr bwMode="auto">
          <a:xfrm rot="5400000">
            <a:off x="6924676" y="3406775"/>
            <a:ext cx="317500" cy="358775"/>
          </a:xfrm>
          <a:prstGeom prst="line">
            <a:avLst/>
          </a:prstGeom>
          <a:noFill/>
          <a:ln w="9525" algn="ctr">
            <a:solidFill>
              <a:schemeClr val="accent1"/>
            </a:solidFill>
            <a:round/>
            <a:headEnd/>
            <a:tailEnd/>
          </a:ln>
        </p:spPr>
      </p:cxnSp>
      <p:cxnSp>
        <p:nvCxnSpPr>
          <p:cNvPr id="50189" name="直接连接符 40"/>
          <p:cNvCxnSpPr>
            <a:cxnSpLocks noChangeShapeType="1"/>
          </p:cNvCxnSpPr>
          <p:nvPr/>
        </p:nvCxnSpPr>
        <p:spPr bwMode="auto">
          <a:xfrm rot="5400000">
            <a:off x="6385719" y="3944144"/>
            <a:ext cx="319087" cy="358775"/>
          </a:xfrm>
          <a:prstGeom prst="line">
            <a:avLst/>
          </a:prstGeom>
          <a:noFill/>
          <a:ln w="9525" algn="ctr">
            <a:solidFill>
              <a:schemeClr val="accent1"/>
            </a:solidFill>
            <a:round/>
            <a:headEnd/>
            <a:tailEnd/>
          </a:ln>
        </p:spPr>
      </p:cxnSp>
      <p:cxnSp>
        <p:nvCxnSpPr>
          <p:cNvPr id="50190" name="直接连接符 43"/>
          <p:cNvCxnSpPr>
            <a:cxnSpLocks noChangeShapeType="1"/>
          </p:cNvCxnSpPr>
          <p:nvPr/>
        </p:nvCxnSpPr>
        <p:spPr bwMode="auto">
          <a:xfrm rot="16200000" flipH="1">
            <a:off x="7262020" y="4504531"/>
            <a:ext cx="360362" cy="358775"/>
          </a:xfrm>
          <a:prstGeom prst="line">
            <a:avLst/>
          </a:prstGeom>
          <a:noFill/>
          <a:ln w="9525" algn="ctr">
            <a:solidFill>
              <a:schemeClr val="accent1"/>
            </a:solidFill>
            <a:round/>
            <a:headEnd/>
            <a:tailEnd/>
          </a:ln>
        </p:spPr>
      </p:cxnSp>
      <p:cxnSp>
        <p:nvCxnSpPr>
          <p:cNvPr id="50191" name="直接连接符 46"/>
          <p:cNvCxnSpPr>
            <a:cxnSpLocks noChangeShapeType="1"/>
          </p:cNvCxnSpPr>
          <p:nvPr/>
        </p:nvCxnSpPr>
        <p:spPr bwMode="auto">
          <a:xfrm rot="16200000" flipH="1">
            <a:off x="7801769" y="5042694"/>
            <a:ext cx="357187" cy="358775"/>
          </a:xfrm>
          <a:prstGeom prst="line">
            <a:avLst/>
          </a:prstGeom>
          <a:noFill/>
          <a:ln w="9525" algn="ctr">
            <a:solidFill>
              <a:schemeClr val="accent1"/>
            </a:solidFill>
            <a:round/>
            <a:headEnd/>
            <a:tailEnd/>
          </a:ln>
        </p:spPr>
      </p:cxnSp>
      <p:cxnSp>
        <p:nvCxnSpPr>
          <p:cNvPr id="50192" name="直接连接符 49"/>
          <p:cNvCxnSpPr>
            <a:cxnSpLocks noChangeShapeType="1"/>
          </p:cNvCxnSpPr>
          <p:nvPr/>
        </p:nvCxnSpPr>
        <p:spPr bwMode="auto">
          <a:xfrm rot="16200000" flipH="1">
            <a:off x="6744494" y="3944144"/>
            <a:ext cx="319087" cy="358775"/>
          </a:xfrm>
          <a:prstGeom prst="line">
            <a:avLst/>
          </a:prstGeom>
          <a:noFill/>
          <a:ln w="9525" algn="ctr">
            <a:solidFill>
              <a:schemeClr val="accent1"/>
            </a:solidFill>
            <a:round/>
            <a:headEnd/>
            <a:tailEnd/>
          </a:ln>
        </p:spPr>
      </p:cxnSp>
      <p:cxnSp>
        <p:nvCxnSpPr>
          <p:cNvPr id="50193" name="直接连接符 52"/>
          <p:cNvCxnSpPr>
            <a:cxnSpLocks noChangeShapeType="1"/>
          </p:cNvCxnSpPr>
          <p:nvPr/>
        </p:nvCxnSpPr>
        <p:spPr bwMode="auto">
          <a:xfrm rot="10800000" flipV="1">
            <a:off x="5827713" y="4505325"/>
            <a:ext cx="358775" cy="355600"/>
          </a:xfrm>
          <a:prstGeom prst="line">
            <a:avLst/>
          </a:prstGeom>
          <a:noFill/>
          <a:ln w="9525" algn="ctr">
            <a:solidFill>
              <a:schemeClr val="accent1"/>
            </a:solidFill>
            <a:round/>
            <a:headEnd/>
            <a:tailEnd/>
          </a:ln>
        </p:spPr>
      </p:cxnSp>
      <p:cxnSp>
        <p:nvCxnSpPr>
          <p:cNvPr id="50194" name="直接连接符 57"/>
          <p:cNvCxnSpPr>
            <a:cxnSpLocks noChangeShapeType="1"/>
          </p:cNvCxnSpPr>
          <p:nvPr/>
        </p:nvCxnSpPr>
        <p:spPr bwMode="auto">
          <a:xfrm rot="5400000">
            <a:off x="7981156" y="5580857"/>
            <a:ext cx="358775" cy="360362"/>
          </a:xfrm>
          <a:prstGeom prst="line">
            <a:avLst/>
          </a:prstGeom>
          <a:noFill/>
          <a:ln w="9525" algn="ctr">
            <a:solidFill>
              <a:schemeClr val="accent1"/>
            </a:solidFill>
            <a:round/>
            <a:headEnd/>
            <a:tailEnd/>
          </a:ln>
        </p:spPr>
      </p:cxnSp>
      <p:grpSp>
        <p:nvGrpSpPr>
          <p:cNvPr id="50195" name="组合 16"/>
          <p:cNvGrpSpPr>
            <a:grpSpLocks/>
          </p:cNvGrpSpPr>
          <p:nvPr/>
        </p:nvGrpSpPr>
        <p:grpSpPr bwMode="auto">
          <a:xfrm>
            <a:off x="6545263" y="4681538"/>
            <a:ext cx="358775" cy="360362"/>
            <a:chOff x="1343016" y="1455730"/>
            <a:chExt cx="358776" cy="358778"/>
          </a:xfrm>
        </p:grpSpPr>
        <p:sp>
          <p:nvSpPr>
            <p:cNvPr id="50205" name="椭圆 17"/>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50206" name="TextBox 18"/>
            <p:cNvSpPr txBox="1">
              <a:spLocks noChangeArrowheads="1"/>
            </p:cNvSpPr>
            <p:nvPr/>
          </p:nvSpPr>
          <p:spPr bwMode="auto">
            <a:xfrm>
              <a:off x="1343016" y="1455730"/>
              <a:ext cx="358776" cy="276060"/>
            </a:xfrm>
            <a:prstGeom prst="rect">
              <a:avLst/>
            </a:prstGeom>
            <a:noFill/>
            <a:ln w="9525">
              <a:noFill/>
              <a:miter lim="800000"/>
              <a:headEnd/>
              <a:tailEnd/>
            </a:ln>
          </p:spPr>
          <p:txBody>
            <a:bodyPr anchor="ctr" anchorCtr="1">
              <a:spAutoFit/>
            </a:bodyPr>
            <a:lstStyle/>
            <a:p>
              <a:endParaRPr lang="zh-CN" altLang="en-US" sz="1200" b="1"/>
            </a:p>
          </p:txBody>
        </p:sp>
      </p:grpSp>
      <p:cxnSp>
        <p:nvCxnSpPr>
          <p:cNvPr id="50196" name="直接连接符 49"/>
          <p:cNvCxnSpPr>
            <a:cxnSpLocks noChangeShapeType="1"/>
          </p:cNvCxnSpPr>
          <p:nvPr/>
        </p:nvCxnSpPr>
        <p:spPr bwMode="auto">
          <a:xfrm rot="16200000" flipH="1">
            <a:off x="6185694" y="4502944"/>
            <a:ext cx="360363" cy="358775"/>
          </a:xfrm>
          <a:prstGeom prst="line">
            <a:avLst/>
          </a:prstGeom>
          <a:noFill/>
          <a:ln w="9525" algn="ctr">
            <a:solidFill>
              <a:schemeClr val="accent1"/>
            </a:solidFill>
            <a:round/>
            <a:headEnd/>
            <a:tailEnd/>
          </a:ln>
        </p:spPr>
      </p:cxnSp>
      <p:sp>
        <p:nvSpPr>
          <p:cNvPr id="50197" name="任意多边形 51"/>
          <p:cNvSpPr>
            <a:spLocks noChangeArrowheads="1"/>
          </p:cNvSpPr>
          <p:nvPr/>
        </p:nvSpPr>
        <p:spPr bwMode="auto">
          <a:xfrm>
            <a:off x="7262813" y="3440113"/>
            <a:ext cx="1116012" cy="517525"/>
          </a:xfrm>
          <a:custGeom>
            <a:avLst/>
            <a:gdLst>
              <a:gd name="T0" fmla="*/ 0 w 1116419"/>
              <a:gd name="T1" fmla="*/ 0 h 518208"/>
              <a:gd name="T2" fmla="*/ 201501 w 1116419"/>
              <a:gd name="T3" fmla="*/ 21069 h 518208"/>
              <a:gd name="T4" fmla="*/ 233321 w 1116419"/>
              <a:gd name="T5" fmla="*/ 42139 h 518208"/>
              <a:gd name="T6" fmla="*/ 265135 w 1116419"/>
              <a:gd name="T7" fmla="*/ 52673 h 518208"/>
              <a:gd name="T8" fmla="*/ 296954 w 1116419"/>
              <a:gd name="T9" fmla="*/ 84279 h 518208"/>
              <a:gd name="T10" fmla="*/ 339374 w 1116419"/>
              <a:gd name="T11" fmla="*/ 147488 h 518208"/>
              <a:gd name="T12" fmla="*/ 434822 w 1116419"/>
              <a:gd name="T13" fmla="*/ 136954 h 518208"/>
              <a:gd name="T14" fmla="*/ 477246 w 1116419"/>
              <a:gd name="T15" fmla="*/ 126418 h 518208"/>
              <a:gd name="T16" fmla="*/ 551485 w 1116419"/>
              <a:gd name="T17" fmla="*/ 136954 h 518208"/>
              <a:gd name="T18" fmla="*/ 593904 w 1116419"/>
              <a:gd name="T19" fmla="*/ 200163 h 518208"/>
              <a:gd name="T20" fmla="*/ 604510 w 1116419"/>
              <a:gd name="T21" fmla="*/ 231768 h 518208"/>
              <a:gd name="T22" fmla="*/ 668143 w 1116419"/>
              <a:gd name="T23" fmla="*/ 263372 h 518208"/>
              <a:gd name="T24" fmla="*/ 774197 w 1116419"/>
              <a:gd name="T25" fmla="*/ 273908 h 518208"/>
              <a:gd name="T26" fmla="*/ 848435 w 1116419"/>
              <a:gd name="T27" fmla="*/ 358185 h 518208"/>
              <a:gd name="T28" fmla="*/ 859040 w 1116419"/>
              <a:gd name="T29" fmla="*/ 389791 h 518208"/>
              <a:gd name="T30" fmla="*/ 890857 w 1116419"/>
              <a:gd name="T31" fmla="*/ 400326 h 518208"/>
              <a:gd name="T32" fmla="*/ 943884 w 1116419"/>
              <a:gd name="T33" fmla="*/ 410859 h 518208"/>
              <a:gd name="T34" fmla="*/ 975701 w 1116419"/>
              <a:gd name="T35" fmla="*/ 431928 h 518208"/>
              <a:gd name="T36" fmla="*/ 1007517 w 1116419"/>
              <a:gd name="T37" fmla="*/ 495139 h 518208"/>
              <a:gd name="T38" fmla="*/ 1113573 w 1116419"/>
              <a:gd name="T39" fmla="*/ 505673 h 51820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16419"/>
              <a:gd name="T61" fmla="*/ 0 h 518208"/>
              <a:gd name="T62" fmla="*/ 1116419 w 1116419"/>
              <a:gd name="T63" fmla="*/ 518208 h 51820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16419" h="518208">
                <a:moveTo>
                  <a:pt x="0" y="0"/>
                </a:moveTo>
                <a:cubicBezTo>
                  <a:pt x="5105" y="365"/>
                  <a:pt x="158849" y="5076"/>
                  <a:pt x="202019" y="21265"/>
                </a:cubicBezTo>
                <a:cubicBezTo>
                  <a:pt x="213984" y="25752"/>
                  <a:pt x="222486" y="36816"/>
                  <a:pt x="233916" y="42531"/>
                </a:cubicBezTo>
                <a:cubicBezTo>
                  <a:pt x="243940" y="47543"/>
                  <a:pt x="255181" y="49619"/>
                  <a:pt x="265814" y="53163"/>
                </a:cubicBezTo>
                <a:cubicBezTo>
                  <a:pt x="276447" y="63796"/>
                  <a:pt x="288480" y="73192"/>
                  <a:pt x="297712" y="85061"/>
                </a:cubicBezTo>
                <a:cubicBezTo>
                  <a:pt x="313403" y="105235"/>
                  <a:pt x="340242" y="148856"/>
                  <a:pt x="340242" y="148856"/>
                </a:cubicBezTo>
                <a:cubicBezTo>
                  <a:pt x="372140" y="145312"/>
                  <a:pt x="404214" y="143104"/>
                  <a:pt x="435935" y="138224"/>
                </a:cubicBezTo>
                <a:cubicBezTo>
                  <a:pt x="450378" y="136002"/>
                  <a:pt x="463852" y="127591"/>
                  <a:pt x="478465" y="127591"/>
                </a:cubicBezTo>
                <a:cubicBezTo>
                  <a:pt x="503526" y="127591"/>
                  <a:pt x="528084" y="134680"/>
                  <a:pt x="552893" y="138224"/>
                </a:cubicBezTo>
                <a:cubicBezTo>
                  <a:pt x="567070" y="159489"/>
                  <a:pt x="587341" y="177773"/>
                  <a:pt x="595423" y="202019"/>
                </a:cubicBezTo>
                <a:cubicBezTo>
                  <a:pt x="598967" y="212652"/>
                  <a:pt x="599054" y="225165"/>
                  <a:pt x="606056" y="233917"/>
                </a:cubicBezTo>
                <a:cubicBezTo>
                  <a:pt x="617123" y="247751"/>
                  <a:pt x="652279" y="263111"/>
                  <a:pt x="669851" y="265814"/>
                </a:cubicBezTo>
                <a:cubicBezTo>
                  <a:pt x="705056" y="271230"/>
                  <a:pt x="740735" y="272903"/>
                  <a:pt x="776177" y="276447"/>
                </a:cubicBezTo>
                <a:cubicBezTo>
                  <a:pt x="825795" y="350875"/>
                  <a:pt x="797442" y="326065"/>
                  <a:pt x="850605" y="361507"/>
                </a:cubicBezTo>
                <a:cubicBezTo>
                  <a:pt x="854149" y="372140"/>
                  <a:pt x="853312" y="385480"/>
                  <a:pt x="861237" y="393405"/>
                </a:cubicBezTo>
                <a:cubicBezTo>
                  <a:pt x="869162" y="401330"/>
                  <a:pt x="882262" y="401320"/>
                  <a:pt x="893135" y="404038"/>
                </a:cubicBezTo>
                <a:cubicBezTo>
                  <a:pt x="910667" y="408421"/>
                  <a:pt x="928577" y="411126"/>
                  <a:pt x="946298" y="414670"/>
                </a:cubicBezTo>
                <a:cubicBezTo>
                  <a:pt x="956931" y="421758"/>
                  <a:pt x="970213" y="425956"/>
                  <a:pt x="978196" y="435935"/>
                </a:cubicBezTo>
                <a:cubicBezTo>
                  <a:pt x="1012439" y="478739"/>
                  <a:pt x="960298" y="459895"/>
                  <a:pt x="1010093" y="499731"/>
                </a:cubicBezTo>
                <a:cubicBezTo>
                  <a:pt x="1033189" y="518208"/>
                  <a:pt x="1102366" y="510363"/>
                  <a:pt x="1116419" y="510363"/>
                </a:cubicBezTo>
              </a:path>
            </a:pathLst>
          </a:custGeom>
          <a:noFill/>
          <a:ln w="9525" algn="ctr">
            <a:solidFill>
              <a:schemeClr val="accent1"/>
            </a:solidFill>
            <a:round/>
            <a:headEnd/>
            <a:tailEnd/>
          </a:ln>
        </p:spPr>
        <p:txBody>
          <a:bodyPr lIns="0" tIns="0" rIns="182880" bIns="0"/>
          <a:lstStyle/>
          <a:p>
            <a:endParaRPr lang="zh-CN" altLang="en-US"/>
          </a:p>
        </p:txBody>
      </p:sp>
      <p:cxnSp>
        <p:nvCxnSpPr>
          <p:cNvPr id="50198" name="直接箭头连接符 53"/>
          <p:cNvCxnSpPr>
            <a:cxnSpLocks noChangeShapeType="1"/>
          </p:cNvCxnSpPr>
          <p:nvPr/>
        </p:nvCxnSpPr>
        <p:spPr bwMode="auto">
          <a:xfrm rot="10800000" flipV="1">
            <a:off x="6724650" y="2035175"/>
            <a:ext cx="538163" cy="496888"/>
          </a:xfrm>
          <a:prstGeom prst="straightConnector1">
            <a:avLst/>
          </a:prstGeom>
          <a:noFill/>
          <a:ln w="9525" algn="ctr">
            <a:solidFill>
              <a:srgbClr val="FF0000"/>
            </a:solidFill>
            <a:round/>
            <a:headEnd/>
            <a:tailEnd type="arrow" w="med" len="med"/>
          </a:ln>
        </p:spPr>
      </p:cxnSp>
      <p:sp>
        <p:nvSpPr>
          <p:cNvPr id="50199" name="TextBox 54"/>
          <p:cNvSpPr txBox="1">
            <a:spLocks noChangeArrowheads="1"/>
          </p:cNvSpPr>
          <p:nvPr/>
        </p:nvSpPr>
        <p:spPr bwMode="auto">
          <a:xfrm>
            <a:off x="7262813" y="1855788"/>
            <a:ext cx="538162" cy="368300"/>
          </a:xfrm>
          <a:prstGeom prst="rect">
            <a:avLst/>
          </a:prstGeom>
          <a:noFill/>
          <a:ln w="9525">
            <a:noFill/>
            <a:miter lim="800000"/>
            <a:headEnd/>
            <a:tailEnd/>
          </a:ln>
        </p:spPr>
        <p:txBody>
          <a:bodyPr>
            <a:spAutoFit/>
          </a:bodyPr>
          <a:lstStyle/>
          <a:p>
            <a:r>
              <a:rPr lang="en-US" altLang="zh-CN" b="1">
                <a:solidFill>
                  <a:srgbClr val="FF0000"/>
                </a:solidFill>
              </a:rPr>
              <a:t>p</a:t>
            </a:r>
            <a:endParaRPr lang="zh-CN" altLang="en-US" b="1">
              <a:solidFill>
                <a:srgbClr val="FF0000"/>
              </a:solidFill>
            </a:endParaRPr>
          </a:p>
        </p:txBody>
      </p:sp>
      <p:grpSp>
        <p:nvGrpSpPr>
          <p:cNvPr id="50200" name="组合 7"/>
          <p:cNvGrpSpPr>
            <a:grpSpLocks/>
          </p:cNvGrpSpPr>
          <p:nvPr/>
        </p:nvGrpSpPr>
        <p:grpSpPr bwMode="auto">
          <a:xfrm>
            <a:off x="6545263" y="2570163"/>
            <a:ext cx="358775" cy="358775"/>
            <a:chOff x="1343016" y="1455729"/>
            <a:chExt cx="358776" cy="358779"/>
          </a:xfrm>
        </p:grpSpPr>
        <p:sp>
          <p:nvSpPr>
            <p:cNvPr id="57" name="椭圆 8"/>
            <p:cNvSpPr>
              <a:spLocks noChangeArrowheads="1"/>
            </p:cNvSpPr>
            <p:nvPr/>
          </p:nvSpPr>
          <p:spPr bwMode="auto">
            <a:xfrm>
              <a:off x="1343016" y="1455729"/>
              <a:ext cx="358776" cy="358779"/>
            </a:xfrm>
            <a:prstGeom prst="ellipse">
              <a:avLst/>
            </a:prstGeom>
            <a:solidFill>
              <a:schemeClr val="bg1">
                <a:lumMod val="75000"/>
              </a:schemeClr>
            </a:solidFill>
            <a:ln w="9525" algn="ctr">
              <a:solidFill>
                <a:schemeClr val="accent1"/>
              </a:solidFill>
              <a:round/>
              <a:headEnd/>
              <a:tailEnd/>
            </a:ln>
          </p:spPr>
          <p:txBody>
            <a:bodyPr lIns="0" tIns="0" rIns="182880" bIns="0"/>
            <a:lstStyle/>
            <a:p>
              <a:pPr>
                <a:spcBef>
                  <a:spcPct val="50000"/>
                </a:spcBef>
                <a:defRPr/>
              </a:pPr>
              <a:endParaRPr lang="zh-CN" altLang="en-US" sz="1000"/>
            </a:p>
          </p:txBody>
        </p:sp>
        <p:sp>
          <p:nvSpPr>
            <p:cNvPr id="50204" name="TextBox 9"/>
            <p:cNvSpPr txBox="1">
              <a:spLocks noChangeArrowheads="1"/>
            </p:cNvSpPr>
            <p:nvPr/>
          </p:nvSpPr>
          <p:spPr bwMode="auto">
            <a:xfrm>
              <a:off x="1343016" y="1455729"/>
              <a:ext cx="358776" cy="277000"/>
            </a:xfrm>
            <a:prstGeom prst="rect">
              <a:avLst/>
            </a:prstGeom>
            <a:noFill/>
            <a:ln w="9525">
              <a:noFill/>
              <a:miter lim="800000"/>
              <a:headEnd/>
              <a:tailEnd/>
            </a:ln>
          </p:spPr>
          <p:txBody>
            <a:bodyPr anchor="ctr" anchorCtr="1">
              <a:spAutoFit/>
            </a:bodyPr>
            <a:lstStyle/>
            <a:p>
              <a:endParaRPr lang="zh-CN" altLang="en-US" sz="1200" b="1"/>
            </a:p>
          </p:txBody>
        </p:sp>
      </p:grpSp>
      <p:cxnSp>
        <p:nvCxnSpPr>
          <p:cNvPr id="50201" name="直接连接符 49"/>
          <p:cNvCxnSpPr>
            <a:cxnSpLocks noChangeShapeType="1"/>
          </p:cNvCxnSpPr>
          <p:nvPr/>
        </p:nvCxnSpPr>
        <p:spPr bwMode="auto">
          <a:xfrm rot="16200000" flipH="1">
            <a:off x="6744494" y="2909094"/>
            <a:ext cx="319087" cy="358775"/>
          </a:xfrm>
          <a:prstGeom prst="line">
            <a:avLst/>
          </a:prstGeom>
          <a:noFill/>
          <a:ln w="9525" algn="ctr">
            <a:solidFill>
              <a:schemeClr val="accent1"/>
            </a:solidFill>
            <a:round/>
            <a:headEnd/>
            <a:tailEnd/>
          </a:ln>
        </p:spPr>
      </p:cxnSp>
      <p:sp>
        <p:nvSpPr>
          <p:cNvPr id="50202" name="灯片编号占位符 3"/>
          <p:cNvSpPr>
            <a:spLocks noGrp="1"/>
          </p:cNvSpPr>
          <p:nvPr>
            <p:ph type="sldNum" sz="quarter" idx="11"/>
          </p:nvPr>
        </p:nvSpPr>
        <p:spPr>
          <a:noFill/>
        </p:spPr>
        <p:txBody>
          <a:bodyPr/>
          <a:lstStyle/>
          <a:p>
            <a:fld id="{E533CCD9-13DE-4A0E-9E25-7E271F16FF32}" type="slidenum">
              <a:rPr lang="en-US" altLang="en-US" smtClean="0">
                <a:ea typeface="宋体" pitchFamily="2" charset="-122"/>
              </a:rPr>
              <a:pPr/>
              <a:t>28</a:t>
            </a:fld>
            <a:endParaRPr lang="en-US" altLang="en-US" smtClean="0">
              <a:ea typeface="宋体"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zh-CN" altLang="en-US" smtClean="0"/>
              <a:t>删除算法实现（续）</a:t>
            </a:r>
          </a:p>
        </p:txBody>
      </p:sp>
      <p:sp>
        <p:nvSpPr>
          <p:cNvPr id="51203" name="Rectangle 3"/>
          <p:cNvSpPr>
            <a:spLocks noGrp="1" noChangeArrowheads="1"/>
          </p:cNvSpPr>
          <p:nvPr>
            <p:ph type="body" idx="1"/>
          </p:nvPr>
        </p:nvSpPr>
        <p:spPr/>
        <p:txBody>
          <a:bodyPr/>
          <a:lstStyle/>
          <a:p>
            <a:pPr>
              <a:buClrTx/>
              <a:buFontTx/>
              <a:buNone/>
            </a:pPr>
            <a:r>
              <a:rPr lang="en-US" altLang="zh-CN" sz="2400" smtClean="0">
                <a:solidFill>
                  <a:srgbClr val="0000FF"/>
                </a:solidFill>
                <a:latin typeface="Tahoma" pitchFamily="34" charset="0"/>
              </a:rPr>
              <a:t>   </a:t>
            </a:r>
            <a:r>
              <a:rPr lang="en-US" altLang="zh-CN" sz="2400" smtClean="0">
                <a:solidFill>
                  <a:srgbClr val="008000"/>
                </a:solidFill>
                <a:latin typeface="Tahoma" pitchFamily="34" charset="0"/>
              </a:rPr>
              <a:t>//</a:t>
            </a:r>
            <a:r>
              <a:rPr lang="zh-CN" altLang="en-US" sz="2400" smtClean="0">
                <a:solidFill>
                  <a:srgbClr val="008000"/>
                </a:solidFill>
                <a:latin typeface="Tahoma" pitchFamily="34" charset="0"/>
              </a:rPr>
              <a:t>先搜索要删除的节点</a:t>
            </a:r>
            <a:r>
              <a:rPr lang="en-US" altLang="zh-CN" sz="2400" smtClean="0">
                <a:solidFill>
                  <a:srgbClr val="008000"/>
                </a:solidFill>
                <a:latin typeface="Tahoma" pitchFamily="34" charset="0"/>
              </a:rPr>
              <a:t>p</a:t>
            </a:r>
            <a:endParaRPr lang="en-US" altLang="zh-CN" sz="2400" smtClean="0">
              <a:solidFill>
                <a:srgbClr val="0000FF"/>
              </a:solidFill>
              <a:latin typeface="Tahoma" pitchFamily="34" charset="0"/>
            </a:endParaRPr>
          </a:p>
          <a:p>
            <a:pPr>
              <a:buClrTx/>
              <a:buFontTx/>
              <a:buNone/>
            </a:pPr>
            <a:r>
              <a:rPr lang="en-US" altLang="zh-CN" sz="2400" smtClean="0">
                <a:solidFill>
                  <a:srgbClr val="0000FF"/>
                </a:solidFill>
                <a:latin typeface="Tahoma" pitchFamily="34" charset="0"/>
              </a:rPr>
              <a:t>   while (p &amp;&amp; p-&gt;data != k)</a:t>
            </a:r>
          </a:p>
          <a:p>
            <a:pPr>
              <a:buClrTx/>
              <a:buFontTx/>
              <a:buNone/>
            </a:pPr>
            <a:r>
              <a:rPr lang="en-US" altLang="zh-CN" sz="2400" smtClean="0">
                <a:solidFill>
                  <a:srgbClr val="0000FF"/>
                </a:solidFill>
                <a:latin typeface="Tahoma" pitchFamily="34" charset="0"/>
              </a:rPr>
              <a:t>   {</a:t>
            </a:r>
            <a:endParaRPr lang="en-US" altLang="zh-CN" sz="2400" smtClean="0">
              <a:solidFill>
                <a:srgbClr val="008000"/>
              </a:solidFill>
              <a:latin typeface="Tahoma" pitchFamily="34" charset="0"/>
            </a:endParaRPr>
          </a:p>
          <a:p>
            <a:pPr>
              <a:buClrTx/>
              <a:buFontTx/>
              <a:buNone/>
            </a:pPr>
            <a:r>
              <a:rPr lang="en-US" altLang="zh-CN" sz="2400" smtClean="0">
                <a:solidFill>
                  <a:srgbClr val="008000"/>
                </a:solidFill>
                <a:latin typeface="Tahoma" pitchFamily="34" charset="0"/>
              </a:rPr>
              <a:t>      </a:t>
            </a:r>
            <a:r>
              <a:rPr lang="en-US" altLang="zh-CN" sz="2400" smtClean="0">
                <a:solidFill>
                  <a:srgbClr val="0000FF"/>
                </a:solidFill>
                <a:latin typeface="Tahoma" pitchFamily="34" charset="0"/>
              </a:rPr>
              <a:t>pp = p;</a:t>
            </a:r>
          </a:p>
          <a:p>
            <a:pPr>
              <a:buClrTx/>
              <a:buFontTx/>
              <a:buNone/>
            </a:pPr>
            <a:r>
              <a:rPr lang="en-US" altLang="zh-CN" sz="2400" smtClean="0">
                <a:solidFill>
                  <a:srgbClr val="008000"/>
                </a:solidFill>
                <a:latin typeface="Tahoma" pitchFamily="34" charset="0"/>
              </a:rPr>
              <a:t>      </a:t>
            </a:r>
            <a:r>
              <a:rPr lang="en-US" altLang="zh-CN" sz="2400" smtClean="0">
                <a:solidFill>
                  <a:srgbClr val="0000FF"/>
                </a:solidFill>
                <a:latin typeface="Tahoma" pitchFamily="34" charset="0"/>
              </a:rPr>
              <a:t>if (k &lt; p-&gt;data) p = p-&gt;LeftChild;</a:t>
            </a:r>
          </a:p>
          <a:p>
            <a:pPr>
              <a:buClrTx/>
              <a:buFontTx/>
              <a:buNone/>
            </a:pPr>
            <a:r>
              <a:rPr lang="en-US" altLang="zh-CN" sz="2400" smtClean="0">
                <a:solidFill>
                  <a:srgbClr val="0000FF"/>
                </a:solidFill>
                <a:latin typeface="Tahoma" pitchFamily="34" charset="0"/>
              </a:rPr>
              <a:t>      else p = p-&gt;RightChild;</a:t>
            </a:r>
          </a:p>
          <a:p>
            <a:pPr>
              <a:buClrTx/>
              <a:buFontTx/>
              <a:buNone/>
            </a:pPr>
            <a:r>
              <a:rPr lang="en-US" altLang="zh-CN" sz="2400" smtClean="0">
                <a:solidFill>
                  <a:srgbClr val="0000FF"/>
                </a:solidFill>
                <a:latin typeface="Tahoma" pitchFamily="34" charset="0"/>
              </a:rPr>
              <a:t>   }</a:t>
            </a:r>
          </a:p>
          <a:p>
            <a:pPr>
              <a:buClrTx/>
              <a:buFontTx/>
              <a:buNone/>
            </a:pPr>
            <a:r>
              <a:rPr lang="en-US" altLang="zh-CN" sz="2400" smtClean="0">
                <a:solidFill>
                  <a:srgbClr val="0000FF"/>
                </a:solidFill>
                <a:latin typeface="Tahoma" pitchFamily="34" charset="0"/>
              </a:rPr>
              <a:t>   if (!p) throw BadInput(); </a:t>
            </a:r>
            <a:r>
              <a:rPr lang="en-US" altLang="zh-CN" sz="2400" smtClean="0">
                <a:solidFill>
                  <a:srgbClr val="008000"/>
                </a:solidFill>
                <a:latin typeface="Tahoma" pitchFamily="34" charset="0"/>
              </a:rPr>
              <a:t>// no element with key k</a:t>
            </a:r>
          </a:p>
        </p:txBody>
      </p:sp>
      <p:grpSp>
        <p:nvGrpSpPr>
          <p:cNvPr id="51204" name="组合 6"/>
          <p:cNvGrpSpPr>
            <a:grpSpLocks/>
          </p:cNvGrpSpPr>
          <p:nvPr/>
        </p:nvGrpSpPr>
        <p:grpSpPr bwMode="auto">
          <a:xfrm>
            <a:off x="7083425" y="1276350"/>
            <a:ext cx="358775" cy="358775"/>
            <a:chOff x="1343016" y="1455730"/>
            <a:chExt cx="358776" cy="358778"/>
          </a:xfrm>
        </p:grpSpPr>
        <p:sp>
          <p:nvSpPr>
            <p:cNvPr id="51247" name="椭圆 4"/>
            <p:cNvSpPr>
              <a:spLocks noChangeArrowheads="1"/>
            </p:cNvSpPr>
            <p:nvPr/>
          </p:nvSpPr>
          <p:spPr bwMode="auto">
            <a:xfrm>
              <a:off x="1343016" y="1455732"/>
              <a:ext cx="358776" cy="358776"/>
            </a:xfrm>
            <a:prstGeom prst="ellipse">
              <a:avLst/>
            </a:prstGeom>
            <a:solidFill>
              <a:srgbClr val="FF0000"/>
            </a:solidFill>
            <a:ln w="9525" algn="ctr">
              <a:solidFill>
                <a:schemeClr val="accent1"/>
              </a:solidFill>
              <a:round/>
              <a:headEnd/>
              <a:tailEnd/>
            </a:ln>
          </p:spPr>
          <p:txBody>
            <a:bodyPr lIns="0" tIns="0" rIns="182880" bIns="0"/>
            <a:lstStyle/>
            <a:p>
              <a:pPr>
                <a:spcBef>
                  <a:spcPct val="50000"/>
                </a:spcBef>
              </a:pPr>
              <a:endParaRPr lang="zh-CN" altLang="en-US" sz="1000"/>
            </a:p>
          </p:txBody>
        </p:sp>
        <p:sp>
          <p:nvSpPr>
            <p:cNvPr id="51248" name="TextBox 5"/>
            <p:cNvSpPr txBox="1">
              <a:spLocks noChangeArrowheads="1"/>
            </p:cNvSpPr>
            <p:nvPr/>
          </p:nvSpPr>
          <p:spPr bwMode="auto">
            <a:xfrm>
              <a:off x="1343016" y="1455730"/>
              <a:ext cx="358776" cy="277000"/>
            </a:xfrm>
            <a:prstGeom prst="rect">
              <a:avLst/>
            </a:prstGeom>
            <a:noFill/>
            <a:ln w="9525">
              <a:noFill/>
              <a:miter lim="800000"/>
              <a:headEnd/>
              <a:tailEnd/>
            </a:ln>
          </p:spPr>
          <p:txBody>
            <a:bodyPr anchor="ctr" anchorCtr="1">
              <a:spAutoFit/>
            </a:bodyPr>
            <a:lstStyle/>
            <a:p>
              <a:endParaRPr lang="zh-CN" altLang="en-US" sz="1200" b="1"/>
            </a:p>
          </p:txBody>
        </p:sp>
      </p:grpSp>
      <p:grpSp>
        <p:nvGrpSpPr>
          <p:cNvPr id="51205" name="组合 7"/>
          <p:cNvGrpSpPr>
            <a:grpSpLocks/>
          </p:cNvGrpSpPr>
          <p:nvPr/>
        </p:nvGrpSpPr>
        <p:grpSpPr bwMode="auto">
          <a:xfrm>
            <a:off x="6545263" y="1812925"/>
            <a:ext cx="358775" cy="358775"/>
            <a:chOff x="1343016" y="1455729"/>
            <a:chExt cx="358776" cy="358779"/>
          </a:xfrm>
        </p:grpSpPr>
        <p:sp>
          <p:nvSpPr>
            <p:cNvPr id="51245" name="椭圆 8"/>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51246" name="TextBox 9"/>
            <p:cNvSpPr txBox="1">
              <a:spLocks noChangeArrowheads="1"/>
            </p:cNvSpPr>
            <p:nvPr/>
          </p:nvSpPr>
          <p:spPr bwMode="auto">
            <a:xfrm>
              <a:off x="1343016" y="1455729"/>
              <a:ext cx="358776" cy="277000"/>
            </a:xfrm>
            <a:prstGeom prst="rect">
              <a:avLst/>
            </a:prstGeom>
            <a:noFill/>
            <a:ln w="9525">
              <a:noFill/>
              <a:miter lim="800000"/>
              <a:headEnd/>
              <a:tailEnd/>
            </a:ln>
          </p:spPr>
          <p:txBody>
            <a:bodyPr anchor="ctr" anchorCtr="1">
              <a:spAutoFit/>
            </a:bodyPr>
            <a:lstStyle/>
            <a:p>
              <a:endParaRPr lang="zh-CN" altLang="en-US" sz="1200" b="1"/>
            </a:p>
          </p:txBody>
        </p:sp>
      </p:grpSp>
      <p:grpSp>
        <p:nvGrpSpPr>
          <p:cNvPr id="51206" name="组合 10"/>
          <p:cNvGrpSpPr>
            <a:grpSpLocks/>
          </p:cNvGrpSpPr>
          <p:nvPr/>
        </p:nvGrpSpPr>
        <p:grpSpPr bwMode="auto">
          <a:xfrm>
            <a:off x="7621588" y="2890838"/>
            <a:ext cx="358775" cy="358775"/>
            <a:chOff x="1343016" y="1455729"/>
            <a:chExt cx="358776" cy="358779"/>
          </a:xfrm>
        </p:grpSpPr>
        <p:sp>
          <p:nvSpPr>
            <p:cNvPr id="51243" name="椭圆 11"/>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51244" name="TextBox 12"/>
            <p:cNvSpPr txBox="1">
              <a:spLocks noChangeArrowheads="1"/>
            </p:cNvSpPr>
            <p:nvPr/>
          </p:nvSpPr>
          <p:spPr bwMode="auto">
            <a:xfrm>
              <a:off x="1343016" y="1455729"/>
              <a:ext cx="358776" cy="277000"/>
            </a:xfrm>
            <a:prstGeom prst="rect">
              <a:avLst/>
            </a:prstGeom>
            <a:noFill/>
            <a:ln w="9525">
              <a:noFill/>
              <a:miter lim="800000"/>
              <a:headEnd/>
              <a:tailEnd/>
            </a:ln>
          </p:spPr>
          <p:txBody>
            <a:bodyPr anchor="ctr" anchorCtr="1">
              <a:spAutoFit/>
            </a:bodyPr>
            <a:lstStyle/>
            <a:p>
              <a:endParaRPr lang="zh-CN" altLang="en-US" sz="1200" b="1"/>
            </a:p>
          </p:txBody>
        </p:sp>
      </p:grpSp>
      <p:grpSp>
        <p:nvGrpSpPr>
          <p:cNvPr id="51207" name="组合 13"/>
          <p:cNvGrpSpPr>
            <a:grpSpLocks/>
          </p:cNvGrpSpPr>
          <p:nvPr/>
        </p:nvGrpSpPr>
        <p:grpSpPr bwMode="auto">
          <a:xfrm>
            <a:off x="6007100" y="2351088"/>
            <a:ext cx="358775" cy="360362"/>
            <a:chOff x="1343016" y="1455730"/>
            <a:chExt cx="358776" cy="358778"/>
          </a:xfrm>
        </p:grpSpPr>
        <p:sp>
          <p:nvSpPr>
            <p:cNvPr id="51241" name="椭圆 14"/>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51242" name="TextBox 15"/>
            <p:cNvSpPr txBox="1">
              <a:spLocks noChangeArrowheads="1"/>
            </p:cNvSpPr>
            <p:nvPr/>
          </p:nvSpPr>
          <p:spPr bwMode="auto">
            <a:xfrm>
              <a:off x="1343016" y="1455730"/>
              <a:ext cx="358776" cy="276060"/>
            </a:xfrm>
            <a:prstGeom prst="rect">
              <a:avLst/>
            </a:prstGeom>
            <a:noFill/>
            <a:ln w="9525">
              <a:noFill/>
              <a:miter lim="800000"/>
              <a:headEnd/>
              <a:tailEnd/>
            </a:ln>
          </p:spPr>
          <p:txBody>
            <a:bodyPr anchor="ctr" anchorCtr="1">
              <a:spAutoFit/>
            </a:bodyPr>
            <a:lstStyle/>
            <a:p>
              <a:endParaRPr lang="zh-CN" altLang="en-US" sz="1200" b="1"/>
            </a:p>
          </p:txBody>
        </p:sp>
      </p:grpSp>
      <p:grpSp>
        <p:nvGrpSpPr>
          <p:cNvPr id="51208" name="组合 16"/>
          <p:cNvGrpSpPr>
            <a:grpSpLocks/>
          </p:cNvGrpSpPr>
          <p:nvPr/>
        </p:nvGrpSpPr>
        <p:grpSpPr bwMode="auto">
          <a:xfrm>
            <a:off x="7083425" y="2352675"/>
            <a:ext cx="358775" cy="360363"/>
            <a:chOff x="1343016" y="1455730"/>
            <a:chExt cx="358776" cy="358778"/>
          </a:xfrm>
        </p:grpSpPr>
        <p:sp>
          <p:nvSpPr>
            <p:cNvPr id="51239" name="椭圆 17"/>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51240" name="TextBox 18"/>
            <p:cNvSpPr txBox="1">
              <a:spLocks noChangeArrowheads="1"/>
            </p:cNvSpPr>
            <p:nvPr/>
          </p:nvSpPr>
          <p:spPr bwMode="auto">
            <a:xfrm>
              <a:off x="1343016" y="1455730"/>
              <a:ext cx="358776" cy="276060"/>
            </a:xfrm>
            <a:prstGeom prst="rect">
              <a:avLst/>
            </a:prstGeom>
            <a:noFill/>
            <a:ln w="9525">
              <a:noFill/>
              <a:miter lim="800000"/>
              <a:headEnd/>
              <a:tailEnd/>
            </a:ln>
          </p:spPr>
          <p:txBody>
            <a:bodyPr anchor="ctr" anchorCtr="1">
              <a:spAutoFit/>
            </a:bodyPr>
            <a:lstStyle/>
            <a:p>
              <a:endParaRPr lang="zh-CN" altLang="en-US" sz="1200" b="1"/>
            </a:p>
          </p:txBody>
        </p:sp>
      </p:grpSp>
      <p:grpSp>
        <p:nvGrpSpPr>
          <p:cNvPr id="51209" name="组合 19"/>
          <p:cNvGrpSpPr>
            <a:grpSpLocks/>
          </p:cNvGrpSpPr>
          <p:nvPr/>
        </p:nvGrpSpPr>
        <p:grpSpPr bwMode="auto">
          <a:xfrm>
            <a:off x="7980363" y="3429000"/>
            <a:ext cx="720725" cy="358775"/>
            <a:chOff x="1163628" y="1455730"/>
            <a:chExt cx="720000" cy="358778"/>
          </a:xfrm>
        </p:grpSpPr>
        <p:sp>
          <p:nvSpPr>
            <p:cNvPr id="51237" name="椭圆 20"/>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51238" name="TextBox 21"/>
            <p:cNvSpPr txBox="1">
              <a:spLocks noChangeArrowheads="1"/>
            </p:cNvSpPr>
            <p:nvPr/>
          </p:nvSpPr>
          <p:spPr bwMode="auto">
            <a:xfrm>
              <a:off x="1163628" y="1455730"/>
              <a:ext cx="720000" cy="277000"/>
            </a:xfrm>
            <a:prstGeom prst="rect">
              <a:avLst/>
            </a:prstGeom>
            <a:noFill/>
            <a:ln w="9525">
              <a:noFill/>
              <a:miter lim="800000"/>
              <a:headEnd/>
              <a:tailEnd/>
            </a:ln>
          </p:spPr>
          <p:txBody>
            <a:bodyPr anchor="ctr" anchorCtr="1">
              <a:spAutoFit/>
            </a:bodyPr>
            <a:lstStyle/>
            <a:p>
              <a:endParaRPr lang="zh-CN" altLang="en-US" sz="1200" b="1"/>
            </a:p>
          </p:txBody>
        </p:sp>
      </p:grpSp>
      <p:grpSp>
        <p:nvGrpSpPr>
          <p:cNvPr id="51210" name="组合 22"/>
          <p:cNvGrpSpPr>
            <a:grpSpLocks/>
          </p:cNvGrpSpPr>
          <p:nvPr/>
        </p:nvGrpSpPr>
        <p:grpSpPr bwMode="auto">
          <a:xfrm>
            <a:off x="5648325" y="3068638"/>
            <a:ext cx="358775" cy="360362"/>
            <a:chOff x="1343016" y="1455730"/>
            <a:chExt cx="358776" cy="358778"/>
          </a:xfrm>
        </p:grpSpPr>
        <p:sp>
          <p:nvSpPr>
            <p:cNvPr id="51235" name="椭圆 23"/>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51236" name="TextBox 24"/>
            <p:cNvSpPr txBox="1">
              <a:spLocks noChangeArrowheads="1"/>
            </p:cNvSpPr>
            <p:nvPr/>
          </p:nvSpPr>
          <p:spPr bwMode="auto">
            <a:xfrm>
              <a:off x="1343016" y="1455730"/>
              <a:ext cx="358776" cy="276060"/>
            </a:xfrm>
            <a:prstGeom prst="rect">
              <a:avLst/>
            </a:prstGeom>
            <a:noFill/>
            <a:ln w="9525">
              <a:noFill/>
              <a:miter lim="800000"/>
              <a:headEnd/>
              <a:tailEnd/>
            </a:ln>
          </p:spPr>
          <p:txBody>
            <a:bodyPr anchor="ctr" anchorCtr="1">
              <a:spAutoFit/>
            </a:bodyPr>
            <a:lstStyle/>
            <a:p>
              <a:endParaRPr lang="zh-CN" altLang="en-US" sz="1200" b="1"/>
            </a:p>
          </p:txBody>
        </p:sp>
      </p:grpSp>
      <p:grpSp>
        <p:nvGrpSpPr>
          <p:cNvPr id="51211" name="组合 25"/>
          <p:cNvGrpSpPr>
            <a:grpSpLocks/>
          </p:cNvGrpSpPr>
          <p:nvPr/>
        </p:nvGrpSpPr>
        <p:grpSpPr bwMode="auto">
          <a:xfrm>
            <a:off x="7621588" y="3967163"/>
            <a:ext cx="358775" cy="360362"/>
            <a:chOff x="1343016" y="1455730"/>
            <a:chExt cx="358776" cy="358778"/>
          </a:xfrm>
        </p:grpSpPr>
        <p:sp>
          <p:nvSpPr>
            <p:cNvPr id="51233" name="椭圆 26"/>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51234" name="TextBox 27"/>
            <p:cNvSpPr txBox="1">
              <a:spLocks noChangeArrowheads="1"/>
            </p:cNvSpPr>
            <p:nvPr/>
          </p:nvSpPr>
          <p:spPr bwMode="auto">
            <a:xfrm>
              <a:off x="1343016" y="1455730"/>
              <a:ext cx="358776" cy="276060"/>
            </a:xfrm>
            <a:prstGeom prst="rect">
              <a:avLst/>
            </a:prstGeom>
            <a:noFill/>
            <a:ln w="9525">
              <a:noFill/>
              <a:miter lim="800000"/>
              <a:headEnd/>
              <a:tailEnd/>
            </a:ln>
          </p:spPr>
          <p:txBody>
            <a:bodyPr anchor="ctr" anchorCtr="1">
              <a:spAutoFit/>
            </a:bodyPr>
            <a:lstStyle/>
            <a:p>
              <a:endParaRPr lang="zh-CN" altLang="en-US" sz="1200" b="1"/>
            </a:p>
          </p:txBody>
        </p:sp>
      </p:grpSp>
      <p:cxnSp>
        <p:nvCxnSpPr>
          <p:cNvPr id="51212" name="直接连接符 35"/>
          <p:cNvCxnSpPr>
            <a:cxnSpLocks noChangeShapeType="1"/>
          </p:cNvCxnSpPr>
          <p:nvPr/>
        </p:nvCxnSpPr>
        <p:spPr bwMode="auto">
          <a:xfrm rot="5400000">
            <a:off x="6925469" y="1613694"/>
            <a:ext cx="315913" cy="358775"/>
          </a:xfrm>
          <a:prstGeom prst="line">
            <a:avLst/>
          </a:prstGeom>
          <a:noFill/>
          <a:ln w="9525" algn="ctr">
            <a:solidFill>
              <a:schemeClr val="accent1"/>
            </a:solidFill>
            <a:round/>
            <a:headEnd/>
            <a:tailEnd/>
          </a:ln>
        </p:spPr>
      </p:cxnSp>
      <p:cxnSp>
        <p:nvCxnSpPr>
          <p:cNvPr id="51213" name="直接连接符 40"/>
          <p:cNvCxnSpPr>
            <a:cxnSpLocks noChangeShapeType="1"/>
          </p:cNvCxnSpPr>
          <p:nvPr/>
        </p:nvCxnSpPr>
        <p:spPr bwMode="auto">
          <a:xfrm rot="5400000">
            <a:off x="6386513" y="2151062"/>
            <a:ext cx="317500" cy="358775"/>
          </a:xfrm>
          <a:prstGeom prst="line">
            <a:avLst/>
          </a:prstGeom>
          <a:noFill/>
          <a:ln w="9525" algn="ctr">
            <a:solidFill>
              <a:schemeClr val="accent1"/>
            </a:solidFill>
            <a:round/>
            <a:headEnd/>
            <a:tailEnd/>
          </a:ln>
        </p:spPr>
      </p:cxnSp>
      <p:cxnSp>
        <p:nvCxnSpPr>
          <p:cNvPr id="51214" name="直接连接符 43"/>
          <p:cNvCxnSpPr>
            <a:cxnSpLocks noChangeShapeType="1"/>
          </p:cNvCxnSpPr>
          <p:nvPr/>
        </p:nvCxnSpPr>
        <p:spPr bwMode="auto">
          <a:xfrm rot="16200000" flipH="1">
            <a:off x="7262813" y="2711450"/>
            <a:ext cx="358775" cy="358775"/>
          </a:xfrm>
          <a:prstGeom prst="line">
            <a:avLst/>
          </a:prstGeom>
          <a:noFill/>
          <a:ln w="9525" algn="ctr">
            <a:solidFill>
              <a:schemeClr val="accent1"/>
            </a:solidFill>
            <a:round/>
            <a:headEnd/>
            <a:tailEnd/>
          </a:ln>
        </p:spPr>
      </p:cxnSp>
      <p:cxnSp>
        <p:nvCxnSpPr>
          <p:cNvPr id="51215" name="直接连接符 46"/>
          <p:cNvCxnSpPr>
            <a:cxnSpLocks noChangeShapeType="1"/>
          </p:cNvCxnSpPr>
          <p:nvPr/>
        </p:nvCxnSpPr>
        <p:spPr bwMode="auto">
          <a:xfrm rot="16200000" flipH="1">
            <a:off x="7801769" y="3250406"/>
            <a:ext cx="357188" cy="358775"/>
          </a:xfrm>
          <a:prstGeom prst="line">
            <a:avLst/>
          </a:prstGeom>
          <a:noFill/>
          <a:ln w="9525" algn="ctr">
            <a:solidFill>
              <a:schemeClr val="accent1"/>
            </a:solidFill>
            <a:round/>
            <a:headEnd/>
            <a:tailEnd/>
          </a:ln>
        </p:spPr>
      </p:cxnSp>
      <p:cxnSp>
        <p:nvCxnSpPr>
          <p:cNvPr id="51216" name="直接连接符 49"/>
          <p:cNvCxnSpPr>
            <a:cxnSpLocks noChangeShapeType="1"/>
          </p:cNvCxnSpPr>
          <p:nvPr/>
        </p:nvCxnSpPr>
        <p:spPr bwMode="auto">
          <a:xfrm rot="16200000" flipH="1">
            <a:off x="6744494" y="2151856"/>
            <a:ext cx="319088" cy="358775"/>
          </a:xfrm>
          <a:prstGeom prst="line">
            <a:avLst/>
          </a:prstGeom>
          <a:noFill/>
          <a:ln w="9525" algn="ctr">
            <a:solidFill>
              <a:schemeClr val="accent1"/>
            </a:solidFill>
            <a:round/>
            <a:headEnd/>
            <a:tailEnd/>
          </a:ln>
        </p:spPr>
      </p:cxnSp>
      <p:cxnSp>
        <p:nvCxnSpPr>
          <p:cNvPr id="51217" name="直接连接符 52"/>
          <p:cNvCxnSpPr>
            <a:cxnSpLocks noChangeShapeType="1"/>
          </p:cNvCxnSpPr>
          <p:nvPr/>
        </p:nvCxnSpPr>
        <p:spPr bwMode="auto">
          <a:xfrm rot="10800000" flipV="1">
            <a:off x="5827713" y="2711450"/>
            <a:ext cx="358775" cy="357188"/>
          </a:xfrm>
          <a:prstGeom prst="line">
            <a:avLst/>
          </a:prstGeom>
          <a:noFill/>
          <a:ln w="9525" algn="ctr">
            <a:solidFill>
              <a:schemeClr val="accent1"/>
            </a:solidFill>
            <a:round/>
            <a:headEnd/>
            <a:tailEnd/>
          </a:ln>
        </p:spPr>
      </p:cxnSp>
      <p:cxnSp>
        <p:nvCxnSpPr>
          <p:cNvPr id="51218" name="直接连接符 57"/>
          <p:cNvCxnSpPr>
            <a:cxnSpLocks noChangeShapeType="1"/>
          </p:cNvCxnSpPr>
          <p:nvPr/>
        </p:nvCxnSpPr>
        <p:spPr bwMode="auto">
          <a:xfrm rot="5400000">
            <a:off x="7981950" y="3787776"/>
            <a:ext cx="357187" cy="360362"/>
          </a:xfrm>
          <a:prstGeom prst="line">
            <a:avLst/>
          </a:prstGeom>
          <a:noFill/>
          <a:ln w="9525" algn="ctr">
            <a:solidFill>
              <a:schemeClr val="accent1"/>
            </a:solidFill>
            <a:round/>
            <a:headEnd/>
            <a:tailEnd/>
          </a:ln>
        </p:spPr>
      </p:cxnSp>
      <p:grpSp>
        <p:nvGrpSpPr>
          <p:cNvPr id="51219" name="组合 16"/>
          <p:cNvGrpSpPr>
            <a:grpSpLocks/>
          </p:cNvGrpSpPr>
          <p:nvPr/>
        </p:nvGrpSpPr>
        <p:grpSpPr bwMode="auto">
          <a:xfrm>
            <a:off x="6545263" y="2889250"/>
            <a:ext cx="358775" cy="360363"/>
            <a:chOff x="1343016" y="1455730"/>
            <a:chExt cx="358776" cy="358778"/>
          </a:xfrm>
        </p:grpSpPr>
        <p:sp>
          <p:nvSpPr>
            <p:cNvPr id="51231" name="椭圆 17"/>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51232" name="TextBox 18"/>
            <p:cNvSpPr txBox="1">
              <a:spLocks noChangeArrowheads="1"/>
            </p:cNvSpPr>
            <p:nvPr/>
          </p:nvSpPr>
          <p:spPr bwMode="auto">
            <a:xfrm>
              <a:off x="1343016" y="1455730"/>
              <a:ext cx="358776" cy="276060"/>
            </a:xfrm>
            <a:prstGeom prst="rect">
              <a:avLst/>
            </a:prstGeom>
            <a:noFill/>
            <a:ln w="9525">
              <a:noFill/>
              <a:miter lim="800000"/>
              <a:headEnd/>
              <a:tailEnd/>
            </a:ln>
          </p:spPr>
          <p:txBody>
            <a:bodyPr anchor="ctr" anchorCtr="1">
              <a:spAutoFit/>
            </a:bodyPr>
            <a:lstStyle/>
            <a:p>
              <a:endParaRPr lang="zh-CN" altLang="en-US" sz="1200" b="1"/>
            </a:p>
          </p:txBody>
        </p:sp>
      </p:grpSp>
      <p:cxnSp>
        <p:nvCxnSpPr>
          <p:cNvPr id="51220" name="直接连接符 49"/>
          <p:cNvCxnSpPr>
            <a:cxnSpLocks noChangeShapeType="1"/>
          </p:cNvCxnSpPr>
          <p:nvPr/>
        </p:nvCxnSpPr>
        <p:spPr bwMode="auto">
          <a:xfrm rot="16200000" flipH="1">
            <a:off x="6184901" y="2709862"/>
            <a:ext cx="361950" cy="358775"/>
          </a:xfrm>
          <a:prstGeom prst="line">
            <a:avLst/>
          </a:prstGeom>
          <a:noFill/>
          <a:ln w="9525" algn="ctr">
            <a:solidFill>
              <a:schemeClr val="accent1"/>
            </a:solidFill>
            <a:round/>
            <a:headEnd/>
            <a:tailEnd/>
          </a:ln>
        </p:spPr>
      </p:cxnSp>
      <p:sp>
        <p:nvSpPr>
          <p:cNvPr id="51221" name="任意多边形 38"/>
          <p:cNvSpPr>
            <a:spLocks noChangeArrowheads="1"/>
          </p:cNvSpPr>
          <p:nvPr/>
        </p:nvSpPr>
        <p:spPr bwMode="auto">
          <a:xfrm>
            <a:off x="7262813" y="1646238"/>
            <a:ext cx="1116012" cy="519112"/>
          </a:xfrm>
          <a:custGeom>
            <a:avLst/>
            <a:gdLst>
              <a:gd name="T0" fmla="*/ 0 w 1116419"/>
              <a:gd name="T1" fmla="*/ 0 h 518208"/>
              <a:gd name="T2" fmla="*/ 201501 w 1116419"/>
              <a:gd name="T3" fmla="*/ 21524 h 518208"/>
              <a:gd name="T4" fmla="*/ 233321 w 1116419"/>
              <a:gd name="T5" fmla="*/ 43053 h 518208"/>
              <a:gd name="T6" fmla="*/ 265135 w 1116419"/>
              <a:gd name="T7" fmla="*/ 53816 h 518208"/>
              <a:gd name="T8" fmla="*/ 296954 w 1116419"/>
              <a:gd name="T9" fmla="*/ 86105 h 518208"/>
              <a:gd name="T10" fmla="*/ 339374 w 1116419"/>
              <a:gd name="T11" fmla="*/ 150684 h 518208"/>
              <a:gd name="T12" fmla="*/ 434822 w 1116419"/>
              <a:gd name="T13" fmla="*/ 139921 h 518208"/>
              <a:gd name="T14" fmla="*/ 477246 w 1116419"/>
              <a:gd name="T15" fmla="*/ 129158 h 518208"/>
              <a:gd name="T16" fmla="*/ 551485 w 1116419"/>
              <a:gd name="T17" fmla="*/ 139921 h 518208"/>
              <a:gd name="T18" fmla="*/ 593904 w 1116419"/>
              <a:gd name="T19" fmla="*/ 204499 h 518208"/>
              <a:gd name="T20" fmla="*/ 604510 w 1116419"/>
              <a:gd name="T21" fmla="*/ 236788 h 518208"/>
              <a:gd name="T22" fmla="*/ 668143 w 1116419"/>
              <a:gd name="T23" fmla="*/ 269078 h 518208"/>
              <a:gd name="T24" fmla="*/ 774197 w 1116419"/>
              <a:gd name="T25" fmla="*/ 279841 h 518208"/>
              <a:gd name="T26" fmla="*/ 848435 w 1116419"/>
              <a:gd name="T27" fmla="*/ 365945 h 518208"/>
              <a:gd name="T28" fmla="*/ 859040 w 1116419"/>
              <a:gd name="T29" fmla="*/ 398235 h 518208"/>
              <a:gd name="T30" fmla="*/ 890857 w 1116419"/>
              <a:gd name="T31" fmla="*/ 408998 h 518208"/>
              <a:gd name="T32" fmla="*/ 943884 w 1116419"/>
              <a:gd name="T33" fmla="*/ 419760 h 518208"/>
              <a:gd name="T34" fmla="*/ 975701 w 1116419"/>
              <a:gd name="T35" fmla="*/ 441285 h 518208"/>
              <a:gd name="T36" fmla="*/ 1007517 w 1116419"/>
              <a:gd name="T37" fmla="*/ 505865 h 518208"/>
              <a:gd name="T38" fmla="*/ 1113573 w 1116419"/>
              <a:gd name="T39" fmla="*/ 516628 h 51820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16419"/>
              <a:gd name="T61" fmla="*/ 0 h 518208"/>
              <a:gd name="T62" fmla="*/ 1116419 w 1116419"/>
              <a:gd name="T63" fmla="*/ 518208 h 51820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16419" h="518208">
                <a:moveTo>
                  <a:pt x="0" y="0"/>
                </a:moveTo>
                <a:cubicBezTo>
                  <a:pt x="5105" y="365"/>
                  <a:pt x="158849" y="5076"/>
                  <a:pt x="202019" y="21265"/>
                </a:cubicBezTo>
                <a:cubicBezTo>
                  <a:pt x="213984" y="25752"/>
                  <a:pt x="222486" y="36816"/>
                  <a:pt x="233916" y="42531"/>
                </a:cubicBezTo>
                <a:cubicBezTo>
                  <a:pt x="243940" y="47543"/>
                  <a:pt x="255181" y="49619"/>
                  <a:pt x="265814" y="53163"/>
                </a:cubicBezTo>
                <a:cubicBezTo>
                  <a:pt x="276447" y="63796"/>
                  <a:pt x="288480" y="73192"/>
                  <a:pt x="297712" y="85061"/>
                </a:cubicBezTo>
                <a:cubicBezTo>
                  <a:pt x="313403" y="105235"/>
                  <a:pt x="340242" y="148856"/>
                  <a:pt x="340242" y="148856"/>
                </a:cubicBezTo>
                <a:cubicBezTo>
                  <a:pt x="372140" y="145312"/>
                  <a:pt x="404214" y="143104"/>
                  <a:pt x="435935" y="138224"/>
                </a:cubicBezTo>
                <a:cubicBezTo>
                  <a:pt x="450378" y="136002"/>
                  <a:pt x="463852" y="127591"/>
                  <a:pt x="478465" y="127591"/>
                </a:cubicBezTo>
                <a:cubicBezTo>
                  <a:pt x="503526" y="127591"/>
                  <a:pt x="528084" y="134680"/>
                  <a:pt x="552893" y="138224"/>
                </a:cubicBezTo>
                <a:cubicBezTo>
                  <a:pt x="567070" y="159489"/>
                  <a:pt x="587341" y="177773"/>
                  <a:pt x="595423" y="202019"/>
                </a:cubicBezTo>
                <a:cubicBezTo>
                  <a:pt x="598967" y="212652"/>
                  <a:pt x="599054" y="225165"/>
                  <a:pt x="606056" y="233917"/>
                </a:cubicBezTo>
                <a:cubicBezTo>
                  <a:pt x="617123" y="247751"/>
                  <a:pt x="652279" y="263111"/>
                  <a:pt x="669851" y="265814"/>
                </a:cubicBezTo>
                <a:cubicBezTo>
                  <a:pt x="705056" y="271230"/>
                  <a:pt x="740735" y="272903"/>
                  <a:pt x="776177" y="276447"/>
                </a:cubicBezTo>
                <a:cubicBezTo>
                  <a:pt x="825795" y="350875"/>
                  <a:pt x="797442" y="326065"/>
                  <a:pt x="850605" y="361507"/>
                </a:cubicBezTo>
                <a:cubicBezTo>
                  <a:pt x="854149" y="372140"/>
                  <a:pt x="853312" y="385480"/>
                  <a:pt x="861237" y="393405"/>
                </a:cubicBezTo>
                <a:cubicBezTo>
                  <a:pt x="869162" y="401330"/>
                  <a:pt x="882262" y="401320"/>
                  <a:pt x="893135" y="404038"/>
                </a:cubicBezTo>
                <a:cubicBezTo>
                  <a:pt x="910667" y="408421"/>
                  <a:pt x="928577" y="411126"/>
                  <a:pt x="946298" y="414670"/>
                </a:cubicBezTo>
                <a:cubicBezTo>
                  <a:pt x="956931" y="421758"/>
                  <a:pt x="970213" y="425956"/>
                  <a:pt x="978196" y="435935"/>
                </a:cubicBezTo>
                <a:cubicBezTo>
                  <a:pt x="1012439" y="478739"/>
                  <a:pt x="960298" y="459895"/>
                  <a:pt x="1010093" y="499731"/>
                </a:cubicBezTo>
                <a:cubicBezTo>
                  <a:pt x="1033189" y="518208"/>
                  <a:pt x="1102366" y="510363"/>
                  <a:pt x="1116419" y="510363"/>
                </a:cubicBezTo>
              </a:path>
            </a:pathLst>
          </a:custGeom>
          <a:noFill/>
          <a:ln w="9525" algn="ctr">
            <a:solidFill>
              <a:schemeClr val="accent1"/>
            </a:solidFill>
            <a:round/>
            <a:headEnd/>
            <a:tailEnd/>
          </a:ln>
        </p:spPr>
        <p:txBody>
          <a:bodyPr lIns="0" tIns="0" rIns="182880" bIns="0"/>
          <a:lstStyle/>
          <a:p>
            <a:endParaRPr lang="zh-CN" altLang="en-US"/>
          </a:p>
        </p:txBody>
      </p:sp>
      <p:cxnSp>
        <p:nvCxnSpPr>
          <p:cNvPr id="51222" name="直接箭头连接符 39"/>
          <p:cNvCxnSpPr>
            <a:cxnSpLocks noChangeShapeType="1"/>
          </p:cNvCxnSpPr>
          <p:nvPr/>
        </p:nvCxnSpPr>
        <p:spPr bwMode="auto">
          <a:xfrm rot="10800000" flipV="1">
            <a:off x="7442200" y="917575"/>
            <a:ext cx="538163" cy="496888"/>
          </a:xfrm>
          <a:prstGeom prst="straightConnector1">
            <a:avLst/>
          </a:prstGeom>
          <a:noFill/>
          <a:ln w="9525" algn="ctr">
            <a:solidFill>
              <a:srgbClr val="FF0000"/>
            </a:solidFill>
            <a:round/>
            <a:headEnd/>
            <a:tailEnd type="arrow" w="med" len="med"/>
          </a:ln>
        </p:spPr>
      </p:cxnSp>
      <p:sp>
        <p:nvSpPr>
          <p:cNvPr id="51223" name="TextBox 40"/>
          <p:cNvSpPr txBox="1">
            <a:spLocks noChangeArrowheads="1"/>
          </p:cNvSpPr>
          <p:nvPr/>
        </p:nvSpPr>
        <p:spPr bwMode="auto">
          <a:xfrm>
            <a:off x="7980363" y="738188"/>
            <a:ext cx="538162" cy="369887"/>
          </a:xfrm>
          <a:prstGeom prst="rect">
            <a:avLst/>
          </a:prstGeom>
          <a:noFill/>
          <a:ln w="9525">
            <a:noFill/>
            <a:miter lim="800000"/>
            <a:headEnd/>
            <a:tailEnd/>
          </a:ln>
        </p:spPr>
        <p:txBody>
          <a:bodyPr>
            <a:spAutoFit/>
          </a:bodyPr>
          <a:lstStyle/>
          <a:p>
            <a:r>
              <a:rPr lang="en-US" altLang="zh-CN" b="1">
                <a:solidFill>
                  <a:srgbClr val="FF0000"/>
                </a:solidFill>
              </a:rPr>
              <a:t>p</a:t>
            </a:r>
            <a:endParaRPr lang="zh-CN" altLang="en-US" b="1">
              <a:solidFill>
                <a:srgbClr val="FF0000"/>
              </a:solidFill>
            </a:endParaRPr>
          </a:p>
        </p:txBody>
      </p:sp>
      <p:grpSp>
        <p:nvGrpSpPr>
          <p:cNvPr id="51224" name="组合 7"/>
          <p:cNvGrpSpPr>
            <a:grpSpLocks/>
          </p:cNvGrpSpPr>
          <p:nvPr/>
        </p:nvGrpSpPr>
        <p:grpSpPr bwMode="auto">
          <a:xfrm>
            <a:off x="6545263" y="738188"/>
            <a:ext cx="358775" cy="358775"/>
            <a:chOff x="1343016" y="1455729"/>
            <a:chExt cx="358776" cy="358779"/>
          </a:xfrm>
        </p:grpSpPr>
        <p:sp>
          <p:nvSpPr>
            <p:cNvPr id="43" name="椭圆 8"/>
            <p:cNvSpPr>
              <a:spLocks noChangeArrowheads="1"/>
            </p:cNvSpPr>
            <p:nvPr/>
          </p:nvSpPr>
          <p:spPr bwMode="auto">
            <a:xfrm>
              <a:off x="1343016" y="1455729"/>
              <a:ext cx="358776" cy="358779"/>
            </a:xfrm>
            <a:prstGeom prst="ellipse">
              <a:avLst/>
            </a:prstGeom>
            <a:solidFill>
              <a:schemeClr val="bg1">
                <a:lumMod val="75000"/>
              </a:schemeClr>
            </a:solidFill>
            <a:ln w="9525" algn="ctr">
              <a:solidFill>
                <a:schemeClr val="accent1"/>
              </a:solidFill>
              <a:round/>
              <a:headEnd/>
              <a:tailEnd/>
            </a:ln>
          </p:spPr>
          <p:txBody>
            <a:bodyPr lIns="0" tIns="0" rIns="182880" bIns="0"/>
            <a:lstStyle/>
            <a:p>
              <a:pPr>
                <a:spcBef>
                  <a:spcPct val="50000"/>
                </a:spcBef>
                <a:defRPr/>
              </a:pPr>
              <a:endParaRPr lang="zh-CN" altLang="en-US" sz="1000"/>
            </a:p>
          </p:txBody>
        </p:sp>
        <p:sp>
          <p:nvSpPr>
            <p:cNvPr id="51230" name="TextBox 9"/>
            <p:cNvSpPr txBox="1">
              <a:spLocks noChangeArrowheads="1"/>
            </p:cNvSpPr>
            <p:nvPr/>
          </p:nvSpPr>
          <p:spPr bwMode="auto">
            <a:xfrm>
              <a:off x="1343016" y="1455729"/>
              <a:ext cx="358776" cy="277000"/>
            </a:xfrm>
            <a:prstGeom prst="rect">
              <a:avLst/>
            </a:prstGeom>
            <a:noFill/>
            <a:ln w="9525">
              <a:noFill/>
              <a:miter lim="800000"/>
              <a:headEnd/>
              <a:tailEnd/>
            </a:ln>
          </p:spPr>
          <p:txBody>
            <a:bodyPr anchor="ctr" anchorCtr="1">
              <a:spAutoFit/>
            </a:bodyPr>
            <a:lstStyle/>
            <a:p>
              <a:endParaRPr lang="zh-CN" altLang="en-US" sz="1200" b="1"/>
            </a:p>
          </p:txBody>
        </p:sp>
      </p:grpSp>
      <p:cxnSp>
        <p:nvCxnSpPr>
          <p:cNvPr id="51225" name="直接连接符 49"/>
          <p:cNvCxnSpPr>
            <a:cxnSpLocks noChangeShapeType="1"/>
          </p:cNvCxnSpPr>
          <p:nvPr/>
        </p:nvCxnSpPr>
        <p:spPr bwMode="auto">
          <a:xfrm rot="16200000" flipH="1">
            <a:off x="6744494" y="1077119"/>
            <a:ext cx="319087" cy="358775"/>
          </a:xfrm>
          <a:prstGeom prst="line">
            <a:avLst/>
          </a:prstGeom>
          <a:noFill/>
          <a:ln w="9525" algn="ctr">
            <a:solidFill>
              <a:schemeClr val="accent1"/>
            </a:solidFill>
            <a:round/>
            <a:headEnd/>
            <a:tailEnd/>
          </a:ln>
        </p:spPr>
      </p:cxnSp>
      <p:cxnSp>
        <p:nvCxnSpPr>
          <p:cNvPr id="51226" name="直接箭头连接符 45"/>
          <p:cNvCxnSpPr>
            <a:cxnSpLocks noChangeShapeType="1"/>
          </p:cNvCxnSpPr>
          <p:nvPr/>
        </p:nvCxnSpPr>
        <p:spPr bwMode="auto">
          <a:xfrm rot="10800000" flipV="1">
            <a:off x="6904038" y="379413"/>
            <a:ext cx="538162" cy="496887"/>
          </a:xfrm>
          <a:prstGeom prst="straightConnector1">
            <a:avLst/>
          </a:prstGeom>
          <a:noFill/>
          <a:ln w="9525" algn="ctr">
            <a:solidFill>
              <a:srgbClr val="FF0000"/>
            </a:solidFill>
            <a:round/>
            <a:headEnd/>
            <a:tailEnd type="arrow" w="med" len="med"/>
          </a:ln>
        </p:spPr>
      </p:cxnSp>
      <p:sp>
        <p:nvSpPr>
          <p:cNvPr id="51227" name="TextBox 46"/>
          <p:cNvSpPr txBox="1">
            <a:spLocks noChangeArrowheads="1"/>
          </p:cNvSpPr>
          <p:nvPr/>
        </p:nvSpPr>
        <p:spPr bwMode="auto">
          <a:xfrm>
            <a:off x="7442200" y="200025"/>
            <a:ext cx="538163" cy="369888"/>
          </a:xfrm>
          <a:prstGeom prst="rect">
            <a:avLst/>
          </a:prstGeom>
          <a:noFill/>
          <a:ln w="9525">
            <a:noFill/>
            <a:miter lim="800000"/>
            <a:headEnd/>
            <a:tailEnd/>
          </a:ln>
        </p:spPr>
        <p:txBody>
          <a:bodyPr>
            <a:spAutoFit/>
          </a:bodyPr>
          <a:lstStyle/>
          <a:p>
            <a:r>
              <a:rPr lang="en-US" altLang="zh-CN" b="1">
                <a:solidFill>
                  <a:srgbClr val="FF0000"/>
                </a:solidFill>
              </a:rPr>
              <a:t>pp</a:t>
            </a:r>
            <a:endParaRPr lang="zh-CN" altLang="en-US" b="1">
              <a:solidFill>
                <a:srgbClr val="FF0000"/>
              </a:solidFill>
            </a:endParaRPr>
          </a:p>
        </p:txBody>
      </p:sp>
      <p:sp>
        <p:nvSpPr>
          <p:cNvPr id="51228" name="灯片编号占位符 3"/>
          <p:cNvSpPr>
            <a:spLocks noGrp="1"/>
          </p:cNvSpPr>
          <p:nvPr>
            <p:ph type="sldNum" sz="quarter" idx="11"/>
          </p:nvPr>
        </p:nvSpPr>
        <p:spPr>
          <a:noFill/>
        </p:spPr>
        <p:txBody>
          <a:bodyPr/>
          <a:lstStyle/>
          <a:p>
            <a:fld id="{166DF2A5-931E-4A43-B975-0663C2483E79}" type="slidenum">
              <a:rPr lang="en-US" altLang="en-US" smtClean="0">
                <a:ea typeface="宋体" pitchFamily="2" charset="-122"/>
              </a:rPr>
              <a:pPr/>
              <a:t>29</a:t>
            </a:fld>
            <a:endParaRPr lang="en-US" altLang="en-US" smtClean="0">
              <a:ea typeface="宋体"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zh-CN" smtClean="0"/>
              <a:t>BST</a:t>
            </a:r>
            <a:r>
              <a:rPr lang="zh-CN" altLang="en-US" smtClean="0"/>
              <a:t>定义</a:t>
            </a:r>
          </a:p>
        </p:txBody>
      </p:sp>
      <p:sp>
        <p:nvSpPr>
          <p:cNvPr id="24579" name="Rectangle 3"/>
          <p:cNvSpPr>
            <a:spLocks noGrp="1" noChangeArrowheads="1"/>
          </p:cNvSpPr>
          <p:nvPr>
            <p:ph type="body" idx="1"/>
          </p:nvPr>
        </p:nvSpPr>
        <p:spPr>
          <a:xfrm>
            <a:off x="1182688" y="1371600"/>
            <a:ext cx="7772400" cy="5181600"/>
          </a:xfrm>
        </p:spPr>
        <p:txBody>
          <a:bodyPr/>
          <a:lstStyle/>
          <a:p>
            <a:pPr marL="533400" indent="-533400"/>
            <a:r>
              <a:rPr lang="zh-CN" altLang="en-US" smtClean="0">
                <a:solidFill>
                  <a:schemeClr val="accent2"/>
                </a:solidFill>
              </a:rPr>
              <a:t>定义：二叉搜索树</a:t>
            </a:r>
            <a:r>
              <a:rPr lang="zh-CN" altLang="en-US" smtClean="0"/>
              <a:t>（</a:t>
            </a:r>
            <a:r>
              <a:rPr lang="en-US" altLang="zh-CN" smtClean="0">
                <a:solidFill>
                  <a:schemeClr val="hlink"/>
                </a:solidFill>
              </a:rPr>
              <a:t>binary search tree</a:t>
            </a:r>
            <a:r>
              <a:rPr lang="zh-CN" altLang="en-US" smtClean="0"/>
              <a:t>）是一棵二叉树，可能为空，如果非空的话，应满足以下特征：</a:t>
            </a:r>
          </a:p>
          <a:p>
            <a:pPr marL="533400" indent="-533400">
              <a:buFont typeface="Wingdings" pitchFamily="2" charset="2"/>
              <a:buAutoNum type="arabicParenR"/>
            </a:pPr>
            <a:r>
              <a:rPr lang="zh-CN" altLang="en-US" smtClean="0"/>
              <a:t>每个元素有一个关键值，并且没有任意两个元素有相同的关键值；因此，所有的关键值都是唯一的</a:t>
            </a:r>
          </a:p>
        </p:txBody>
      </p:sp>
      <p:sp>
        <p:nvSpPr>
          <p:cNvPr id="24580" name="灯片编号占位符 3"/>
          <p:cNvSpPr>
            <a:spLocks noGrp="1"/>
          </p:cNvSpPr>
          <p:nvPr>
            <p:ph type="sldNum" sz="quarter" idx="11"/>
          </p:nvPr>
        </p:nvSpPr>
        <p:spPr>
          <a:noFill/>
        </p:spPr>
        <p:txBody>
          <a:bodyPr/>
          <a:lstStyle/>
          <a:p>
            <a:fld id="{2C5C03C8-CDCA-4D78-9D91-1AB094579863}" type="slidenum">
              <a:rPr lang="en-US" altLang="en-US" smtClean="0">
                <a:ea typeface="宋体" pitchFamily="2" charset="-122"/>
              </a:rPr>
              <a:pPr/>
              <a:t>3</a:t>
            </a:fld>
            <a:endParaRPr lang="en-US" altLang="en-US" smtClean="0">
              <a:ea typeface="宋体"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altLang="en-US" smtClean="0"/>
              <a:t>删除算法实现（续）</a:t>
            </a:r>
          </a:p>
        </p:txBody>
      </p:sp>
      <p:sp>
        <p:nvSpPr>
          <p:cNvPr id="52227" name="Rectangle 3"/>
          <p:cNvSpPr>
            <a:spLocks noGrp="1" noChangeArrowheads="1"/>
          </p:cNvSpPr>
          <p:nvPr>
            <p:ph type="body" idx="1"/>
          </p:nvPr>
        </p:nvSpPr>
        <p:spPr/>
        <p:txBody>
          <a:bodyPr/>
          <a:lstStyle/>
          <a:p>
            <a:pPr>
              <a:buClrTx/>
              <a:buFontTx/>
              <a:buNone/>
            </a:pPr>
            <a:r>
              <a:rPr lang="en-US" altLang="zh-CN" sz="2400" smtClean="0">
                <a:solidFill>
                  <a:srgbClr val="008000"/>
                </a:solidFill>
                <a:latin typeface="Tahoma" pitchFamily="34" charset="0"/>
              </a:rPr>
              <a:t>   </a:t>
            </a:r>
            <a:r>
              <a:rPr lang="en-US" altLang="zh-CN" sz="2400" smtClean="0">
                <a:solidFill>
                  <a:srgbClr val="0000FF"/>
                </a:solidFill>
                <a:latin typeface="Tahoma" pitchFamily="34" charset="0"/>
              </a:rPr>
              <a:t>e = p-&gt;data;</a:t>
            </a:r>
            <a:r>
              <a:rPr lang="en-US" altLang="zh-CN" sz="2400" smtClean="0">
                <a:solidFill>
                  <a:srgbClr val="008000"/>
                </a:solidFill>
                <a:latin typeface="Tahoma" pitchFamily="34" charset="0"/>
              </a:rPr>
              <a:t>  </a:t>
            </a:r>
          </a:p>
          <a:p>
            <a:pPr>
              <a:buClrTx/>
              <a:buFontTx/>
              <a:buNone/>
            </a:pPr>
            <a:endParaRPr lang="en-US" altLang="zh-CN" sz="2400" smtClean="0">
              <a:solidFill>
                <a:srgbClr val="008000"/>
              </a:solidFill>
              <a:latin typeface="Tahoma" pitchFamily="34" charset="0"/>
            </a:endParaRPr>
          </a:p>
          <a:p>
            <a:pPr>
              <a:buClrTx/>
              <a:buFontTx/>
              <a:buNone/>
            </a:pPr>
            <a:r>
              <a:rPr lang="en-US" altLang="zh-CN" sz="2400" smtClean="0">
                <a:solidFill>
                  <a:srgbClr val="008000"/>
                </a:solidFill>
                <a:latin typeface="Tahoma" pitchFamily="34" charset="0"/>
              </a:rPr>
              <a:t>   //</a:t>
            </a:r>
            <a:r>
              <a:rPr lang="zh-CN" altLang="en-US" sz="2400" smtClean="0">
                <a:solidFill>
                  <a:srgbClr val="008000"/>
                </a:solidFill>
                <a:latin typeface="Tahoma" pitchFamily="34" charset="0"/>
              </a:rPr>
              <a:t>最坏情况，</a:t>
            </a:r>
            <a:endParaRPr lang="en-US" altLang="zh-CN" sz="2400" smtClean="0">
              <a:solidFill>
                <a:srgbClr val="008000"/>
              </a:solidFill>
              <a:latin typeface="Tahoma" pitchFamily="34" charset="0"/>
            </a:endParaRPr>
          </a:p>
          <a:p>
            <a:pPr>
              <a:buClrTx/>
              <a:buFontTx/>
              <a:buNone/>
            </a:pPr>
            <a:r>
              <a:rPr lang="en-US" altLang="zh-CN" sz="2400" smtClean="0">
                <a:solidFill>
                  <a:srgbClr val="008000"/>
                </a:solidFill>
                <a:latin typeface="Tahoma" pitchFamily="34" charset="0"/>
              </a:rPr>
              <a:t>   //</a:t>
            </a:r>
            <a:r>
              <a:rPr lang="zh-CN" altLang="en-US" sz="2400" smtClean="0">
                <a:solidFill>
                  <a:srgbClr val="008000"/>
                </a:solidFill>
                <a:latin typeface="Tahoma" pitchFamily="34" charset="0"/>
              </a:rPr>
              <a:t>两个子树均不空，</a:t>
            </a:r>
            <a:endParaRPr lang="en-US" altLang="zh-CN" sz="2400" smtClean="0">
              <a:solidFill>
                <a:srgbClr val="008000"/>
              </a:solidFill>
              <a:latin typeface="Tahoma" pitchFamily="34" charset="0"/>
            </a:endParaRPr>
          </a:p>
          <a:p>
            <a:pPr>
              <a:buClrTx/>
              <a:buFontTx/>
              <a:buNone/>
            </a:pPr>
            <a:r>
              <a:rPr lang="en-US" altLang="zh-CN" sz="2400" smtClean="0">
                <a:solidFill>
                  <a:srgbClr val="008000"/>
                </a:solidFill>
                <a:latin typeface="Tahoma" pitchFamily="34" charset="0"/>
              </a:rPr>
              <a:t>   // </a:t>
            </a:r>
            <a:r>
              <a:rPr lang="zh-CN" altLang="en-US" sz="2400" smtClean="0">
                <a:solidFill>
                  <a:srgbClr val="008000"/>
                </a:solidFill>
                <a:latin typeface="Tahoma" pitchFamily="34" charset="0"/>
              </a:rPr>
              <a:t>转换为简单情况</a:t>
            </a:r>
          </a:p>
          <a:p>
            <a:pPr>
              <a:buClrTx/>
              <a:buFontTx/>
              <a:buNone/>
            </a:pPr>
            <a:r>
              <a:rPr lang="zh-CN" altLang="en-US" sz="2400" smtClean="0">
                <a:solidFill>
                  <a:srgbClr val="008000"/>
                </a:solidFill>
                <a:latin typeface="Tahoma" pitchFamily="34" charset="0"/>
              </a:rPr>
              <a:t>   </a:t>
            </a:r>
            <a:r>
              <a:rPr lang="en-US" altLang="zh-CN" sz="2400" smtClean="0">
                <a:solidFill>
                  <a:srgbClr val="0000FF"/>
                </a:solidFill>
                <a:latin typeface="Tahoma" pitchFamily="34" charset="0"/>
              </a:rPr>
              <a:t>if (p-&gt;LeftChild &amp;&amp; p-&gt;RightChild) {</a:t>
            </a:r>
            <a:r>
              <a:rPr lang="en-US" altLang="zh-CN" sz="2400" smtClean="0">
                <a:solidFill>
                  <a:srgbClr val="008000"/>
                </a:solidFill>
                <a:latin typeface="Tahoma" pitchFamily="34" charset="0"/>
              </a:rPr>
              <a:t>// two children</a:t>
            </a:r>
          </a:p>
          <a:p>
            <a:pPr>
              <a:buClrTx/>
              <a:buFontTx/>
              <a:buNone/>
            </a:pPr>
            <a:r>
              <a:rPr lang="en-US" altLang="zh-CN" sz="2400" smtClean="0">
                <a:solidFill>
                  <a:srgbClr val="008000"/>
                </a:solidFill>
                <a:latin typeface="Tahoma" pitchFamily="34" charset="0"/>
              </a:rPr>
              <a:t>      // convert to zero or one child case</a:t>
            </a:r>
          </a:p>
          <a:p>
            <a:pPr>
              <a:buClrTx/>
              <a:buFontTx/>
              <a:buNone/>
            </a:pPr>
            <a:r>
              <a:rPr lang="en-US" altLang="zh-CN" sz="2400" smtClean="0">
                <a:solidFill>
                  <a:srgbClr val="008000"/>
                </a:solidFill>
                <a:latin typeface="Tahoma" pitchFamily="34" charset="0"/>
              </a:rPr>
              <a:t>      // find largest element in left subtree of p</a:t>
            </a:r>
          </a:p>
          <a:p>
            <a:pPr>
              <a:buClrTx/>
              <a:buFontTx/>
              <a:buNone/>
            </a:pPr>
            <a:r>
              <a:rPr lang="en-US" altLang="zh-CN" sz="2400" smtClean="0">
                <a:solidFill>
                  <a:srgbClr val="008000"/>
                </a:solidFill>
                <a:latin typeface="Tahoma" pitchFamily="34" charset="0"/>
              </a:rPr>
              <a:t>      </a:t>
            </a:r>
          </a:p>
        </p:txBody>
      </p:sp>
      <p:grpSp>
        <p:nvGrpSpPr>
          <p:cNvPr id="52228" name="组合 6"/>
          <p:cNvGrpSpPr>
            <a:grpSpLocks/>
          </p:cNvGrpSpPr>
          <p:nvPr/>
        </p:nvGrpSpPr>
        <p:grpSpPr bwMode="auto">
          <a:xfrm>
            <a:off x="7083425" y="1276350"/>
            <a:ext cx="358775" cy="358775"/>
            <a:chOff x="1343016" y="1455730"/>
            <a:chExt cx="358776" cy="358778"/>
          </a:xfrm>
        </p:grpSpPr>
        <p:sp>
          <p:nvSpPr>
            <p:cNvPr id="52271" name="椭圆 4"/>
            <p:cNvSpPr>
              <a:spLocks noChangeArrowheads="1"/>
            </p:cNvSpPr>
            <p:nvPr/>
          </p:nvSpPr>
          <p:spPr bwMode="auto">
            <a:xfrm>
              <a:off x="1343016" y="1455732"/>
              <a:ext cx="358776" cy="358776"/>
            </a:xfrm>
            <a:prstGeom prst="ellipse">
              <a:avLst/>
            </a:prstGeom>
            <a:solidFill>
              <a:srgbClr val="FF0000"/>
            </a:solidFill>
            <a:ln w="9525" algn="ctr">
              <a:solidFill>
                <a:schemeClr val="accent1"/>
              </a:solidFill>
              <a:round/>
              <a:headEnd/>
              <a:tailEnd/>
            </a:ln>
          </p:spPr>
          <p:txBody>
            <a:bodyPr lIns="0" tIns="0" rIns="182880" bIns="0"/>
            <a:lstStyle/>
            <a:p>
              <a:pPr>
                <a:spcBef>
                  <a:spcPct val="50000"/>
                </a:spcBef>
              </a:pPr>
              <a:endParaRPr lang="zh-CN" altLang="en-US" sz="1000"/>
            </a:p>
          </p:txBody>
        </p:sp>
        <p:sp>
          <p:nvSpPr>
            <p:cNvPr id="52272" name="TextBox 5"/>
            <p:cNvSpPr txBox="1">
              <a:spLocks noChangeArrowheads="1"/>
            </p:cNvSpPr>
            <p:nvPr/>
          </p:nvSpPr>
          <p:spPr bwMode="auto">
            <a:xfrm>
              <a:off x="1343016" y="1455730"/>
              <a:ext cx="358776" cy="277000"/>
            </a:xfrm>
            <a:prstGeom prst="rect">
              <a:avLst/>
            </a:prstGeom>
            <a:noFill/>
            <a:ln w="9525">
              <a:noFill/>
              <a:miter lim="800000"/>
              <a:headEnd/>
              <a:tailEnd/>
            </a:ln>
          </p:spPr>
          <p:txBody>
            <a:bodyPr anchor="ctr" anchorCtr="1">
              <a:spAutoFit/>
            </a:bodyPr>
            <a:lstStyle/>
            <a:p>
              <a:endParaRPr lang="zh-CN" altLang="en-US" sz="1200" b="1"/>
            </a:p>
          </p:txBody>
        </p:sp>
      </p:grpSp>
      <p:grpSp>
        <p:nvGrpSpPr>
          <p:cNvPr id="52229" name="组合 7"/>
          <p:cNvGrpSpPr>
            <a:grpSpLocks/>
          </p:cNvGrpSpPr>
          <p:nvPr/>
        </p:nvGrpSpPr>
        <p:grpSpPr bwMode="auto">
          <a:xfrm>
            <a:off x="6545263" y="1812925"/>
            <a:ext cx="358775" cy="358775"/>
            <a:chOff x="1343016" y="1455729"/>
            <a:chExt cx="358776" cy="358779"/>
          </a:xfrm>
        </p:grpSpPr>
        <p:sp>
          <p:nvSpPr>
            <p:cNvPr id="52269" name="椭圆 8"/>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52270" name="TextBox 9"/>
            <p:cNvSpPr txBox="1">
              <a:spLocks noChangeArrowheads="1"/>
            </p:cNvSpPr>
            <p:nvPr/>
          </p:nvSpPr>
          <p:spPr bwMode="auto">
            <a:xfrm>
              <a:off x="1343016" y="1455729"/>
              <a:ext cx="358776" cy="277000"/>
            </a:xfrm>
            <a:prstGeom prst="rect">
              <a:avLst/>
            </a:prstGeom>
            <a:noFill/>
            <a:ln w="9525">
              <a:noFill/>
              <a:miter lim="800000"/>
              <a:headEnd/>
              <a:tailEnd/>
            </a:ln>
          </p:spPr>
          <p:txBody>
            <a:bodyPr anchor="ctr" anchorCtr="1">
              <a:spAutoFit/>
            </a:bodyPr>
            <a:lstStyle/>
            <a:p>
              <a:endParaRPr lang="zh-CN" altLang="en-US" sz="1200" b="1"/>
            </a:p>
          </p:txBody>
        </p:sp>
      </p:grpSp>
      <p:grpSp>
        <p:nvGrpSpPr>
          <p:cNvPr id="52230" name="组合 10"/>
          <p:cNvGrpSpPr>
            <a:grpSpLocks/>
          </p:cNvGrpSpPr>
          <p:nvPr/>
        </p:nvGrpSpPr>
        <p:grpSpPr bwMode="auto">
          <a:xfrm>
            <a:off x="7621588" y="2890838"/>
            <a:ext cx="358775" cy="358775"/>
            <a:chOff x="1343016" y="1455729"/>
            <a:chExt cx="358776" cy="358779"/>
          </a:xfrm>
        </p:grpSpPr>
        <p:sp>
          <p:nvSpPr>
            <p:cNvPr id="52267" name="椭圆 11"/>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52268" name="TextBox 12"/>
            <p:cNvSpPr txBox="1">
              <a:spLocks noChangeArrowheads="1"/>
            </p:cNvSpPr>
            <p:nvPr/>
          </p:nvSpPr>
          <p:spPr bwMode="auto">
            <a:xfrm>
              <a:off x="1343016" y="1455729"/>
              <a:ext cx="358776" cy="277000"/>
            </a:xfrm>
            <a:prstGeom prst="rect">
              <a:avLst/>
            </a:prstGeom>
            <a:noFill/>
            <a:ln w="9525">
              <a:noFill/>
              <a:miter lim="800000"/>
              <a:headEnd/>
              <a:tailEnd/>
            </a:ln>
          </p:spPr>
          <p:txBody>
            <a:bodyPr anchor="ctr" anchorCtr="1">
              <a:spAutoFit/>
            </a:bodyPr>
            <a:lstStyle/>
            <a:p>
              <a:endParaRPr lang="zh-CN" altLang="en-US" sz="1200" b="1"/>
            </a:p>
          </p:txBody>
        </p:sp>
      </p:grpSp>
      <p:grpSp>
        <p:nvGrpSpPr>
          <p:cNvPr id="52231" name="组合 13"/>
          <p:cNvGrpSpPr>
            <a:grpSpLocks/>
          </p:cNvGrpSpPr>
          <p:nvPr/>
        </p:nvGrpSpPr>
        <p:grpSpPr bwMode="auto">
          <a:xfrm>
            <a:off x="6007100" y="2351088"/>
            <a:ext cx="358775" cy="360362"/>
            <a:chOff x="1343016" y="1455730"/>
            <a:chExt cx="358776" cy="358778"/>
          </a:xfrm>
        </p:grpSpPr>
        <p:sp>
          <p:nvSpPr>
            <p:cNvPr id="52265" name="椭圆 14"/>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52266" name="TextBox 15"/>
            <p:cNvSpPr txBox="1">
              <a:spLocks noChangeArrowheads="1"/>
            </p:cNvSpPr>
            <p:nvPr/>
          </p:nvSpPr>
          <p:spPr bwMode="auto">
            <a:xfrm>
              <a:off x="1343016" y="1455730"/>
              <a:ext cx="358776" cy="276060"/>
            </a:xfrm>
            <a:prstGeom prst="rect">
              <a:avLst/>
            </a:prstGeom>
            <a:noFill/>
            <a:ln w="9525">
              <a:noFill/>
              <a:miter lim="800000"/>
              <a:headEnd/>
              <a:tailEnd/>
            </a:ln>
          </p:spPr>
          <p:txBody>
            <a:bodyPr anchor="ctr" anchorCtr="1">
              <a:spAutoFit/>
            </a:bodyPr>
            <a:lstStyle/>
            <a:p>
              <a:endParaRPr lang="zh-CN" altLang="en-US" sz="1200" b="1"/>
            </a:p>
          </p:txBody>
        </p:sp>
      </p:grpSp>
      <p:grpSp>
        <p:nvGrpSpPr>
          <p:cNvPr id="52232" name="组合 16"/>
          <p:cNvGrpSpPr>
            <a:grpSpLocks/>
          </p:cNvGrpSpPr>
          <p:nvPr/>
        </p:nvGrpSpPr>
        <p:grpSpPr bwMode="auto">
          <a:xfrm>
            <a:off x="7083425" y="2352675"/>
            <a:ext cx="358775" cy="360363"/>
            <a:chOff x="1343016" y="1455730"/>
            <a:chExt cx="358776" cy="358778"/>
          </a:xfrm>
        </p:grpSpPr>
        <p:sp>
          <p:nvSpPr>
            <p:cNvPr id="52263" name="椭圆 17"/>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52264" name="TextBox 18"/>
            <p:cNvSpPr txBox="1">
              <a:spLocks noChangeArrowheads="1"/>
            </p:cNvSpPr>
            <p:nvPr/>
          </p:nvSpPr>
          <p:spPr bwMode="auto">
            <a:xfrm>
              <a:off x="1343016" y="1455730"/>
              <a:ext cx="358776" cy="276060"/>
            </a:xfrm>
            <a:prstGeom prst="rect">
              <a:avLst/>
            </a:prstGeom>
            <a:noFill/>
            <a:ln w="9525">
              <a:noFill/>
              <a:miter lim="800000"/>
              <a:headEnd/>
              <a:tailEnd/>
            </a:ln>
          </p:spPr>
          <p:txBody>
            <a:bodyPr anchor="ctr" anchorCtr="1">
              <a:spAutoFit/>
            </a:bodyPr>
            <a:lstStyle/>
            <a:p>
              <a:endParaRPr lang="zh-CN" altLang="en-US" sz="1200" b="1"/>
            </a:p>
          </p:txBody>
        </p:sp>
      </p:grpSp>
      <p:grpSp>
        <p:nvGrpSpPr>
          <p:cNvPr id="52233" name="组合 19"/>
          <p:cNvGrpSpPr>
            <a:grpSpLocks/>
          </p:cNvGrpSpPr>
          <p:nvPr/>
        </p:nvGrpSpPr>
        <p:grpSpPr bwMode="auto">
          <a:xfrm>
            <a:off x="7980363" y="3429000"/>
            <a:ext cx="720725" cy="358775"/>
            <a:chOff x="1163628" y="1455730"/>
            <a:chExt cx="720000" cy="358778"/>
          </a:xfrm>
        </p:grpSpPr>
        <p:sp>
          <p:nvSpPr>
            <p:cNvPr id="52261" name="椭圆 20"/>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52262" name="TextBox 21"/>
            <p:cNvSpPr txBox="1">
              <a:spLocks noChangeArrowheads="1"/>
            </p:cNvSpPr>
            <p:nvPr/>
          </p:nvSpPr>
          <p:spPr bwMode="auto">
            <a:xfrm>
              <a:off x="1163628" y="1455730"/>
              <a:ext cx="720000" cy="277000"/>
            </a:xfrm>
            <a:prstGeom prst="rect">
              <a:avLst/>
            </a:prstGeom>
            <a:noFill/>
            <a:ln w="9525">
              <a:noFill/>
              <a:miter lim="800000"/>
              <a:headEnd/>
              <a:tailEnd/>
            </a:ln>
          </p:spPr>
          <p:txBody>
            <a:bodyPr anchor="ctr" anchorCtr="1">
              <a:spAutoFit/>
            </a:bodyPr>
            <a:lstStyle/>
            <a:p>
              <a:endParaRPr lang="zh-CN" altLang="en-US" sz="1200" b="1"/>
            </a:p>
          </p:txBody>
        </p:sp>
      </p:grpSp>
      <p:grpSp>
        <p:nvGrpSpPr>
          <p:cNvPr id="52234" name="组合 22"/>
          <p:cNvGrpSpPr>
            <a:grpSpLocks/>
          </p:cNvGrpSpPr>
          <p:nvPr/>
        </p:nvGrpSpPr>
        <p:grpSpPr bwMode="auto">
          <a:xfrm>
            <a:off x="5648325" y="3068638"/>
            <a:ext cx="358775" cy="360362"/>
            <a:chOff x="1343016" y="1455730"/>
            <a:chExt cx="358776" cy="358778"/>
          </a:xfrm>
        </p:grpSpPr>
        <p:sp>
          <p:nvSpPr>
            <p:cNvPr id="52259" name="椭圆 23"/>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52260" name="TextBox 24"/>
            <p:cNvSpPr txBox="1">
              <a:spLocks noChangeArrowheads="1"/>
            </p:cNvSpPr>
            <p:nvPr/>
          </p:nvSpPr>
          <p:spPr bwMode="auto">
            <a:xfrm>
              <a:off x="1343016" y="1455730"/>
              <a:ext cx="358776" cy="276060"/>
            </a:xfrm>
            <a:prstGeom prst="rect">
              <a:avLst/>
            </a:prstGeom>
            <a:noFill/>
            <a:ln w="9525">
              <a:noFill/>
              <a:miter lim="800000"/>
              <a:headEnd/>
              <a:tailEnd/>
            </a:ln>
          </p:spPr>
          <p:txBody>
            <a:bodyPr anchor="ctr" anchorCtr="1">
              <a:spAutoFit/>
            </a:bodyPr>
            <a:lstStyle/>
            <a:p>
              <a:endParaRPr lang="zh-CN" altLang="en-US" sz="1200" b="1"/>
            </a:p>
          </p:txBody>
        </p:sp>
      </p:grpSp>
      <p:grpSp>
        <p:nvGrpSpPr>
          <p:cNvPr id="52235" name="组合 25"/>
          <p:cNvGrpSpPr>
            <a:grpSpLocks/>
          </p:cNvGrpSpPr>
          <p:nvPr/>
        </p:nvGrpSpPr>
        <p:grpSpPr bwMode="auto">
          <a:xfrm>
            <a:off x="7621588" y="3967163"/>
            <a:ext cx="358775" cy="360362"/>
            <a:chOff x="1343016" y="1455730"/>
            <a:chExt cx="358776" cy="358778"/>
          </a:xfrm>
        </p:grpSpPr>
        <p:sp>
          <p:nvSpPr>
            <p:cNvPr id="52257" name="椭圆 26"/>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52258" name="TextBox 27"/>
            <p:cNvSpPr txBox="1">
              <a:spLocks noChangeArrowheads="1"/>
            </p:cNvSpPr>
            <p:nvPr/>
          </p:nvSpPr>
          <p:spPr bwMode="auto">
            <a:xfrm>
              <a:off x="1343016" y="1455730"/>
              <a:ext cx="358776" cy="276060"/>
            </a:xfrm>
            <a:prstGeom prst="rect">
              <a:avLst/>
            </a:prstGeom>
            <a:noFill/>
            <a:ln w="9525">
              <a:noFill/>
              <a:miter lim="800000"/>
              <a:headEnd/>
              <a:tailEnd/>
            </a:ln>
          </p:spPr>
          <p:txBody>
            <a:bodyPr anchor="ctr" anchorCtr="1">
              <a:spAutoFit/>
            </a:bodyPr>
            <a:lstStyle/>
            <a:p>
              <a:endParaRPr lang="zh-CN" altLang="en-US" sz="1200" b="1"/>
            </a:p>
          </p:txBody>
        </p:sp>
      </p:grpSp>
      <p:cxnSp>
        <p:nvCxnSpPr>
          <p:cNvPr id="52236" name="直接连接符 35"/>
          <p:cNvCxnSpPr>
            <a:cxnSpLocks noChangeShapeType="1"/>
          </p:cNvCxnSpPr>
          <p:nvPr/>
        </p:nvCxnSpPr>
        <p:spPr bwMode="auto">
          <a:xfrm rot="5400000">
            <a:off x="6925469" y="1613694"/>
            <a:ext cx="315913" cy="358775"/>
          </a:xfrm>
          <a:prstGeom prst="line">
            <a:avLst/>
          </a:prstGeom>
          <a:noFill/>
          <a:ln w="9525" algn="ctr">
            <a:solidFill>
              <a:schemeClr val="accent1"/>
            </a:solidFill>
            <a:round/>
            <a:headEnd/>
            <a:tailEnd/>
          </a:ln>
        </p:spPr>
      </p:cxnSp>
      <p:cxnSp>
        <p:nvCxnSpPr>
          <p:cNvPr id="52237" name="直接连接符 40"/>
          <p:cNvCxnSpPr>
            <a:cxnSpLocks noChangeShapeType="1"/>
          </p:cNvCxnSpPr>
          <p:nvPr/>
        </p:nvCxnSpPr>
        <p:spPr bwMode="auto">
          <a:xfrm rot="5400000">
            <a:off x="6386513" y="2151062"/>
            <a:ext cx="317500" cy="358775"/>
          </a:xfrm>
          <a:prstGeom prst="line">
            <a:avLst/>
          </a:prstGeom>
          <a:noFill/>
          <a:ln w="9525" algn="ctr">
            <a:solidFill>
              <a:schemeClr val="accent1"/>
            </a:solidFill>
            <a:round/>
            <a:headEnd/>
            <a:tailEnd/>
          </a:ln>
        </p:spPr>
      </p:cxnSp>
      <p:cxnSp>
        <p:nvCxnSpPr>
          <p:cNvPr id="52238" name="直接连接符 43"/>
          <p:cNvCxnSpPr>
            <a:cxnSpLocks noChangeShapeType="1"/>
          </p:cNvCxnSpPr>
          <p:nvPr/>
        </p:nvCxnSpPr>
        <p:spPr bwMode="auto">
          <a:xfrm rot="16200000" flipH="1">
            <a:off x="7262813" y="2711450"/>
            <a:ext cx="358775" cy="358775"/>
          </a:xfrm>
          <a:prstGeom prst="line">
            <a:avLst/>
          </a:prstGeom>
          <a:noFill/>
          <a:ln w="9525" algn="ctr">
            <a:solidFill>
              <a:schemeClr val="accent1"/>
            </a:solidFill>
            <a:round/>
            <a:headEnd/>
            <a:tailEnd/>
          </a:ln>
        </p:spPr>
      </p:cxnSp>
      <p:cxnSp>
        <p:nvCxnSpPr>
          <p:cNvPr id="52239" name="直接连接符 46"/>
          <p:cNvCxnSpPr>
            <a:cxnSpLocks noChangeShapeType="1"/>
          </p:cNvCxnSpPr>
          <p:nvPr/>
        </p:nvCxnSpPr>
        <p:spPr bwMode="auto">
          <a:xfrm rot="16200000" flipH="1">
            <a:off x="7801769" y="3250406"/>
            <a:ext cx="357188" cy="358775"/>
          </a:xfrm>
          <a:prstGeom prst="line">
            <a:avLst/>
          </a:prstGeom>
          <a:noFill/>
          <a:ln w="9525" algn="ctr">
            <a:solidFill>
              <a:schemeClr val="accent1"/>
            </a:solidFill>
            <a:round/>
            <a:headEnd/>
            <a:tailEnd/>
          </a:ln>
        </p:spPr>
      </p:cxnSp>
      <p:cxnSp>
        <p:nvCxnSpPr>
          <p:cNvPr id="52240" name="直接连接符 49"/>
          <p:cNvCxnSpPr>
            <a:cxnSpLocks noChangeShapeType="1"/>
          </p:cNvCxnSpPr>
          <p:nvPr/>
        </p:nvCxnSpPr>
        <p:spPr bwMode="auto">
          <a:xfrm rot="16200000" flipH="1">
            <a:off x="6744494" y="2151856"/>
            <a:ext cx="319088" cy="358775"/>
          </a:xfrm>
          <a:prstGeom prst="line">
            <a:avLst/>
          </a:prstGeom>
          <a:noFill/>
          <a:ln w="9525" algn="ctr">
            <a:solidFill>
              <a:schemeClr val="accent1"/>
            </a:solidFill>
            <a:round/>
            <a:headEnd/>
            <a:tailEnd/>
          </a:ln>
        </p:spPr>
      </p:cxnSp>
      <p:cxnSp>
        <p:nvCxnSpPr>
          <p:cNvPr id="52241" name="直接连接符 52"/>
          <p:cNvCxnSpPr>
            <a:cxnSpLocks noChangeShapeType="1"/>
          </p:cNvCxnSpPr>
          <p:nvPr/>
        </p:nvCxnSpPr>
        <p:spPr bwMode="auto">
          <a:xfrm rot="10800000" flipV="1">
            <a:off x="5827713" y="2711450"/>
            <a:ext cx="358775" cy="357188"/>
          </a:xfrm>
          <a:prstGeom prst="line">
            <a:avLst/>
          </a:prstGeom>
          <a:noFill/>
          <a:ln w="9525" algn="ctr">
            <a:solidFill>
              <a:schemeClr val="accent1"/>
            </a:solidFill>
            <a:round/>
            <a:headEnd/>
            <a:tailEnd/>
          </a:ln>
        </p:spPr>
      </p:cxnSp>
      <p:cxnSp>
        <p:nvCxnSpPr>
          <p:cNvPr id="52242" name="直接连接符 57"/>
          <p:cNvCxnSpPr>
            <a:cxnSpLocks noChangeShapeType="1"/>
          </p:cNvCxnSpPr>
          <p:nvPr/>
        </p:nvCxnSpPr>
        <p:spPr bwMode="auto">
          <a:xfrm rot="5400000">
            <a:off x="7981950" y="3787776"/>
            <a:ext cx="357187" cy="360362"/>
          </a:xfrm>
          <a:prstGeom prst="line">
            <a:avLst/>
          </a:prstGeom>
          <a:noFill/>
          <a:ln w="9525" algn="ctr">
            <a:solidFill>
              <a:schemeClr val="accent1"/>
            </a:solidFill>
            <a:round/>
            <a:headEnd/>
            <a:tailEnd/>
          </a:ln>
        </p:spPr>
      </p:cxnSp>
      <p:grpSp>
        <p:nvGrpSpPr>
          <p:cNvPr id="52243" name="组合 16"/>
          <p:cNvGrpSpPr>
            <a:grpSpLocks/>
          </p:cNvGrpSpPr>
          <p:nvPr/>
        </p:nvGrpSpPr>
        <p:grpSpPr bwMode="auto">
          <a:xfrm>
            <a:off x="6545263" y="2889250"/>
            <a:ext cx="358775" cy="360363"/>
            <a:chOff x="1343016" y="1455730"/>
            <a:chExt cx="358776" cy="358778"/>
          </a:xfrm>
        </p:grpSpPr>
        <p:sp>
          <p:nvSpPr>
            <p:cNvPr id="52255" name="椭圆 17"/>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52256" name="TextBox 18"/>
            <p:cNvSpPr txBox="1">
              <a:spLocks noChangeArrowheads="1"/>
            </p:cNvSpPr>
            <p:nvPr/>
          </p:nvSpPr>
          <p:spPr bwMode="auto">
            <a:xfrm>
              <a:off x="1343016" y="1455730"/>
              <a:ext cx="358776" cy="276060"/>
            </a:xfrm>
            <a:prstGeom prst="rect">
              <a:avLst/>
            </a:prstGeom>
            <a:noFill/>
            <a:ln w="9525">
              <a:noFill/>
              <a:miter lim="800000"/>
              <a:headEnd/>
              <a:tailEnd/>
            </a:ln>
          </p:spPr>
          <p:txBody>
            <a:bodyPr anchor="ctr" anchorCtr="1">
              <a:spAutoFit/>
            </a:bodyPr>
            <a:lstStyle/>
            <a:p>
              <a:endParaRPr lang="zh-CN" altLang="en-US" sz="1200" b="1"/>
            </a:p>
          </p:txBody>
        </p:sp>
      </p:grpSp>
      <p:cxnSp>
        <p:nvCxnSpPr>
          <p:cNvPr id="52244" name="直接连接符 49"/>
          <p:cNvCxnSpPr>
            <a:cxnSpLocks noChangeShapeType="1"/>
          </p:cNvCxnSpPr>
          <p:nvPr/>
        </p:nvCxnSpPr>
        <p:spPr bwMode="auto">
          <a:xfrm rot="16200000" flipH="1">
            <a:off x="6184901" y="2709862"/>
            <a:ext cx="361950" cy="358775"/>
          </a:xfrm>
          <a:prstGeom prst="line">
            <a:avLst/>
          </a:prstGeom>
          <a:noFill/>
          <a:ln w="9525" algn="ctr">
            <a:solidFill>
              <a:schemeClr val="accent1"/>
            </a:solidFill>
            <a:round/>
            <a:headEnd/>
            <a:tailEnd/>
          </a:ln>
        </p:spPr>
      </p:cxnSp>
      <p:sp>
        <p:nvSpPr>
          <p:cNvPr id="52245" name="任意多边形 38"/>
          <p:cNvSpPr>
            <a:spLocks noChangeArrowheads="1"/>
          </p:cNvSpPr>
          <p:nvPr/>
        </p:nvSpPr>
        <p:spPr bwMode="auto">
          <a:xfrm>
            <a:off x="7262813" y="1646238"/>
            <a:ext cx="1116012" cy="519112"/>
          </a:xfrm>
          <a:custGeom>
            <a:avLst/>
            <a:gdLst>
              <a:gd name="T0" fmla="*/ 0 w 1116419"/>
              <a:gd name="T1" fmla="*/ 0 h 518208"/>
              <a:gd name="T2" fmla="*/ 201501 w 1116419"/>
              <a:gd name="T3" fmla="*/ 21524 h 518208"/>
              <a:gd name="T4" fmla="*/ 233321 w 1116419"/>
              <a:gd name="T5" fmla="*/ 43053 h 518208"/>
              <a:gd name="T6" fmla="*/ 265135 w 1116419"/>
              <a:gd name="T7" fmla="*/ 53816 h 518208"/>
              <a:gd name="T8" fmla="*/ 296954 w 1116419"/>
              <a:gd name="T9" fmla="*/ 86105 h 518208"/>
              <a:gd name="T10" fmla="*/ 339374 w 1116419"/>
              <a:gd name="T11" fmla="*/ 150684 h 518208"/>
              <a:gd name="T12" fmla="*/ 434822 w 1116419"/>
              <a:gd name="T13" fmla="*/ 139921 h 518208"/>
              <a:gd name="T14" fmla="*/ 477246 w 1116419"/>
              <a:gd name="T15" fmla="*/ 129158 h 518208"/>
              <a:gd name="T16" fmla="*/ 551485 w 1116419"/>
              <a:gd name="T17" fmla="*/ 139921 h 518208"/>
              <a:gd name="T18" fmla="*/ 593904 w 1116419"/>
              <a:gd name="T19" fmla="*/ 204499 h 518208"/>
              <a:gd name="T20" fmla="*/ 604510 w 1116419"/>
              <a:gd name="T21" fmla="*/ 236788 h 518208"/>
              <a:gd name="T22" fmla="*/ 668143 w 1116419"/>
              <a:gd name="T23" fmla="*/ 269078 h 518208"/>
              <a:gd name="T24" fmla="*/ 774197 w 1116419"/>
              <a:gd name="T25" fmla="*/ 279841 h 518208"/>
              <a:gd name="T26" fmla="*/ 848435 w 1116419"/>
              <a:gd name="T27" fmla="*/ 365945 h 518208"/>
              <a:gd name="T28" fmla="*/ 859040 w 1116419"/>
              <a:gd name="T29" fmla="*/ 398235 h 518208"/>
              <a:gd name="T30" fmla="*/ 890857 w 1116419"/>
              <a:gd name="T31" fmla="*/ 408998 h 518208"/>
              <a:gd name="T32" fmla="*/ 943884 w 1116419"/>
              <a:gd name="T33" fmla="*/ 419760 h 518208"/>
              <a:gd name="T34" fmla="*/ 975701 w 1116419"/>
              <a:gd name="T35" fmla="*/ 441285 h 518208"/>
              <a:gd name="T36" fmla="*/ 1007517 w 1116419"/>
              <a:gd name="T37" fmla="*/ 505865 h 518208"/>
              <a:gd name="T38" fmla="*/ 1113573 w 1116419"/>
              <a:gd name="T39" fmla="*/ 516628 h 51820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16419"/>
              <a:gd name="T61" fmla="*/ 0 h 518208"/>
              <a:gd name="T62" fmla="*/ 1116419 w 1116419"/>
              <a:gd name="T63" fmla="*/ 518208 h 51820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16419" h="518208">
                <a:moveTo>
                  <a:pt x="0" y="0"/>
                </a:moveTo>
                <a:cubicBezTo>
                  <a:pt x="5105" y="365"/>
                  <a:pt x="158849" y="5076"/>
                  <a:pt x="202019" y="21265"/>
                </a:cubicBezTo>
                <a:cubicBezTo>
                  <a:pt x="213984" y="25752"/>
                  <a:pt x="222486" y="36816"/>
                  <a:pt x="233916" y="42531"/>
                </a:cubicBezTo>
                <a:cubicBezTo>
                  <a:pt x="243940" y="47543"/>
                  <a:pt x="255181" y="49619"/>
                  <a:pt x="265814" y="53163"/>
                </a:cubicBezTo>
                <a:cubicBezTo>
                  <a:pt x="276447" y="63796"/>
                  <a:pt x="288480" y="73192"/>
                  <a:pt x="297712" y="85061"/>
                </a:cubicBezTo>
                <a:cubicBezTo>
                  <a:pt x="313403" y="105235"/>
                  <a:pt x="340242" y="148856"/>
                  <a:pt x="340242" y="148856"/>
                </a:cubicBezTo>
                <a:cubicBezTo>
                  <a:pt x="372140" y="145312"/>
                  <a:pt x="404214" y="143104"/>
                  <a:pt x="435935" y="138224"/>
                </a:cubicBezTo>
                <a:cubicBezTo>
                  <a:pt x="450378" y="136002"/>
                  <a:pt x="463852" y="127591"/>
                  <a:pt x="478465" y="127591"/>
                </a:cubicBezTo>
                <a:cubicBezTo>
                  <a:pt x="503526" y="127591"/>
                  <a:pt x="528084" y="134680"/>
                  <a:pt x="552893" y="138224"/>
                </a:cubicBezTo>
                <a:cubicBezTo>
                  <a:pt x="567070" y="159489"/>
                  <a:pt x="587341" y="177773"/>
                  <a:pt x="595423" y="202019"/>
                </a:cubicBezTo>
                <a:cubicBezTo>
                  <a:pt x="598967" y="212652"/>
                  <a:pt x="599054" y="225165"/>
                  <a:pt x="606056" y="233917"/>
                </a:cubicBezTo>
                <a:cubicBezTo>
                  <a:pt x="617123" y="247751"/>
                  <a:pt x="652279" y="263111"/>
                  <a:pt x="669851" y="265814"/>
                </a:cubicBezTo>
                <a:cubicBezTo>
                  <a:pt x="705056" y="271230"/>
                  <a:pt x="740735" y="272903"/>
                  <a:pt x="776177" y="276447"/>
                </a:cubicBezTo>
                <a:cubicBezTo>
                  <a:pt x="825795" y="350875"/>
                  <a:pt x="797442" y="326065"/>
                  <a:pt x="850605" y="361507"/>
                </a:cubicBezTo>
                <a:cubicBezTo>
                  <a:pt x="854149" y="372140"/>
                  <a:pt x="853312" y="385480"/>
                  <a:pt x="861237" y="393405"/>
                </a:cubicBezTo>
                <a:cubicBezTo>
                  <a:pt x="869162" y="401330"/>
                  <a:pt x="882262" y="401320"/>
                  <a:pt x="893135" y="404038"/>
                </a:cubicBezTo>
                <a:cubicBezTo>
                  <a:pt x="910667" y="408421"/>
                  <a:pt x="928577" y="411126"/>
                  <a:pt x="946298" y="414670"/>
                </a:cubicBezTo>
                <a:cubicBezTo>
                  <a:pt x="956931" y="421758"/>
                  <a:pt x="970213" y="425956"/>
                  <a:pt x="978196" y="435935"/>
                </a:cubicBezTo>
                <a:cubicBezTo>
                  <a:pt x="1012439" y="478739"/>
                  <a:pt x="960298" y="459895"/>
                  <a:pt x="1010093" y="499731"/>
                </a:cubicBezTo>
                <a:cubicBezTo>
                  <a:pt x="1033189" y="518208"/>
                  <a:pt x="1102366" y="510363"/>
                  <a:pt x="1116419" y="510363"/>
                </a:cubicBezTo>
              </a:path>
            </a:pathLst>
          </a:custGeom>
          <a:noFill/>
          <a:ln w="9525" algn="ctr">
            <a:solidFill>
              <a:schemeClr val="accent1"/>
            </a:solidFill>
            <a:round/>
            <a:headEnd/>
            <a:tailEnd/>
          </a:ln>
        </p:spPr>
        <p:txBody>
          <a:bodyPr lIns="0" tIns="0" rIns="182880" bIns="0"/>
          <a:lstStyle/>
          <a:p>
            <a:endParaRPr lang="zh-CN" altLang="en-US"/>
          </a:p>
        </p:txBody>
      </p:sp>
      <p:cxnSp>
        <p:nvCxnSpPr>
          <p:cNvPr id="52246" name="直接箭头连接符 39"/>
          <p:cNvCxnSpPr>
            <a:cxnSpLocks noChangeShapeType="1"/>
          </p:cNvCxnSpPr>
          <p:nvPr/>
        </p:nvCxnSpPr>
        <p:spPr bwMode="auto">
          <a:xfrm rot="10800000" flipV="1">
            <a:off x="7442200" y="917575"/>
            <a:ext cx="538163" cy="496888"/>
          </a:xfrm>
          <a:prstGeom prst="straightConnector1">
            <a:avLst/>
          </a:prstGeom>
          <a:noFill/>
          <a:ln w="9525" algn="ctr">
            <a:solidFill>
              <a:srgbClr val="FF0000"/>
            </a:solidFill>
            <a:round/>
            <a:headEnd/>
            <a:tailEnd type="arrow" w="med" len="med"/>
          </a:ln>
        </p:spPr>
      </p:cxnSp>
      <p:sp>
        <p:nvSpPr>
          <p:cNvPr id="52247" name="TextBox 40"/>
          <p:cNvSpPr txBox="1">
            <a:spLocks noChangeArrowheads="1"/>
          </p:cNvSpPr>
          <p:nvPr/>
        </p:nvSpPr>
        <p:spPr bwMode="auto">
          <a:xfrm>
            <a:off x="7980363" y="738188"/>
            <a:ext cx="538162" cy="369887"/>
          </a:xfrm>
          <a:prstGeom prst="rect">
            <a:avLst/>
          </a:prstGeom>
          <a:noFill/>
          <a:ln w="9525">
            <a:noFill/>
            <a:miter lim="800000"/>
            <a:headEnd/>
            <a:tailEnd/>
          </a:ln>
        </p:spPr>
        <p:txBody>
          <a:bodyPr>
            <a:spAutoFit/>
          </a:bodyPr>
          <a:lstStyle/>
          <a:p>
            <a:r>
              <a:rPr lang="en-US" altLang="zh-CN" b="1">
                <a:solidFill>
                  <a:srgbClr val="FF0000"/>
                </a:solidFill>
              </a:rPr>
              <a:t>p</a:t>
            </a:r>
            <a:endParaRPr lang="zh-CN" altLang="en-US" b="1">
              <a:solidFill>
                <a:srgbClr val="FF0000"/>
              </a:solidFill>
            </a:endParaRPr>
          </a:p>
        </p:txBody>
      </p:sp>
      <p:grpSp>
        <p:nvGrpSpPr>
          <p:cNvPr id="52248" name="组合 7"/>
          <p:cNvGrpSpPr>
            <a:grpSpLocks/>
          </p:cNvGrpSpPr>
          <p:nvPr/>
        </p:nvGrpSpPr>
        <p:grpSpPr bwMode="auto">
          <a:xfrm>
            <a:off x="6545263" y="738188"/>
            <a:ext cx="358775" cy="358775"/>
            <a:chOff x="1343016" y="1455729"/>
            <a:chExt cx="358776" cy="358779"/>
          </a:xfrm>
        </p:grpSpPr>
        <p:sp>
          <p:nvSpPr>
            <p:cNvPr id="43" name="椭圆 8"/>
            <p:cNvSpPr>
              <a:spLocks noChangeArrowheads="1"/>
            </p:cNvSpPr>
            <p:nvPr/>
          </p:nvSpPr>
          <p:spPr bwMode="auto">
            <a:xfrm>
              <a:off x="1343016" y="1455729"/>
              <a:ext cx="358776" cy="358779"/>
            </a:xfrm>
            <a:prstGeom prst="ellipse">
              <a:avLst/>
            </a:prstGeom>
            <a:solidFill>
              <a:schemeClr val="bg1">
                <a:lumMod val="75000"/>
              </a:schemeClr>
            </a:solidFill>
            <a:ln w="9525" algn="ctr">
              <a:solidFill>
                <a:schemeClr val="accent1"/>
              </a:solidFill>
              <a:round/>
              <a:headEnd/>
              <a:tailEnd/>
            </a:ln>
          </p:spPr>
          <p:txBody>
            <a:bodyPr lIns="0" tIns="0" rIns="182880" bIns="0"/>
            <a:lstStyle/>
            <a:p>
              <a:pPr>
                <a:spcBef>
                  <a:spcPct val="50000"/>
                </a:spcBef>
                <a:defRPr/>
              </a:pPr>
              <a:endParaRPr lang="zh-CN" altLang="en-US" sz="1000"/>
            </a:p>
          </p:txBody>
        </p:sp>
        <p:sp>
          <p:nvSpPr>
            <p:cNvPr id="52254" name="TextBox 9"/>
            <p:cNvSpPr txBox="1">
              <a:spLocks noChangeArrowheads="1"/>
            </p:cNvSpPr>
            <p:nvPr/>
          </p:nvSpPr>
          <p:spPr bwMode="auto">
            <a:xfrm>
              <a:off x="1343016" y="1455729"/>
              <a:ext cx="358776" cy="277000"/>
            </a:xfrm>
            <a:prstGeom prst="rect">
              <a:avLst/>
            </a:prstGeom>
            <a:noFill/>
            <a:ln w="9525">
              <a:noFill/>
              <a:miter lim="800000"/>
              <a:headEnd/>
              <a:tailEnd/>
            </a:ln>
          </p:spPr>
          <p:txBody>
            <a:bodyPr anchor="ctr" anchorCtr="1">
              <a:spAutoFit/>
            </a:bodyPr>
            <a:lstStyle/>
            <a:p>
              <a:endParaRPr lang="zh-CN" altLang="en-US" sz="1200" b="1"/>
            </a:p>
          </p:txBody>
        </p:sp>
      </p:grpSp>
      <p:cxnSp>
        <p:nvCxnSpPr>
          <p:cNvPr id="52249" name="直接连接符 49"/>
          <p:cNvCxnSpPr>
            <a:cxnSpLocks noChangeShapeType="1"/>
          </p:cNvCxnSpPr>
          <p:nvPr/>
        </p:nvCxnSpPr>
        <p:spPr bwMode="auto">
          <a:xfrm rot="16200000" flipH="1">
            <a:off x="6744494" y="1077119"/>
            <a:ext cx="319087" cy="358775"/>
          </a:xfrm>
          <a:prstGeom prst="line">
            <a:avLst/>
          </a:prstGeom>
          <a:noFill/>
          <a:ln w="9525" algn="ctr">
            <a:solidFill>
              <a:schemeClr val="accent1"/>
            </a:solidFill>
            <a:round/>
            <a:headEnd/>
            <a:tailEnd/>
          </a:ln>
        </p:spPr>
      </p:cxnSp>
      <p:cxnSp>
        <p:nvCxnSpPr>
          <p:cNvPr id="52250" name="直接箭头连接符 45"/>
          <p:cNvCxnSpPr>
            <a:cxnSpLocks noChangeShapeType="1"/>
          </p:cNvCxnSpPr>
          <p:nvPr/>
        </p:nvCxnSpPr>
        <p:spPr bwMode="auto">
          <a:xfrm rot="10800000" flipV="1">
            <a:off x="6904038" y="379413"/>
            <a:ext cx="538162" cy="496887"/>
          </a:xfrm>
          <a:prstGeom prst="straightConnector1">
            <a:avLst/>
          </a:prstGeom>
          <a:noFill/>
          <a:ln w="9525" algn="ctr">
            <a:solidFill>
              <a:srgbClr val="FF0000"/>
            </a:solidFill>
            <a:round/>
            <a:headEnd/>
            <a:tailEnd type="arrow" w="med" len="med"/>
          </a:ln>
        </p:spPr>
      </p:cxnSp>
      <p:sp>
        <p:nvSpPr>
          <p:cNvPr id="52251" name="TextBox 46"/>
          <p:cNvSpPr txBox="1">
            <a:spLocks noChangeArrowheads="1"/>
          </p:cNvSpPr>
          <p:nvPr/>
        </p:nvSpPr>
        <p:spPr bwMode="auto">
          <a:xfrm>
            <a:off x="7442200" y="200025"/>
            <a:ext cx="538163" cy="369888"/>
          </a:xfrm>
          <a:prstGeom prst="rect">
            <a:avLst/>
          </a:prstGeom>
          <a:noFill/>
          <a:ln w="9525">
            <a:noFill/>
            <a:miter lim="800000"/>
            <a:headEnd/>
            <a:tailEnd/>
          </a:ln>
        </p:spPr>
        <p:txBody>
          <a:bodyPr>
            <a:spAutoFit/>
          </a:bodyPr>
          <a:lstStyle/>
          <a:p>
            <a:r>
              <a:rPr lang="en-US" altLang="zh-CN" b="1">
                <a:solidFill>
                  <a:srgbClr val="FF0000"/>
                </a:solidFill>
              </a:rPr>
              <a:t>pp</a:t>
            </a:r>
            <a:endParaRPr lang="zh-CN" altLang="en-US" b="1">
              <a:solidFill>
                <a:srgbClr val="FF0000"/>
              </a:solidFill>
            </a:endParaRPr>
          </a:p>
        </p:txBody>
      </p:sp>
      <p:sp>
        <p:nvSpPr>
          <p:cNvPr id="52252" name="灯片编号占位符 3"/>
          <p:cNvSpPr>
            <a:spLocks noGrp="1"/>
          </p:cNvSpPr>
          <p:nvPr>
            <p:ph type="sldNum" sz="quarter" idx="11"/>
          </p:nvPr>
        </p:nvSpPr>
        <p:spPr>
          <a:noFill/>
        </p:spPr>
        <p:txBody>
          <a:bodyPr/>
          <a:lstStyle/>
          <a:p>
            <a:fld id="{EC74F621-628C-4D1E-8071-0D5F7ED31984}" type="slidenum">
              <a:rPr lang="en-US" altLang="en-US" smtClean="0">
                <a:ea typeface="宋体" pitchFamily="2" charset="-122"/>
              </a:rPr>
              <a:pPr/>
              <a:t>30</a:t>
            </a:fld>
            <a:endParaRPr lang="en-US" altLang="en-US" smtClean="0">
              <a:ea typeface="宋体"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zh-CN" altLang="en-US" smtClean="0"/>
              <a:t>删除算法实现（续）</a:t>
            </a:r>
          </a:p>
        </p:txBody>
      </p:sp>
      <p:sp>
        <p:nvSpPr>
          <p:cNvPr id="53251" name="Rectangle 3"/>
          <p:cNvSpPr>
            <a:spLocks noGrp="1" noChangeArrowheads="1"/>
          </p:cNvSpPr>
          <p:nvPr>
            <p:ph type="body" idx="1"/>
          </p:nvPr>
        </p:nvSpPr>
        <p:spPr/>
        <p:txBody>
          <a:bodyPr/>
          <a:lstStyle/>
          <a:p>
            <a:pPr>
              <a:buClrTx/>
              <a:buFontTx/>
              <a:buNone/>
            </a:pPr>
            <a:r>
              <a:rPr lang="en-US" altLang="zh-CN" sz="2400" smtClean="0">
                <a:solidFill>
                  <a:srgbClr val="008000"/>
                </a:solidFill>
                <a:latin typeface="Tahoma" pitchFamily="34" charset="0"/>
              </a:rPr>
              <a:t>      // </a:t>
            </a:r>
            <a:r>
              <a:rPr lang="zh-CN" altLang="en-US" sz="2400" smtClean="0">
                <a:solidFill>
                  <a:srgbClr val="008000"/>
                </a:solidFill>
                <a:latin typeface="Tahoma" pitchFamily="34" charset="0"/>
              </a:rPr>
              <a:t>搜索左子树最右（大）节点</a:t>
            </a:r>
          </a:p>
          <a:p>
            <a:pPr>
              <a:buClrTx/>
              <a:buFontTx/>
              <a:buNone/>
            </a:pPr>
            <a:r>
              <a:rPr lang="zh-CN" altLang="en-US" sz="2400" smtClean="0">
                <a:solidFill>
                  <a:srgbClr val="008000"/>
                </a:solidFill>
                <a:latin typeface="Tahoma" pitchFamily="34" charset="0"/>
              </a:rPr>
              <a:t>      </a:t>
            </a:r>
            <a:r>
              <a:rPr lang="en-US" altLang="zh-CN" sz="2400" smtClean="0">
                <a:solidFill>
                  <a:srgbClr val="0000FF"/>
                </a:solidFill>
                <a:latin typeface="Tahoma" pitchFamily="34" charset="0"/>
              </a:rPr>
              <a:t>BinaryTreeNode&lt;E&gt; *s = p-&gt;LeftChild,</a:t>
            </a:r>
          </a:p>
          <a:p>
            <a:pPr>
              <a:buClrTx/>
              <a:buFontTx/>
              <a:buNone/>
            </a:pPr>
            <a:r>
              <a:rPr lang="en-US" altLang="zh-CN" sz="2400" smtClean="0">
                <a:solidFill>
                  <a:srgbClr val="0000FF"/>
                </a:solidFill>
                <a:latin typeface="Tahoma" pitchFamily="34" charset="0"/>
              </a:rPr>
              <a:t>                        *ps = p;</a:t>
            </a:r>
            <a:r>
              <a:rPr lang="en-US" altLang="zh-CN" sz="2400" smtClean="0">
                <a:solidFill>
                  <a:srgbClr val="008000"/>
                </a:solidFill>
                <a:latin typeface="Tahoma" pitchFamily="34" charset="0"/>
              </a:rPr>
              <a:t>  // parent of s</a:t>
            </a:r>
          </a:p>
          <a:p>
            <a:pPr>
              <a:buClrTx/>
              <a:buFontTx/>
              <a:buNone/>
            </a:pPr>
            <a:r>
              <a:rPr lang="en-US" altLang="zh-CN" sz="2400" smtClean="0">
                <a:solidFill>
                  <a:srgbClr val="008000"/>
                </a:solidFill>
                <a:latin typeface="Tahoma" pitchFamily="34" charset="0"/>
              </a:rPr>
              <a:t>      </a:t>
            </a:r>
            <a:r>
              <a:rPr lang="en-US" altLang="zh-CN" sz="2400" smtClean="0">
                <a:solidFill>
                  <a:srgbClr val="0000FF"/>
                </a:solidFill>
                <a:latin typeface="Tahoma" pitchFamily="34" charset="0"/>
              </a:rPr>
              <a:t>while (s-&gt;RightChild) {</a:t>
            </a:r>
            <a:endParaRPr lang="en-US" altLang="zh-CN" sz="2400" smtClean="0">
              <a:solidFill>
                <a:srgbClr val="008000"/>
              </a:solidFill>
              <a:latin typeface="Tahoma" pitchFamily="34" charset="0"/>
            </a:endParaRPr>
          </a:p>
          <a:p>
            <a:pPr>
              <a:buClrTx/>
              <a:buFontTx/>
              <a:buNone/>
            </a:pPr>
            <a:r>
              <a:rPr lang="en-US" altLang="zh-CN" sz="2400" smtClean="0">
                <a:solidFill>
                  <a:srgbClr val="008000"/>
                </a:solidFill>
                <a:latin typeface="Tahoma" pitchFamily="34" charset="0"/>
              </a:rPr>
              <a:t>         </a:t>
            </a:r>
            <a:r>
              <a:rPr lang="en-US" altLang="zh-CN" sz="2400" smtClean="0">
                <a:solidFill>
                  <a:srgbClr val="0000FF"/>
                </a:solidFill>
                <a:latin typeface="Tahoma" pitchFamily="34" charset="0"/>
              </a:rPr>
              <a:t>ps = s;</a:t>
            </a:r>
          </a:p>
          <a:p>
            <a:pPr>
              <a:buClrTx/>
              <a:buFontTx/>
              <a:buNone/>
            </a:pPr>
            <a:r>
              <a:rPr lang="en-US" altLang="zh-CN" sz="2400" smtClean="0">
                <a:solidFill>
                  <a:srgbClr val="0000FF"/>
                </a:solidFill>
                <a:latin typeface="Tahoma" pitchFamily="34" charset="0"/>
              </a:rPr>
              <a:t>         s = s-&gt;RightChild;}</a:t>
            </a:r>
          </a:p>
          <a:p>
            <a:pPr>
              <a:buClrTx/>
              <a:buFontTx/>
              <a:buNone/>
            </a:pPr>
            <a:endParaRPr lang="en-US" altLang="zh-CN" sz="2400" smtClean="0">
              <a:solidFill>
                <a:srgbClr val="008000"/>
              </a:solidFill>
              <a:latin typeface="Tahoma" pitchFamily="34" charset="0"/>
            </a:endParaRPr>
          </a:p>
        </p:txBody>
      </p:sp>
      <p:grpSp>
        <p:nvGrpSpPr>
          <p:cNvPr id="53252" name="组合 6"/>
          <p:cNvGrpSpPr>
            <a:grpSpLocks/>
          </p:cNvGrpSpPr>
          <p:nvPr/>
        </p:nvGrpSpPr>
        <p:grpSpPr bwMode="auto">
          <a:xfrm>
            <a:off x="7083425" y="3248025"/>
            <a:ext cx="358775" cy="358775"/>
            <a:chOff x="1343016" y="1455730"/>
            <a:chExt cx="358776" cy="358778"/>
          </a:xfrm>
        </p:grpSpPr>
        <p:sp>
          <p:nvSpPr>
            <p:cNvPr id="53299" name="椭圆 4"/>
            <p:cNvSpPr>
              <a:spLocks noChangeArrowheads="1"/>
            </p:cNvSpPr>
            <p:nvPr/>
          </p:nvSpPr>
          <p:spPr bwMode="auto">
            <a:xfrm>
              <a:off x="1343016" y="1455732"/>
              <a:ext cx="358776" cy="358776"/>
            </a:xfrm>
            <a:prstGeom prst="ellipse">
              <a:avLst/>
            </a:prstGeom>
            <a:solidFill>
              <a:srgbClr val="FF0000"/>
            </a:solidFill>
            <a:ln w="9525" algn="ctr">
              <a:solidFill>
                <a:schemeClr val="accent1"/>
              </a:solidFill>
              <a:round/>
              <a:headEnd/>
              <a:tailEnd/>
            </a:ln>
          </p:spPr>
          <p:txBody>
            <a:bodyPr lIns="0" tIns="0" rIns="182880" bIns="0"/>
            <a:lstStyle/>
            <a:p>
              <a:pPr>
                <a:spcBef>
                  <a:spcPct val="50000"/>
                </a:spcBef>
              </a:pPr>
              <a:endParaRPr lang="zh-CN" altLang="en-US" sz="1000"/>
            </a:p>
          </p:txBody>
        </p:sp>
        <p:sp>
          <p:nvSpPr>
            <p:cNvPr id="53300" name="TextBox 5"/>
            <p:cNvSpPr txBox="1">
              <a:spLocks noChangeArrowheads="1"/>
            </p:cNvSpPr>
            <p:nvPr/>
          </p:nvSpPr>
          <p:spPr bwMode="auto">
            <a:xfrm>
              <a:off x="1343016" y="1455730"/>
              <a:ext cx="358776" cy="277000"/>
            </a:xfrm>
            <a:prstGeom prst="rect">
              <a:avLst/>
            </a:prstGeom>
            <a:noFill/>
            <a:ln w="9525">
              <a:noFill/>
              <a:miter lim="800000"/>
              <a:headEnd/>
              <a:tailEnd/>
            </a:ln>
          </p:spPr>
          <p:txBody>
            <a:bodyPr anchor="ctr" anchorCtr="1">
              <a:spAutoFit/>
            </a:bodyPr>
            <a:lstStyle/>
            <a:p>
              <a:endParaRPr lang="zh-CN" altLang="en-US" sz="1200" b="1"/>
            </a:p>
          </p:txBody>
        </p:sp>
      </p:grpSp>
      <p:grpSp>
        <p:nvGrpSpPr>
          <p:cNvPr id="53253" name="组合 7"/>
          <p:cNvGrpSpPr>
            <a:grpSpLocks/>
          </p:cNvGrpSpPr>
          <p:nvPr/>
        </p:nvGrpSpPr>
        <p:grpSpPr bwMode="auto">
          <a:xfrm>
            <a:off x="6545263" y="3784600"/>
            <a:ext cx="358775" cy="358775"/>
            <a:chOff x="1343016" y="1455729"/>
            <a:chExt cx="358776" cy="358779"/>
          </a:xfrm>
        </p:grpSpPr>
        <p:sp>
          <p:nvSpPr>
            <p:cNvPr id="53297" name="椭圆 8"/>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53298" name="TextBox 9"/>
            <p:cNvSpPr txBox="1">
              <a:spLocks noChangeArrowheads="1"/>
            </p:cNvSpPr>
            <p:nvPr/>
          </p:nvSpPr>
          <p:spPr bwMode="auto">
            <a:xfrm>
              <a:off x="1343016" y="1455729"/>
              <a:ext cx="358776" cy="277000"/>
            </a:xfrm>
            <a:prstGeom prst="rect">
              <a:avLst/>
            </a:prstGeom>
            <a:noFill/>
            <a:ln w="9525">
              <a:noFill/>
              <a:miter lim="800000"/>
              <a:headEnd/>
              <a:tailEnd/>
            </a:ln>
          </p:spPr>
          <p:txBody>
            <a:bodyPr anchor="ctr" anchorCtr="1">
              <a:spAutoFit/>
            </a:bodyPr>
            <a:lstStyle/>
            <a:p>
              <a:endParaRPr lang="zh-CN" altLang="en-US" sz="1200" b="1"/>
            </a:p>
          </p:txBody>
        </p:sp>
      </p:grpSp>
      <p:grpSp>
        <p:nvGrpSpPr>
          <p:cNvPr id="53254" name="组合 10"/>
          <p:cNvGrpSpPr>
            <a:grpSpLocks/>
          </p:cNvGrpSpPr>
          <p:nvPr/>
        </p:nvGrpSpPr>
        <p:grpSpPr bwMode="auto">
          <a:xfrm>
            <a:off x="7621588" y="4862513"/>
            <a:ext cx="358775" cy="358775"/>
            <a:chOff x="1343016" y="1455729"/>
            <a:chExt cx="358776" cy="358779"/>
          </a:xfrm>
        </p:grpSpPr>
        <p:sp>
          <p:nvSpPr>
            <p:cNvPr id="53295" name="椭圆 11"/>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53296" name="TextBox 12"/>
            <p:cNvSpPr txBox="1">
              <a:spLocks noChangeArrowheads="1"/>
            </p:cNvSpPr>
            <p:nvPr/>
          </p:nvSpPr>
          <p:spPr bwMode="auto">
            <a:xfrm>
              <a:off x="1343016" y="1455729"/>
              <a:ext cx="358776" cy="277000"/>
            </a:xfrm>
            <a:prstGeom prst="rect">
              <a:avLst/>
            </a:prstGeom>
            <a:noFill/>
            <a:ln w="9525">
              <a:noFill/>
              <a:miter lim="800000"/>
              <a:headEnd/>
              <a:tailEnd/>
            </a:ln>
          </p:spPr>
          <p:txBody>
            <a:bodyPr anchor="ctr" anchorCtr="1">
              <a:spAutoFit/>
            </a:bodyPr>
            <a:lstStyle/>
            <a:p>
              <a:endParaRPr lang="zh-CN" altLang="en-US" sz="1200" b="1"/>
            </a:p>
          </p:txBody>
        </p:sp>
      </p:grpSp>
      <p:grpSp>
        <p:nvGrpSpPr>
          <p:cNvPr id="53255" name="组合 13"/>
          <p:cNvGrpSpPr>
            <a:grpSpLocks/>
          </p:cNvGrpSpPr>
          <p:nvPr/>
        </p:nvGrpSpPr>
        <p:grpSpPr bwMode="auto">
          <a:xfrm>
            <a:off x="6007100" y="4322763"/>
            <a:ext cx="358775" cy="360362"/>
            <a:chOff x="1343016" y="1455730"/>
            <a:chExt cx="358776" cy="358778"/>
          </a:xfrm>
        </p:grpSpPr>
        <p:sp>
          <p:nvSpPr>
            <p:cNvPr id="53293" name="椭圆 14"/>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53294" name="TextBox 15"/>
            <p:cNvSpPr txBox="1">
              <a:spLocks noChangeArrowheads="1"/>
            </p:cNvSpPr>
            <p:nvPr/>
          </p:nvSpPr>
          <p:spPr bwMode="auto">
            <a:xfrm>
              <a:off x="1343016" y="1455730"/>
              <a:ext cx="358776" cy="276060"/>
            </a:xfrm>
            <a:prstGeom prst="rect">
              <a:avLst/>
            </a:prstGeom>
            <a:noFill/>
            <a:ln w="9525">
              <a:noFill/>
              <a:miter lim="800000"/>
              <a:headEnd/>
              <a:tailEnd/>
            </a:ln>
          </p:spPr>
          <p:txBody>
            <a:bodyPr anchor="ctr" anchorCtr="1">
              <a:spAutoFit/>
            </a:bodyPr>
            <a:lstStyle/>
            <a:p>
              <a:endParaRPr lang="zh-CN" altLang="en-US" sz="1200" b="1"/>
            </a:p>
          </p:txBody>
        </p:sp>
      </p:grpSp>
      <p:grpSp>
        <p:nvGrpSpPr>
          <p:cNvPr id="53256" name="组合 16"/>
          <p:cNvGrpSpPr>
            <a:grpSpLocks/>
          </p:cNvGrpSpPr>
          <p:nvPr/>
        </p:nvGrpSpPr>
        <p:grpSpPr bwMode="auto">
          <a:xfrm>
            <a:off x="7083425" y="4324350"/>
            <a:ext cx="358775" cy="360363"/>
            <a:chOff x="1343016" y="1455730"/>
            <a:chExt cx="358776" cy="358778"/>
          </a:xfrm>
        </p:grpSpPr>
        <p:sp>
          <p:nvSpPr>
            <p:cNvPr id="53291" name="椭圆 17"/>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53292" name="TextBox 18"/>
            <p:cNvSpPr txBox="1">
              <a:spLocks noChangeArrowheads="1"/>
            </p:cNvSpPr>
            <p:nvPr/>
          </p:nvSpPr>
          <p:spPr bwMode="auto">
            <a:xfrm>
              <a:off x="1343016" y="1455730"/>
              <a:ext cx="358776" cy="276060"/>
            </a:xfrm>
            <a:prstGeom prst="rect">
              <a:avLst/>
            </a:prstGeom>
            <a:noFill/>
            <a:ln w="9525">
              <a:noFill/>
              <a:miter lim="800000"/>
              <a:headEnd/>
              <a:tailEnd/>
            </a:ln>
          </p:spPr>
          <p:txBody>
            <a:bodyPr anchor="ctr" anchorCtr="1">
              <a:spAutoFit/>
            </a:bodyPr>
            <a:lstStyle/>
            <a:p>
              <a:endParaRPr lang="zh-CN" altLang="en-US" sz="1200" b="1"/>
            </a:p>
          </p:txBody>
        </p:sp>
      </p:grpSp>
      <p:grpSp>
        <p:nvGrpSpPr>
          <p:cNvPr id="53257" name="组合 19"/>
          <p:cNvGrpSpPr>
            <a:grpSpLocks/>
          </p:cNvGrpSpPr>
          <p:nvPr/>
        </p:nvGrpSpPr>
        <p:grpSpPr bwMode="auto">
          <a:xfrm>
            <a:off x="7980363" y="5400675"/>
            <a:ext cx="720725" cy="358775"/>
            <a:chOff x="1163628" y="1455730"/>
            <a:chExt cx="720000" cy="358778"/>
          </a:xfrm>
        </p:grpSpPr>
        <p:sp>
          <p:nvSpPr>
            <p:cNvPr id="53289" name="椭圆 20"/>
            <p:cNvSpPr>
              <a:spLocks noChangeArrowheads="1"/>
            </p:cNvSpPr>
            <p:nvPr/>
          </p:nvSpPr>
          <p:spPr bwMode="auto">
            <a:xfrm>
              <a:off x="1343016" y="1455732"/>
              <a:ext cx="358776" cy="358776"/>
            </a:xfrm>
            <a:prstGeom prst="ellipse">
              <a:avLst/>
            </a:prstGeom>
            <a:solidFill>
              <a:srgbClr val="0000CC"/>
            </a:solidFill>
            <a:ln w="9525" algn="ctr">
              <a:solidFill>
                <a:schemeClr val="accent1"/>
              </a:solidFill>
              <a:round/>
              <a:headEnd/>
              <a:tailEnd/>
            </a:ln>
          </p:spPr>
          <p:txBody>
            <a:bodyPr lIns="0" tIns="0" rIns="182880" bIns="0"/>
            <a:lstStyle/>
            <a:p>
              <a:pPr>
                <a:spcBef>
                  <a:spcPct val="50000"/>
                </a:spcBef>
              </a:pPr>
              <a:endParaRPr lang="zh-CN" altLang="en-US" sz="1000"/>
            </a:p>
          </p:txBody>
        </p:sp>
        <p:sp>
          <p:nvSpPr>
            <p:cNvPr id="53290" name="TextBox 21"/>
            <p:cNvSpPr txBox="1">
              <a:spLocks noChangeArrowheads="1"/>
            </p:cNvSpPr>
            <p:nvPr/>
          </p:nvSpPr>
          <p:spPr bwMode="auto">
            <a:xfrm>
              <a:off x="1163628" y="1455730"/>
              <a:ext cx="720000" cy="277000"/>
            </a:xfrm>
            <a:prstGeom prst="rect">
              <a:avLst/>
            </a:prstGeom>
            <a:noFill/>
            <a:ln w="9525">
              <a:noFill/>
              <a:miter lim="800000"/>
              <a:headEnd/>
              <a:tailEnd/>
            </a:ln>
          </p:spPr>
          <p:txBody>
            <a:bodyPr anchor="ctr" anchorCtr="1">
              <a:spAutoFit/>
            </a:bodyPr>
            <a:lstStyle/>
            <a:p>
              <a:endParaRPr lang="zh-CN" altLang="en-US" sz="1200" b="1"/>
            </a:p>
          </p:txBody>
        </p:sp>
      </p:grpSp>
      <p:grpSp>
        <p:nvGrpSpPr>
          <p:cNvPr id="53258" name="组合 22"/>
          <p:cNvGrpSpPr>
            <a:grpSpLocks/>
          </p:cNvGrpSpPr>
          <p:nvPr/>
        </p:nvGrpSpPr>
        <p:grpSpPr bwMode="auto">
          <a:xfrm>
            <a:off x="5648325" y="5040313"/>
            <a:ext cx="358775" cy="360362"/>
            <a:chOff x="1343016" y="1455730"/>
            <a:chExt cx="358776" cy="358778"/>
          </a:xfrm>
        </p:grpSpPr>
        <p:sp>
          <p:nvSpPr>
            <p:cNvPr id="53287" name="椭圆 23"/>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53288" name="TextBox 24"/>
            <p:cNvSpPr txBox="1">
              <a:spLocks noChangeArrowheads="1"/>
            </p:cNvSpPr>
            <p:nvPr/>
          </p:nvSpPr>
          <p:spPr bwMode="auto">
            <a:xfrm>
              <a:off x="1343016" y="1455730"/>
              <a:ext cx="358776" cy="276060"/>
            </a:xfrm>
            <a:prstGeom prst="rect">
              <a:avLst/>
            </a:prstGeom>
            <a:noFill/>
            <a:ln w="9525">
              <a:noFill/>
              <a:miter lim="800000"/>
              <a:headEnd/>
              <a:tailEnd/>
            </a:ln>
          </p:spPr>
          <p:txBody>
            <a:bodyPr anchor="ctr" anchorCtr="1">
              <a:spAutoFit/>
            </a:bodyPr>
            <a:lstStyle/>
            <a:p>
              <a:endParaRPr lang="zh-CN" altLang="en-US" sz="1200" b="1"/>
            </a:p>
          </p:txBody>
        </p:sp>
      </p:grpSp>
      <p:grpSp>
        <p:nvGrpSpPr>
          <p:cNvPr id="53259" name="组合 25"/>
          <p:cNvGrpSpPr>
            <a:grpSpLocks/>
          </p:cNvGrpSpPr>
          <p:nvPr/>
        </p:nvGrpSpPr>
        <p:grpSpPr bwMode="auto">
          <a:xfrm>
            <a:off x="7621588" y="5938838"/>
            <a:ext cx="358775" cy="360362"/>
            <a:chOff x="1343016" y="1455730"/>
            <a:chExt cx="358776" cy="358778"/>
          </a:xfrm>
        </p:grpSpPr>
        <p:sp>
          <p:nvSpPr>
            <p:cNvPr id="53285" name="椭圆 26"/>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53286" name="TextBox 27"/>
            <p:cNvSpPr txBox="1">
              <a:spLocks noChangeArrowheads="1"/>
            </p:cNvSpPr>
            <p:nvPr/>
          </p:nvSpPr>
          <p:spPr bwMode="auto">
            <a:xfrm>
              <a:off x="1343016" y="1455730"/>
              <a:ext cx="358776" cy="276060"/>
            </a:xfrm>
            <a:prstGeom prst="rect">
              <a:avLst/>
            </a:prstGeom>
            <a:noFill/>
            <a:ln w="9525">
              <a:noFill/>
              <a:miter lim="800000"/>
              <a:headEnd/>
              <a:tailEnd/>
            </a:ln>
          </p:spPr>
          <p:txBody>
            <a:bodyPr anchor="ctr" anchorCtr="1">
              <a:spAutoFit/>
            </a:bodyPr>
            <a:lstStyle/>
            <a:p>
              <a:endParaRPr lang="zh-CN" altLang="en-US" sz="1200" b="1"/>
            </a:p>
          </p:txBody>
        </p:sp>
      </p:grpSp>
      <p:cxnSp>
        <p:nvCxnSpPr>
          <p:cNvPr id="53260" name="直接连接符 35"/>
          <p:cNvCxnSpPr>
            <a:cxnSpLocks noChangeShapeType="1"/>
          </p:cNvCxnSpPr>
          <p:nvPr/>
        </p:nvCxnSpPr>
        <p:spPr bwMode="auto">
          <a:xfrm rot="5400000">
            <a:off x="6924676" y="3586162"/>
            <a:ext cx="317500" cy="358775"/>
          </a:xfrm>
          <a:prstGeom prst="line">
            <a:avLst/>
          </a:prstGeom>
          <a:noFill/>
          <a:ln w="9525" algn="ctr">
            <a:solidFill>
              <a:schemeClr val="accent1"/>
            </a:solidFill>
            <a:round/>
            <a:headEnd/>
            <a:tailEnd/>
          </a:ln>
        </p:spPr>
      </p:cxnSp>
      <p:cxnSp>
        <p:nvCxnSpPr>
          <p:cNvPr id="53261" name="直接连接符 40"/>
          <p:cNvCxnSpPr>
            <a:cxnSpLocks noChangeShapeType="1"/>
          </p:cNvCxnSpPr>
          <p:nvPr/>
        </p:nvCxnSpPr>
        <p:spPr bwMode="auto">
          <a:xfrm rot="5400000">
            <a:off x="6385719" y="4123531"/>
            <a:ext cx="319088" cy="358775"/>
          </a:xfrm>
          <a:prstGeom prst="line">
            <a:avLst/>
          </a:prstGeom>
          <a:noFill/>
          <a:ln w="9525" algn="ctr">
            <a:solidFill>
              <a:schemeClr val="accent1"/>
            </a:solidFill>
            <a:round/>
            <a:headEnd/>
            <a:tailEnd/>
          </a:ln>
        </p:spPr>
      </p:cxnSp>
      <p:cxnSp>
        <p:nvCxnSpPr>
          <p:cNvPr id="53262" name="直接连接符 43"/>
          <p:cNvCxnSpPr>
            <a:cxnSpLocks noChangeShapeType="1"/>
          </p:cNvCxnSpPr>
          <p:nvPr/>
        </p:nvCxnSpPr>
        <p:spPr bwMode="auto">
          <a:xfrm rot="16200000" flipH="1">
            <a:off x="7262019" y="4683919"/>
            <a:ext cx="360363" cy="358775"/>
          </a:xfrm>
          <a:prstGeom prst="line">
            <a:avLst/>
          </a:prstGeom>
          <a:noFill/>
          <a:ln w="9525" algn="ctr">
            <a:solidFill>
              <a:schemeClr val="accent1"/>
            </a:solidFill>
            <a:round/>
            <a:headEnd/>
            <a:tailEnd/>
          </a:ln>
        </p:spPr>
      </p:cxnSp>
      <p:cxnSp>
        <p:nvCxnSpPr>
          <p:cNvPr id="53263" name="直接连接符 46"/>
          <p:cNvCxnSpPr>
            <a:cxnSpLocks noChangeShapeType="1"/>
          </p:cNvCxnSpPr>
          <p:nvPr/>
        </p:nvCxnSpPr>
        <p:spPr bwMode="auto">
          <a:xfrm rot="16200000" flipH="1">
            <a:off x="7801769" y="5222081"/>
            <a:ext cx="357188" cy="358775"/>
          </a:xfrm>
          <a:prstGeom prst="line">
            <a:avLst/>
          </a:prstGeom>
          <a:noFill/>
          <a:ln w="9525" algn="ctr">
            <a:solidFill>
              <a:schemeClr val="accent1"/>
            </a:solidFill>
            <a:round/>
            <a:headEnd/>
            <a:tailEnd/>
          </a:ln>
        </p:spPr>
      </p:cxnSp>
      <p:cxnSp>
        <p:nvCxnSpPr>
          <p:cNvPr id="53264" name="直接连接符 49"/>
          <p:cNvCxnSpPr>
            <a:cxnSpLocks noChangeShapeType="1"/>
          </p:cNvCxnSpPr>
          <p:nvPr/>
        </p:nvCxnSpPr>
        <p:spPr bwMode="auto">
          <a:xfrm rot="16200000" flipH="1">
            <a:off x="6744494" y="4123531"/>
            <a:ext cx="319088" cy="358775"/>
          </a:xfrm>
          <a:prstGeom prst="line">
            <a:avLst/>
          </a:prstGeom>
          <a:noFill/>
          <a:ln w="9525" algn="ctr">
            <a:solidFill>
              <a:schemeClr val="accent1"/>
            </a:solidFill>
            <a:round/>
            <a:headEnd/>
            <a:tailEnd/>
          </a:ln>
        </p:spPr>
      </p:cxnSp>
      <p:cxnSp>
        <p:nvCxnSpPr>
          <p:cNvPr id="53265" name="直接连接符 52"/>
          <p:cNvCxnSpPr>
            <a:cxnSpLocks noChangeShapeType="1"/>
          </p:cNvCxnSpPr>
          <p:nvPr/>
        </p:nvCxnSpPr>
        <p:spPr bwMode="auto">
          <a:xfrm rot="10800000" flipV="1">
            <a:off x="5827713" y="4684713"/>
            <a:ext cx="358775" cy="355600"/>
          </a:xfrm>
          <a:prstGeom prst="line">
            <a:avLst/>
          </a:prstGeom>
          <a:noFill/>
          <a:ln w="9525" algn="ctr">
            <a:solidFill>
              <a:schemeClr val="accent1"/>
            </a:solidFill>
            <a:round/>
            <a:headEnd/>
            <a:tailEnd/>
          </a:ln>
        </p:spPr>
      </p:cxnSp>
      <p:cxnSp>
        <p:nvCxnSpPr>
          <p:cNvPr id="53266" name="直接连接符 57"/>
          <p:cNvCxnSpPr>
            <a:cxnSpLocks noChangeShapeType="1"/>
          </p:cNvCxnSpPr>
          <p:nvPr/>
        </p:nvCxnSpPr>
        <p:spPr bwMode="auto">
          <a:xfrm rot="5400000">
            <a:off x="7981156" y="5760245"/>
            <a:ext cx="358775" cy="360362"/>
          </a:xfrm>
          <a:prstGeom prst="line">
            <a:avLst/>
          </a:prstGeom>
          <a:noFill/>
          <a:ln w="9525" algn="ctr">
            <a:solidFill>
              <a:schemeClr val="accent1"/>
            </a:solidFill>
            <a:round/>
            <a:headEnd/>
            <a:tailEnd/>
          </a:ln>
        </p:spPr>
      </p:cxnSp>
      <p:grpSp>
        <p:nvGrpSpPr>
          <p:cNvPr id="53267" name="组合 16"/>
          <p:cNvGrpSpPr>
            <a:grpSpLocks/>
          </p:cNvGrpSpPr>
          <p:nvPr/>
        </p:nvGrpSpPr>
        <p:grpSpPr bwMode="auto">
          <a:xfrm>
            <a:off x="6545263" y="4860925"/>
            <a:ext cx="358775" cy="360363"/>
            <a:chOff x="1343016" y="1455730"/>
            <a:chExt cx="358776" cy="358778"/>
          </a:xfrm>
        </p:grpSpPr>
        <p:sp>
          <p:nvSpPr>
            <p:cNvPr id="53283" name="椭圆 17"/>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53284" name="TextBox 18"/>
            <p:cNvSpPr txBox="1">
              <a:spLocks noChangeArrowheads="1"/>
            </p:cNvSpPr>
            <p:nvPr/>
          </p:nvSpPr>
          <p:spPr bwMode="auto">
            <a:xfrm>
              <a:off x="1343016" y="1455730"/>
              <a:ext cx="358776" cy="276060"/>
            </a:xfrm>
            <a:prstGeom prst="rect">
              <a:avLst/>
            </a:prstGeom>
            <a:noFill/>
            <a:ln w="9525">
              <a:noFill/>
              <a:miter lim="800000"/>
              <a:headEnd/>
              <a:tailEnd/>
            </a:ln>
          </p:spPr>
          <p:txBody>
            <a:bodyPr anchor="ctr" anchorCtr="1">
              <a:spAutoFit/>
            </a:bodyPr>
            <a:lstStyle/>
            <a:p>
              <a:endParaRPr lang="zh-CN" altLang="en-US" sz="1200" b="1"/>
            </a:p>
          </p:txBody>
        </p:sp>
      </p:grpSp>
      <p:cxnSp>
        <p:nvCxnSpPr>
          <p:cNvPr id="53268" name="直接连接符 49"/>
          <p:cNvCxnSpPr>
            <a:cxnSpLocks noChangeShapeType="1"/>
          </p:cNvCxnSpPr>
          <p:nvPr/>
        </p:nvCxnSpPr>
        <p:spPr bwMode="auto">
          <a:xfrm rot="16200000" flipH="1">
            <a:off x="6185695" y="4682331"/>
            <a:ext cx="360362" cy="358775"/>
          </a:xfrm>
          <a:prstGeom prst="line">
            <a:avLst/>
          </a:prstGeom>
          <a:noFill/>
          <a:ln w="9525" algn="ctr">
            <a:solidFill>
              <a:schemeClr val="accent1"/>
            </a:solidFill>
            <a:round/>
            <a:headEnd/>
            <a:tailEnd/>
          </a:ln>
        </p:spPr>
      </p:cxnSp>
      <p:sp>
        <p:nvSpPr>
          <p:cNvPr id="53269" name="任意多边形 38"/>
          <p:cNvSpPr>
            <a:spLocks noChangeArrowheads="1"/>
          </p:cNvSpPr>
          <p:nvPr/>
        </p:nvSpPr>
        <p:spPr bwMode="auto">
          <a:xfrm>
            <a:off x="7262813" y="3619500"/>
            <a:ext cx="1116012" cy="517525"/>
          </a:xfrm>
          <a:custGeom>
            <a:avLst/>
            <a:gdLst>
              <a:gd name="T0" fmla="*/ 0 w 1116419"/>
              <a:gd name="T1" fmla="*/ 0 h 518208"/>
              <a:gd name="T2" fmla="*/ 201501 w 1116419"/>
              <a:gd name="T3" fmla="*/ 21069 h 518208"/>
              <a:gd name="T4" fmla="*/ 233321 w 1116419"/>
              <a:gd name="T5" fmla="*/ 42139 h 518208"/>
              <a:gd name="T6" fmla="*/ 265135 w 1116419"/>
              <a:gd name="T7" fmla="*/ 52673 h 518208"/>
              <a:gd name="T8" fmla="*/ 296954 w 1116419"/>
              <a:gd name="T9" fmla="*/ 84279 h 518208"/>
              <a:gd name="T10" fmla="*/ 339374 w 1116419"/>
              <a:gd name="T11" fmla="*/ 147488 h 518208"/>
              <a:gd name="T12" fmla="*/ 434822 w 1116419"/>
              <a:gd name="T13" fmla="*/ 136954 h 518208"/>
              <a:gd name="T14" fmla="*/ 477246 w 1116419"/>
              <a:gd name="T15" fmla="*/ 126418 h 518208"/>
              <a:gd name="T16" fmla="*/ 551485 w 1116419"/>
              <a:gd name="T17" fmla="*/ 136954 h 518208"/>
              <a:gd name="T18" fmla="*/ 593904 w 1116419"/>
              <a:gd name="T19" fmla="*/ 200163 h 518208"/>
              <a:gd name="T20" fmla="*/ 604510 w 1116419"/>
              <a:gd name="T21" fmla="*/ 231768 h 518208"/>
              <a:gd name="T22" fmla="*/ 668143 w 1116419"/>
              <a:gd name="T23" fmla="*/ 263372 h 518208"/>
              <a:gd name="T24" fmla="*/ 774197 w 1116419"/>
              <a:gd name="T25" fmla="*/ 273908 h 518208"/>
              <a:gd name="T26" fmla="*/ 848435 w 1116419"/>
              <a:gd name="T27" fmla="*/ 358185 h 518208"/>
              <a:gd name="T28" fmla="*/ 859040 w 1116419"/>
              <a:gd name="T29" fmla="*/ 389791 h 518208"/>
              <a:gd name="T30" fmla="*/ 890857 w 1116419"/>
              <a:gd name="T31" fmla="*/ 400326 h 518208"/>
              <a:gd name="T32" fmla="*/ 943884 w 1116419"/>
              <a:gd name="T33" fmla="*/ 410859 h 518208"/>
              <a:gd name="T34" fmla="*/ 975701 w 1116419"/>
              <a:gd name="T35" fmla="*/ 431928 h 518208"/>
              <a:gd name="T36" fmla="*/ 1007517 w 1116419"/>
              <a:gd name="T37" fmla="*/ 495139 h 518208"/>
              <a:gd name="T38" fmla="*/ 1113573 w 1116419"/>
              <a:gd name="T39" fmla="*/ 505673 h 51820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16419"/>
              <a:gd name="T61" fmla="*/ 0 h 518208"/>
              <a:gd name="T62" fmla="*/ 1116419 w 1116419"/>
              <a:gd name="T63" fmla="*/ 518208 h 51820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16419" h="518208">
                <a:moveTo>
                  <a:pt x="0" y="0"/>
                </a:moveTo>
                <a:cubicBezTo>
                  <a:pt x="5105" y="365"/>
                  <a:pt x="158849" y="5076"/>
                  <a:pt x="202019" y="21265"/>
                </a:cubicBezTo>
                <a:cubicBezTo>
                  <a:pt x="213984" y="25752"/>
                  <a:pt x="222486" y="36816"/>
                  <a:pt x="233916" y="42531"/>
                </a:cubicBezTo>
                <a:cubicBezTo>
                  <a:pt x="243940" y="47543"/>
                  <a:pt x="255181" y="49619"/>
                  <a:pt x="265814" y="53163"/>
                </a:cubicBezTo>
                <a:cubicBezTo>
                  <a:pt x="276447" y="63796"/>
                  <a:pt x="288480" y="73192"/>
                  <a:pt x="297712" y="85061"/>
                </a:cubicBezTo>
                <a:cubicBezTo>
                  <a:pt x="313403" y="105235"/>
                  <a:pt x="340242" y="148856"/>
                  <a:pt x="340242" y="148856"/>
                </a:cubicBezTo>
                <a:cubicBezTo>
                  <a:pt x="372140" y="145312"/>
                  <a:pt x="404214" y="143104"/>
                  <a:pt x="435935" y="138224"/>
                </a:cubicBezTo>
                <a:cubicBezTo>
                  <a:pt x="450378" y="136002"/>
                  <a:pt x="463852" y="127591"/>
                  <a:pt x="478465" y="127591"/>
                </a:cubicBezTo>
                <a:cubicBezTo>
                  <a:pt x="503526" y="127591"/>
                  <a:pt x="528084" y="134680"/>
                  <a:pt x="552893" y="138224"/>
                </a:cubicBezTo>
                <a:cubicBezTo>
                  <a:pt x="567070" y="159489"/>
                  <a:pt x="587341" y="177773"/>
                  <a:pt x="595423" y="202019"/>
                </a:cubicBezTo>
                <a:cubicBezTo>
                  <a:pt x="598967" y="212652"/>
                  <a:pt x="599054" y="225165"/>
                  <a:pt x="606056" y="233917"/>
                </a:cubicBezTo>
                <a:cubicBezTo>
                  <a:pt x="617123" y="247751"/>
                  <a:pt x="652279" y="263111"/>
                  <a:pt x="669851" y="265814"/>
                </a:cubicBezTo>
                <a:cubicBezTo>
                  <a:pt x="705056" y="271230"/>
                  <a:pt x="740735" y="272903"/>
                  <a:pt x="776177" y="276447"/>
                </a:cubicBezTo>
                <a:cubicBezTo>
                  <a:pt x="825795" y="350875"/>
                  <a:pt x="797442" y="326065"/>
                  <a:pt x="850605" y="361507"/>
                </a:cubicBezTo>
                <a:cubicBezTo>
                  <a:pt x="854149" y="372140"/>
                  <a:pt x="853312" y="385480"/>
                  <a:pt x="861237" y="393405"/>
                </a:cubicBezTo>
                <a:cubicBezTo>
                  <a:pt x="869162" y="401330"/>
                  <a:pt x="882262" y="401320"/>
                  <a:pt x="893135" y="404038"/>
                </a:cubicBezTo>
                <a:cubicBezTo>
                  <a:pt x="910667" y="408421"/>
                  <a:pt x="928577" y="411126"/>
                  <a:pt x="946298" y="414670"/>
                </a:cubicBezTo>
                <a:cubicBezTo>
                  <a:pt x="956931" y="421758"/>
                  <a:pt x="970213" y="425956"/>
                  <a:pt x="978196" y="435935"/>
                </a:cubicBezTo>
                <a:cubicBezTo>
                  <a:pt x="1012439" y="478739"/>
                  <a:pt x="960298" y="459895"/>
                  <a:pt x="1010093" y="499731"/>
                </a:cubicBezTo>
                <a:cubicBezTo>
                  <a:pt x="1033189" y="518208"/>
                  <a:pt x="1102366" y="510363"/>
                  <a:pt x="1116419" y="510363"/>
                </a:cubicBezTo>
              </a:path>
            </a:pathLst>
          </a:custGeom>
          <a:noFill/>
          <a:ln w="9525" algn="ctr">
            <a:solidFill>
              <a:schemeClr val="accent1"/>
            </a:solidFill>
            <a:round/>
            <a:headEnd/>
            <a:tailEnd/>
          </a:ln>
        </p:spPr>
        <p:txBody>
          <a:bodyPr lIns="0" tIns="0" rIns="182880" bIns="0"/>
          <a:lstStyle/>
          <a:p>
            <a:endParaRPr lang="zh-CN" altLang="en-US"/>
          </a:p>
        </p:txBody>
      </p:sp>
      <p:cxnSp>
        <p:nvCxnSpPr>
          <p:cNvPr id="53270" name="直接箭头连接符 39"/>
          <p:cNvCxnSpPr>
            <a:cxnSpLocks noChangeShapeType="1"/>
          </p:cNvCxnSpPr>
          <p:nvPr/>
        </p:nvCxnSpPr>
        <p:spPr bwMode="auto">
          <a:xfrm rot="10800000" flipV="1">
            <a:off x="7442200" y="2889250"/>
            <a:ext cx="538163" cy="496888"/>
          </a:xfrm>
          <a:prstGeom prst="straightConnector1">
            <a:avLst/>
          </a:prstGeom>
          <a:noFill/>
          <a:ln w="9525" algn="ctr">
            <a:solidFill>
              <a:srgbClr val="FF0000"/>
            </a:solidFill>
            <a:round/>
            <a:headEnd/>
            <a:tailEnd type="arrow" w="med" len="med"/>
          </a:ln>
        </p:spPr>
      </p:cxnSp>
      <p:sp>
        <p:nvSpPr>
          <p:cNvPr id="53271" name="TextBox 40"/>
          <p:cNvSpPr txBox="1">
            <a:spLocks noChangeArrowheads="1"/>
          </p:cNvSpPr>
          <p:nvPr/>
        </p:nvSpPr>
        <p:spPr bwMode="auto">
          <a:xfrm>
            <a:off x="7980363" y="2709863"/>
            <a:ext cx="538162" cy="369887"/>
          </a:xfrm>
          <a:prstGeom prst="rect">
            <a:avLst/>
          </a:prstGeom>
          <a:noFill/>
          <a:ln w="9525">
            <a:noFill/>
            <a:miter lim="800000"/>
            <a:headEnd/>
            <a:tailEnd/>
          </a:ln>
        </p:spPr>
        <p:txBody>
          <a:bodyPr>
            <a:spAutoFit/>
          </a:bodyPr>
          <a:lstStyle/>
          <a:p>
            <a:r>
              <a:rPr lang="en-US" altLang="zh-CN" b="1">
                <a:solidFill>
                  <a:srgbClr val="FF0000"/>
                </a:solidFill>
              </a:rPr>
              <a:t>p</a:t>
            </a:r>
            <a:endParaRPr lang="zh-CN" altLang="en-US" b="1">
              <a:solidFill>
                <a:srgbClr val="FF0000"/>
              </a:solidFill>
            </a:endParaRPr>
          </a:p>
        </p:txBody>
      </p:sp>
      <p:grpSp>
        <p:nvGrpSpPr>
          <p:cNvPr id="53272" name="组合 7"/>
          <p:cNvGrpSpPr>
            <a:grpSpLocks/>
          </p:cNvGrpSpPr>
          <p:nvPr/>
        </p:nvGrpSpPr>
        <p:grpSpPr bwMode="auto">
          <a:xfrm>
            <a:off x="6545263" y="2709863"/>
            <a:ext cx="358775" cy="358775"/>
            <a:chOff x="1343016" y="1455729"/>
            <a:chExt cx="358776" cy="358779"/>
          </a:xfrm>
        </p:grpSpPr>
        <p:sp>
          <p:nvSpPr>
            <p:cNvPr id="43" name="椭圆 8"/>
            <p:cNvSpPr>
              <a:spLocks noChangeArrowheads="1"/>
            </p:cNvSpPr>
            <p:nvPr/>
          </p:nvSpPr>
          <p:spPr bwMode="auto">
            <a:xfrm>
              <a:off x="1343016" y="1455729"/>
              <a:ext cx="358776" cy="358779"/>
            </a:xfrm>
            <a:prstGeom prst="ellipse">
              <a:avLst/>
            </a:prstGeom>
            <a:solidFill>
              <a:schemeClr val="bg1">
                <a:lumMod val="75000"/>
              </a:schemeClr>
            </a:solidFill>
            <a:ln w="9525" algn="ctr">
              <a:solidFill>
                <a:schemeClr val="accent1"/>
              </a:solidFill>
              <a:round/>
              <a:headEnd/>
              <a:tailEnd/>
            </a:ln>
          </p:spPr>
          <p:txBody>
            <a:bodyPr lIns="0" tIns="0" rIns="182880" bIns="0"/>
            <a:lstStyle/>
            <a:p>
              <a:pPr>
                <a:spcBef>
                  <a:spcPct val="50000"/>
                </a:spcBef>
                <a:defRPr/>
              </a:pPr>
              <a:endParaRPr lang="zh-CN" altLang="en-US" sz="1000"/>
            </a:p>
          </p:txBody>
        </p:sp>
        <p:sp>
          <p:nvSpPr>
            <p:cNvPr id="53282" name="TextBox 9"/>
            <p:cNvSpPr txBox="1">
              <a:spLocks noChangeArrowheads="1"/>
            </p:cNvSpPr>
            <p:nvPr/>
          </p:nvSpPr>
          <p:spPr bwMode="auto">
            <a:xfrm>
              <a:off x="1343016" y="1455729"/>
              <a:ext cx="358776" cy="277000"/>
            </a:xfrm>
            <a:prstGeom prst="rect">
              <a:avLst/>
            </a:prstGeom>
            <a:noFill/>
            <a:ln w="9525">
              <a:noFill/>
              <a:miter lim="800000"/>
              <a:headEnd/>
              <a:tailEnd/>
            </a:ln>
          </p:spPr>
          <p:txBody>
            <a:bodyPr anchor="ctr" anchorCtr="1">
              <a:spAutoFit/>
            </a:bodyPr>
            <a:lstStyle/>
            <a:p>
              <a:endParaRPr lang="zh-CN" altLang="en-US" sz="1200" b="1"/>
            </a:p>
          </p:txBody>
        </p:sp>
      </p:grpSp>
      <p:cxnSp>
        <p:nvCxnSpPr>
          <p:cNvPr id="53273" name="直接连接符 49"/>
          <p:cNvCxnSpPr>
            <a:cxnSpLocks noChangeShapeType="1"/>
          </p:cNvCxnSpPr>
          <p:nvPr/>
        </p:nvCxnSpPr>
        <p:spPr bwMode="auto">
          <a:xfrm rot="16200000" flipH="1">
            <a:off x="6744494" y="3048794"/>
            <a:ext cx="319087" cy="358775"/>
          </a:xfrm>
          <a:prstGeom prst="line">
            <a:avLst/>
          </a:prstGeom>
          <a:noFill/>
          <a:ln w="9525" algn="ctr">
            <a:solidFill>
              <a:schemeClr val="accent1"/>
            </a:solidFill>
            <a:round/>
            <a:headEnd/>
            <a:tailEnd/>
          </a:ln>
        </p:spPr>
      </p:cxnSp>
      <p:cxnSp>
        <p:nvCxnSpPr>
          <p:cNvPr id="53274" name="直接箭头连接符 45"/>
          <p:cNvCxnSpPr>
            <a:cxnSpLocks noChangeShapeType="1"/>
          </p:cNvCxnSpPr>
          <p:nvPr/>
        </p:nvCxnSpPr>
        <p:spPr bwMode="auto">
          <a:xfrm rot="10800000" flipV="1">
            <a:off x="6904038" y="2351088"/>
            <a:ext cx="538162" cy="496887"/>
          </a:xfrm>
          <a:prstGeom prst="straightConnector1">
            <a:avLst/>
          </a:prstGeom>
          <a:noFill/>
          <a:ln w="9525" algn="ctr">
            <a:solidFill>
              <a:srgbClr val="FF0000"/>
            </a:solidFill>
            <a:round/>
            <a:headEnd/>
            <a:tailEnd type="arrow" w="med" len="med"/>
          </a:ln>
        </p:spPr>
      </p:cxnSp>
      <p:sp>
        <p:nvSpPr>
          <p:cNvPr id="53275" name="TextBox 46"/>
          <p:cNvSpPr txBox="1">
            <a:spLocks noChangeArrowheads="1"/>
          </p:cNvSpPr>
          <p:nvPr/>
        </p:nvSpPr>
        <p:spPr bwMode="auto">
          <a:xfrm>
            <a:off x="7442200" y="2173288"/>
            <a:ext cx="538163" cy="369887"/>
          </a:xfrm>
          <a:prstGeom prst="rect">
            <a:avLst/>
          </a:prstGeom>
          <a:noFill/>
          <a:ln w="9525">
            <a:noFill/>
            <a:miter lim="800000"/>
            <a:headEnd/>
            <a:tailEnd/>
          </a:ln>
        </p:spPr>
        <p:txBody>
          <a:bodyPr>
            <a:spAutoFit/>
          </a:bodyPr>
          <a:lstStyle/>
          <a:p>
            <a:r>
              <a:rPr lang="en-US" altLang="zh-CN" b="1">
                <a:solidFill>
                  <a:srgbClr val="FF0000"/>
                </a:solidFill>
              </a:rPr>
              <a:t>pp</a:t>
            </a:r>
            <a:endParaRPr lang="zh-CN" altLang="en-US" b="1">
              <a:solidFill>
                <a:srgbClr val="FF0000"/>
              </a:solidFill>
            </a:endParaRPr>
          </a:p>
        </p:txBody>
      </p:sp>
      <p:cxnSp>
        <p:nvCxnSpPr>
          <p:cNvPr id="48" name="直接箭头连接符 47"/>
          <p:cNvCxnSpPr>
            <a:cxnSpLocks noChangeShapeType="1"/>
            <a:endCxn id="53298" idx="1"/>
          </p:cNvCxnSpPr>
          <p:nvPr/>
        </p:nvCxnSpPr>
        <p:spPr bwMode="auto">
          <a:xfrm>
            <a:off x="6007100" y="3608388"/>
            <a:ext cx="538163" cy="315912"/>
          </a:xfrm>
          <a:prstGeom prst="straightConnector1">
            <a:avLst/>
          </a:prstGeom>
          <a:noFill/>
          <a:ln w="9525" algn="ctr">
            <a:solidFill>
              <a:srgbClr val="FF0000"/>
            </a:solidFill>
            <a:round/>
            <a:headEnd/>
            <a:tailEnd type="arrow" w="med" len="med"/>
          </a:ln>
        </p:spPr>
      </p:cxnSp>
      <p:sp>
        <p:nvSpPr>
          <p:cNvPr id="49" name="TextBox 48"/>
          <p:cNvSpPr txBox="1">
            <a:spLocks noChangeArrowheads="1"/>
          </p:cNvSpPr>
          <p:nvPr/>
        </p:nvSpPr>
        <p:spPr bwMode="auto">
          <a:xfrm>
            <a:off x="5648325" y="3249613"/>
            <a:ext cx="538163" cy="369887"/>
          </a:xfrm>
          <a:prstGeom prst="rect">
            <a:avLst/>
          </a:prstGeom>
          <a:noFill/>
          <a:ln w="9525">
            <a:noFill/>
            <a:miter lim="800000"/>
            <a:headEnd/>
            <a:tailEnd/>
          </a:ln>
        </p:spPr>
        <p:txBody>
          <a:bodyPr>
            <a:spAutoFit/>
          </a:bodyPr>
          <a:lstStyle/>
          <a:p>
            <a:r>
              <a:rPr lang="en-US" altLang="zh-CN" b="1">
                <a:solidFill>
                  <a:srgbClr val="FF0000"/>
                </a:solidFill>
              </a:rPr>
              <a:t>s</a:t>
            </a:r>
            <a:endParaRPr lang="zh-CN" altLang="en-US" b="1">
              <a:solidFill>
                <a:srgbClr val="FF0000"/>
              </a:solidFill>
            </a:endParaRPr>
          </a:p>
        </p:txBody>
      </p:sp>
      <p:cxnSp>
        <p:nvCxnSpPr>
          <p:cNvPr id="53" name="直接箭头连接符 52"/>
          <p:cNvCxnSpPr>
            <a:cxnSpLocks noChangeShapeType="1"/>
            <a:stCxn id="54" idx="1"/>
          </p:cNvCxnSpPr>
          <p:nvPr/>
        </p:nvCxnSpPr>
        <p:spPr bwMode="auto">
          <a:xfrm rot="10800000" flipV="1">
            <a:off x="7442200" y="3254375"/>
            <a:ext cx="717550" cy="174625"/>
          </a:xfrm>
          <a:prstGeom prst="straightConnector1">
            <a:avLst/>
          </a:prstGeom>
          <a:noFill/>
          <a:ln w="9525" algn="ctr">
            <a:solidFill>
              <a:srgbClr val="FF0000"/>
            </a:solidFill>
            <a:round/>
            <a:headEnd/>
            <a:tailEnd type="arrow" w="med" len="med"/>
          </a:ln>
        </p:spPr>
      </p:cxnSp>
      <p:sp>
        <p:nvSpPr>
          <p:cNvPr id="54" name="TextBox 53"/>
          <p:cNvSpPr txBox="1">
            <a:spLocks noChangeArrowheads="1"/>
          </p:cNvSpPr>
          <p:nvPr/>
        </p:nvSpPr>
        <p:spPr bwMode="auto">
          <a:xfrm>
            <a:off x="8159750" y="3070225"/>
            <a:ext cx="538163" cy="369888"/>
          </a:xfrm>
          <a:prstGeom prst="rect">
            <a:avLst/>
          </a:prstGeom>
          <a:noFill/>
          <a:ln w="9525">
            <a:noFill/>
            <a:miter lim="800000"/>
            <a:headEnd/>
            <a:tailEnd/>
          </a:ln>
        </p:spPr>
        <p:txBody>
          <a:bodyPr>
            <a:spAutoFit/>
          </a:bodyPr>
          <a:lstStyle/>
          <a:p>
            <a:r>
              <a:rPr lang="en-US" altLang="zh-CN" b="1">
                <a:solidFill>
                  <a:srgbClr val="FF0000"/>
                </a:solidFill>
              </a:rPr>
              <a:t>ps</a:t>
            </a:r>
            <a:endParaRPr lang="zh-CN" altLang="en-US" b="1">
              <a:solidFill>
                <a:srgbClr val="FF0000"/>
              </a:solidFill>
            </a:endParaRPr>
          </a:p>
        </p:txBody>
      </p:sp>
      <p:sp>
        <p:nvSpPr>
          <p:cNvPr id="53280" name="灯片编号占位符 3"/>
          <p:cNvSpPr>
            <a:spLocks noGrp="1"/>
          </p:cNvSpPr>
          <p:nvPr>
            <p:ph type="sldNum" sz="quarter" idx="11"/>
          </p:nvPr>
        </p:nvSpPr>
        <p:spPr>
          <a:noFill/>
        </p:spPr>
        <p:txBody>
          <a:bodyPr/>
          <a:lstStyle/>
          <a:p>
            <a:fld id="{109D1864-5D95-4CCE-BC49-50F3063CCE70}" type="slidenum">
              <a:rPr lang="en-US" altLang="en-US" smtClean="0">
                <a:ea typeface="宋体" pitchFamily="2" charset="-122"/>
              </a:rPr>
              <a:pPr/>
              <a:t>31</a:t>
            </a:fld>
            <a:endParaRPr lang="en-US" altLang="en-US"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5E-6 1.48148E-6 L 0.04063 0.22268 " pathEditMode="relative" rAng="0" ptsTypes="AA">
                                      <p:cBhvr>
                                        <p:cTn id="6" dur="2000" fill="hold"/>
                                        <p:tgtEl>
                                          <p:spTgt spid="53"/>
                                        </p:tgtEl>
                                        <p:attrNameLst>
                                          <p:attrName>ppt_x</p:attrName>
                                          <p:attrName>ppt_y</p:attrName>
                                        </p:attrNameLst>
                                      </p:cBhvr>
                                      <p:rCtr x="20" y="111"/>
                                    </p:animMotion>
                                  </p:childTnLst>
                                </p:cTn>
                              </p:par>
                              <p:par>
                                <p:cTn id="7" presetID="0" presetClass="path" presetSubtype="0" accel="50000" decel="50000" fill="hold" grpId="0" nodeType="withEffect">
                                  <p:stCondLst>
                                    <p:cond delay="0"/>
                                  </p:stCondLst>
                                  <p:childTnLst>
                                    <p:animMotion origin="layout" path="M -1.38889E-6 2.96296E-6 L 0.03108 0.23541 " pathEditMode="relative" rAng="0" ptsTypes="AA">
                                      <p:cBhvr>
                                        <p:cTn id="8" dur="2000" fill="hold"/>
                                        <p:tgtEl>
                                          <p:spTgt spid="54"/>
                                        </p:tgtEl>
                                        <p:attrNameLst>
                                          <p:attrName>ppt_x</p:attrName>
                                          <p:attrName>ppt_y</p:attrName>
                                        </p:attrNameLst>
                                      </p:cBhvr>
                                      <p:rCtr x="15" y="118"/>
                                    </p:animMotion>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nodeType="clickEffect">
                                  <p:stCondLst>
                                    <p:cond delay="0"/>
                                  </p:stCondLst>
                                  <p:childTnLst>
                                    <p:animMotion origin="layout" path="M 0 0 L 0.17726 0.23635 " pathEditMode="relative" ptsTypes="AA">
                                      <p:cBhvr>
                                        <p:cTn id="12" dur="2000" fill="hold"/>
                                        <p:tgtEl>
                                          <p:spTgt spid="48"/>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17726 0.23635 " pathEditMode="relative" ptsTypes="AA">
                                      <p:cBhvr>
                                        <p:cTn id="14" dur="2000" fill="hold"/>
                                        <p:tgtEl>
                                          <p:spTgt spid="4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zh-CN" altLang="en-US" smtClean="0"/>
              <a:t>删除算法实现（续）</a:t>
            </a:r>
          </a:p>
        </p:txBody>
      </p:sp>
      <p:sp>
        <p:nvSpPr>
          <p:cNvPr id="54275" name="Rectangle 3"/>
          <p:cNvSpPr>
            <a:spLocks noGrp="1" noChangeArrowheads="1"/>
          </p:cNvSpPr>
          <p:nvPr>
            <p:ph type="body" idx="1"/>
          </p:nvPr>
        </p:nvSpPr>
        <p:spPr/>
        <p:txBody>
          <a:bodyPr/>
          <a:lstStyle/>
          <a:p>
            <a:pPr>
              <a:buClrTx/>
              <a:buFontTx/>
              <a:buNone/>
            </a:pPr>
            <a:r>
              <a:rPr lang="en-US" altLang="zh-CN" sz="2000" smtClean="0">
                <a:solidFill>
                  <a:srgbClr val="008000"/>
                </a:solidFill>
                <a:latin typeface="Tahoma" pitchFamily="34" charset="0"/>
              </a:rPr>
              <a:t>      // </a:t>
            </a:r>
            <a:r>
              <a:rPr lang="zh-CN" altLang="en-US" sz="2000" smtClean="0">
                <a:solidFill>
                  <a:srgbClr val="008000"/>
                </a:solidFill>
                <a:latin typeface="Tahoma" pitchFamily="34" charset="0"/>
              </a:rPr>
              <a:t>交换</a:t>
            </a:r>
            <a:r>
              <a:rPr lang="en-US" altLang="zh-CN" sz="2000" smtClean="0">
                <a:solidFill>
                  <a:srgbClr val="008000"/>
                </a:solidFill>
                <a:latin typeface="Tahoma" pitchFamily="34" charset="0"/>
              </a:rPr>
              <a:t>p</a:t>
            </a:r>
            <a:r>
              <a:rPr lang="zh-CN" altLang="en-US" sz="2000" smtClean="0">
                <a:solidFill>
                  <a:srgbClr val="008000"/>
                </a:solidFill>
                <a:latin typeface="Tahoma" pitchFamily="34" charset="0"/>
              </a:rPr>
              <a:t>和其左子树的最右节点</a:t>
            </a:r>
          </a:p>
          <a:p>
            <a:pPr>
              <a:buClrTx/>
              <a:buFontTx/>
              <a:buNone/>
            </a:pPr>
            <a:r>
              <a:rPr lang="zh-CN" altLang="en-US" sz="2000" smtClean="0">
                <a:solidFill>
                  <a:srgbClr val="008000"/>
                </a:solidFill>
                <a:latin typeface="Tahoma" pitchFamily="34" charset="0"/>
              </a:rPr>
              <a:t>      </a:t>
            </a:r>
            <a:r>
              <a:rPr lang="en-US" altLang="zh-CN" sz="2000" smtClean="0">
                <a:solidFill>
                  <a:srgbClr val="0000FF"/>
                </a:solidFill>
                <a:latin typeface="Tahoma" pitchFamily="34" charset="0"/>
              </a:rPr>
              <a:t>p-&gt;data = s-&gt;data;</a:t>
            </a:r>
          </a:p>
          <a:p>
            <a:pPr>
              <a:buClrTx/>
              <a:buFontTx/>
              <a:buNone/>
            </a:pPr>
            <a:r>
              <a:rPr lang="en-US" altLang="zh-CN" sz="2000" smtClean="0">
                <a:solidFill>
                  <a:srgbClr val="0000FF"/>
                </a:solidFill>
                <a:latin typeface="Tahoma" pitchFamily="34" charset="0"/>
              </a:rPr>
              <a:t>      p = s;</a:t>
            </a:r>
          </a:p>
          <a:p>
            <a:pPr>
              <a:buClrTx/>
              <a:buFontTx/>
              <a:buNone/>
            </a:pPr>
            <a:r>
              <a:rPr lang="en-US" altLang="zh-CN" sz="2000" smtClean="0">
                <a:solidFill>
                  <a:srgbClr val="0000FF"/>
                </a:solidFill>
                <a:latin typeface="Tahoma" pitchFamily="34" charset="0"/>
              </a:rPr>
              <a:t>      pp = ps;}</a:t>
            </a:r>
          </a:p>
          <a:p>
            <a:pPr>
              <a:buClrTx/>
              <a:buFontTx/>
              <a:buNone/>
            </a:pPr>
            <a:endParaRPr lang="en-US" altLang="zh-CN" sz="2000" smtClean="0">
              <a:solidFill>
                <a:srgbClr val="0000FF"/>
              </a:solidFill>
              <a:latin typeface="Tahoma" pitchFamily="34" charset="0"/>
            </a:endParaRPr>
          </a:p>
          <a:p>
            <a:pPr>
              <a:buClrTx/>
              <a:buFontTx/>
              <a:buNone/>
            </a:pPr>
            <a:r>
              <a:rPr lang="en-US" altLang="zh-CN" sz="2000" smtClean="0">
                <a:solidFill>
                  <a:srgbClr val="008000"/>
                </a:solidFill>
                <a:latin typeface="Tahoma" pitchFamily="34" charset="0"/>
              </a:rPr>
              <a:t>   // p has at most one child</a:t>
            </a:r>
          </a:p>
          <a:p>
            <a:pPr>
              <a:buClrTx/>
              <a:buFontTx/>
              <a:buNone/>
            </a:pPr>
            <a:r>
              <a:rPr lang="en-US" altLang="zh-CN" sz="2000" smtClean="0">
                <a:solidFill>
                  <a:srgbClr val="008000"/>
                </a:solidFill>
                <a:latin typeface="Tahoma" pitchFamily="34" charset="0"/>
              </a:rPr>
              <a:t>   // save child pointer in c</a:t>
            </a:r>
          </a:p>
          <a:p>
            <a:pPr>
              <a:buClrTx/>
              <a:buFontTx/>
              <a:buNone/>
            </a:pPr>
            <a:r>
              <a:rPr lang="en-US" altLang="zh-CN" sz="2000" smtClean="0">
                <a:solidFill>
                  <a:srgbClr val="008000"/>
                </a:solidFill>
                <a:latin typeface="Tahoma" pitchFamily="34" charset="0"/>
              </a:rPr>
              <a:t>   </a:t>
            </a:r>
            <a:r>
              <a:rPr lang="en-US" altLang="zh-CN" sz="2000" smtClean="0">
                <a:solidFill>
                  <a:srgbClr val="0000FF"/>
                </a:solidFill>
                <a:latin typeface="Tahoma" pitchFamily="34" charset="0"/>
              </a:rPr>
              <a:t>BinaryTreeNode&lt;E&gt; *c;</a:t>
            </a:r>
          </a:p>
          <a:p>
            <a:pPr>
              <a:buClrTx/>
              <a:buFontTx/>
              <a:buNone/>
            </a:pPr>
            <a:r>
              <a:rPr lang="en-US" altLang="zh-CN" sz="2000" smtClean="0">
                <a:solidFill>
                  <a:srgbClr val="008000"/>
                </a:solidFill>
                <a:latin typeface="Tahoma" pitchFamily="34" charset="0"/>
              </a:rPr>
              <a:t>   </a:t>
            </a:r>
            <a:r>
              <a:rPr lang="en-US" altLang="zh-CN" sz="2000" smtClean="0">
                <a:solidFill>
                  <a:srgbClr val="0000FF"/>
                </a:solidFill>
                <a:latin typeface="Tahoma" pitchFamily="34" charset="0"/>
              </a:rPr>
              <a:t>if (p-&gt;LeftChild) c = p-&gt;LeftChild;</a:t>
            </a:r>
          </a:p>
          <a:p>
            <a:pPr>
              <a:buClrTx/>
              <a:buFontTx/>
              <a:buNone/>
            </a:pPr>
            <a:r>
              <a:rPr lang="en-US" altLang="zh-CN" sz="2000" smtClean="0">
                <a:solidFill>
                  <a:srgbClr val="0000FF"/>
                </a:solidFill>
                <a:latin typeface="Tahoma" pitchFamily="34" charset="0"/>
              </a:rPr>
              <a:t>   else c = p-&gt;RightChild;</a:t>
            </a:r>
            <a:endParaRPr lang="en-US" altLang="zh-CN" smtClean="0"/>
          </a:p>
        </p:txBody>
      </p:sp>
      <p:grpSp>
        <p:nvGrpSpPr>
          <p:cNvPr id="54276" name="组合 6"/>
          <p:cNvGrpSpPr>
            <a:grpSpLocks/>
          </p:cNvGrpSpPr>
          <p:nvPr/>
        </p:nvGrpSpPr>
        <p:grpSpPr bwMode="auto">
          <a:xfrm>
            <a:off x="6904038" y="2709863"/>
            <a:ext cx="358775" cy="358775"/>
            <a:chOff x="1343016" y="1455730"/>
            <a:chExt cx="358776" cy="358778"/>
          </a:xfrm>
        </p:grpSpPr>
        <p:sp>
          <p:nvSpPr>
            <p:cNvPr id="54325" name="椭圆 4"/>
            <p:cNvSpPr>
              <a:spLocks noChangeArrowheads="1"/>
            </p:cNvSpPr>
            <p:nvPr/>
          </p:nvSpPr>
          <p:spPr bwMode="auto">
            <a:xfrm>
              <a:off x="1343016" y="1455732"/>
              <a:ext cx="358776" cy="358776"/>
            </a:xfrm>
            <a:prstGeom prst="ellipse">
              <a:avLst/>
            </a:prstGeom>
            <a:solidFill>
              <a:srgbClr val="0000CC"/>
            </a:solidFill>
            <a:ln w="9525" algn="ctr">
              <a:solidFill>
                <a:schemeClr val="accent1"/>
              </a:solidFill>
              <a:round/>
              <a:headEnd/>
              <a:tailEnd/>
            </a:ln>
          </p:spPr>
          <p:txBody>
            <a:bodyPr lIns="0" tIns="0" rIns="182880" bIns="0"/>
            <a:lstStyle/>
            <a:p>
              <a:pPr>
                <a:spcBef>
                  <a:spcPct val="50000"/>
                </a:spcBef>
              </a:pPr>
              <a:endParaRPr lang="zh-CN" altLang="en-US" sz="1000"/>
            </a:p>
          </p:txBody>
        </p:sp>
        <p:sp>
          <p:nvSpPr>
            <p:cNvPr id="54326" name="TextBox 5"/>
            <p:cNvSpPr txBox="1">
              <a:spLocks noChangeArrowheads="1"/>
            </p:cNvSpPr>
            <p:nvPr/>
          </p:nvSpPr>
          <p:spPr bwMode="auto">
            <a:xfrm>
              <a:off x="1343016" y="1455730"/>
              <a:ext cx="358776" cy="277000"/>
            </a:xfrm>
            <a:prstGeom prst="rect">
              <a:avLst/>
            </a:prstGeom>
            <a:noFill/>
            <a:ln w="9525">
              <a:noFill/>
              <a:miter lim="800000"/>
              <a:headEnd/>
              <a:tailEnd/>
            </a:ln>
          </p:spPr>
          <p:txBody>
            <a:bodyPr anchor="ctr" anchorCtr="1">
              <a:spAutoFit/>
            </a:bodyPr>
            <a:lstStyle/>
            <a:p>
              <a:endParaRPr lang="zh-CN" altLang="en-US" sz="1200" b="1"/>
            </a:p>
          </p:txBody>
        </p:sp>
      </p:grpSp>
      <p:grpSp>
        <p:nvGrpSpPr>
          <p:cNvPr id="54277" name="组合 7"/>
          <p:cNvGrpSpPr>
            <a:grpSpLocks/>
          </p:cNvGrpSpPr>
          <p:nvPr/>
        </p:nvGrpSpPr>
        <p:grpSpPr bwMode="auto">
          <a:xfrm>
            <a:off x="6365875" y="3246438"/>
            <a:ext cx="358775" cy="358775"/>
            <a:chOff x="1343016" y="1455729"/>
            <a:chExt cx="358776" cy="358779"/>
          </a:xfrm>
        </p:grpSpPr>
        <p:sp>
          <p:nvSpPr>
            <p:cNvPr id="54323" name="椭圆 8"/>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54324" name="TextBox 9"/>
            <p:cNvSpPr txBox="1">
              <a:spLocks noChangeArrowheads="1"/>
            </p:cNvSpPr>
            <p:nvPr/>
          </p:nvSpPr>
          <p:spPr bwMode="auto">
            <a:xfrm>
              <a:off x="1343016" y="1455729"/>
              <a:ext cx="358776" cy="277000"/>
            </a:xfrm>
            <a:prstGeom prst="rect">
              <a:avLst/>
            </a:prstGeom>
            <a:noFill/>
            <a:ln w="9525">
              <a:noFill/>
              <a:miter lim="800000"/>
              <a:headEnd/>
              <a:tailEnd/>
            </a:ln>
          </p:spPr>
          <p:txBody>
            <a:bodyPr anchor="ctr" anchorCtr="1">
              <a:spAutoFit/>
            </a:bodyPr>
            <a:lstStyle/>
            <a:p>
              <a:endParaRPr lang="zh-CN" altLang="en-US" sz="1200" b="1"/>
            </a:p>
          </p:txBody>
        </p:sp>
      </p:grpSp>
      <p:grpSp>
        <p:nvGrpSpPr>
          <p:cNvPr id="54278" name="组合 10"/>
          <p:cNvGrpSpPr>
            <a:grpSpLocks/>
          </p:cNvGrpSpPr>
          <p:nvPr/>
        </p:nvGrpSpPr>
        <p:grpSpPr bwMode="auto">
          <a:xfrm>
            <a:off x="7442200" y="4324350"/>
            <a:ext cx="358775" cy="358775"/>
            <a:chOff x="1343016" y="1455729"/>
            <a:chExt cx="358776" cy="358779"/>
          </a:xfrm>
        </p:grpSpPr>
        <p:sp>
          <p:nvSpPr>
            <p:cNvPr id="54321" name="椭圆 11"/>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54322" name="TextBox 12"/>
            <p:cNvSpPr txBox="1">
              <a:spLocks noChangeArrowheads="1"/>
            </p:cNvSpPr>
            <p:nvPr/>
          </p:nvSpPr>
          <p:spPr bwMode="auto">
            <a:xfrm>
              <a:off x="1343016" y="1455729"/>
              <a:ext cx="358776" cy="277000"/>
            </a:xfrm>
            <a:prstGeom prst="rect">
              <a:avLst/>
            </a:prstGeom>
            <a:noFill/>
            <a:ln w="9525">
              <a:noFill/>
              <a:miter lim="800000"/>
              <a:headEnd/>
              <a:tailEnd/>
            </a:ln>
          </p:spPr>
          <p:txBody>
            <a:bodyPr anchor="ctr" anchorCtr="1">
              <a:spAutoFit/>
            </a:bodyPr>
            <a:lstStyle/>
            <a:p>
              <a:endParaRPr lang="zh-CN" altLang="en-US" sz="1200" b="1"/>
            </a:p>
          </p:txBody>
        </p:sp>
      </p:grpSp>
      <p:grpSp>
        <p:nvGrpSpPr>
          <p:cNvPr id="54279" name="组合 13"/>
          <p:cNvGrpSpPr>
            <a:grpSpLocks/>
          </p:cNvGrpSpPr>
          <p:nvPr/>
        </p:nvGrpSpPr>
        <p:grpSpPr bwMode="auto">
          <a:xfrm>
            <a:off x="5827713" y="3784600"/>
            <a:ext cx="358775" cy="360363"/>
            <a:chOff x="1343016" y="1455730"/>
            <a:chExt cx="358776" cy="358778"/>
          </a:xfrm>
        </p:grpSpPr>
        <p:sp>
          <p:nvSpPr>
            <p:cNvPr id="54319" name="椭圆 14"/>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54320" name="TextBox 15"/>
            <p:cNvSpPr txBox="1">
              <a:spLocks noChangeArrowheads="1"/>
            </p:cNvSpPr>
            <p:nvPr/>
          </p:nvSpPr>
          <p:spPr bwMode="auto">
            <a:xfrm>
              <a:off x="1343016" y="1455730"/>
              <a:ext cx="358776" cy="276060"/>
            </a:xfrm>
            <a:prstGeom prst="rect">
              <a:avLst/>
            </a:prstGeom>
            <a:noFill/>
            <a:ln w="9525">
              <a:noFill/>
              <a:miter lim="800000"/>
              <a:headEnd/>
              <a:tailEnd/>
            </a:ln>
          </p:spPr>
          <p:txBody>
            <a:bodyPr anchor="ctr" anchorCtr="1">
              <a:spAutoFit/>
            </a:bodyPr>
            <a:lstStyle/>
            <a:p>
              <a:endParaRPr lang="zh-CN" altLang="en-US" sz="1200" b="1"/>
            </a:p>
          </p:txBody>
        </p:sp>
      </p:grpSp>
      <p:grpSp>
        <p:nvGrpSpPr>
          <p:cNvPr id="54280" name="组合 16"/>
          <p:cNvGrpSpPr>
            <a:grpSpLocks/>
          </p:cNvGrpSpPr>
          <p:nvPr/>
        </p:nvGrpSpPr>
        <p:grpSpPr bwMode="auto">
          <a:xfrm>
            <a:off x="6904038" y="3786188"/>
            <a:ext cx="358775" cy="360362"/>
            <a:chOff x="1343016" y="1455730"/>
            <a:chExt cx="358776" cy="358778"/>
          </a:xfrm>
        </p:grpSpPr>
        <p:sp>
          <p:nvSpPr>
            <p:cNvPr id="54317" name="椭圆 17"/>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54318" name="TextBox 18"/>
            <p:cNvSpPr txBox="1">
              <a:spLocks noChangeArrowheads="1"/>
            </p:cNvSpPr>
            <p:nvPr/>
          </p:nvSpPr>
          <p:spPr bwMode="auto">
            <a:xfrm>
              <a:off x="1343016" y="1455730"/>
              <a:ext cx="358776" cy="276060"/>
            </a:xfrm>
            <a:prstGeom prst="rect">
              <a:avLst/>
            </a:prstGeom>
            <a:noFill/>
            <a:ln w="9525">
              <a:noFill/>
              <a:miter lim="800000"/>
              <a:headEnd/>
              <a:tailEnd/>
            </a:ln>
          </p:spPr>
          <p:txBody>
            <a:bodyPr anchor="ctr" anchorCtr="1">
              <a:spAutoFit/>
            </a:bodyPr>
            <a:lstStyle/>
            <a:p>
              <a:endParaRPr lang="zh-CN" altLang="en-US" sz="1200" b="1"/>
            </a:p>
          </p:txBody>
        </p:sp>
      </p:grpSp>
      <p:grpSp>
        <p:nvGrpSpPr>
          <p:cNvPr id="54281" name="组合 19"/>
          <p:cNvGrpSpPr>
            <a:grpSpLocks/>
          </p:cNvGrpSpPr>
          <p:nvPr/>
        </p:nvGrpSpPr>
        <p:grpSpPr bwMode="auto">
          <a:xfrm>
            <a:off x="7800975" y="4862513"/>
            <a:ext cx="720725" cy="358775"/>
            <a:chOff x="1163628" y="1455730"/>
            <a:chExt cx="720000" cy="358778"/>
          </a:xfrm>
        </p:grpSpPr>
        <p:sp>
          <p:nvSpPr>
            <p:cNvPr id="54315" name="椭圆 20"/>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54316" name="TextBox 21"/>
            <p:cNvSpPr txBox="1">
              <a:spLocks noChangeArrowheads="1"/>
            </p:cNvSpPr>
            <p:nvPr/>
          </p:nvSpPr>
          <p:spPr bwMode="auto">
            <a:xfrm>
              <a:off x="1163628" y="1455730"/>
              <a:ext cx="720000" cy="277000"/>
            </a:xfrm>
            <a:prstGeom prst="rect">
              <a:avLst/>
            </a:prstGeom>
            <a:noFill/>
            <a:ln w="9525">
              <a:noFill/>
              <a:miter lim="800000"/>
              <a:headEnd/>
              <a:tailEnd/>
            </a:ln>
          </p:spPr>
          <p:txBody>
            <a:bodyPr anchor="ctr" anchorCtr="1">
              <a:spAutoFit/>
            </a:bodyPr>
            <a:lstStyle/>
            <a:p>
              <a:endParaRPr lang="zh-CN" altLang="en-US" sz="1200" b="1"/>
            </a:p>
          </p:txBody>
        </p:sp>
      </p:grpSp>
      <p:grpSp>
        <p:nvGrpSpPr>
          <p:cNvPr id="54282" name="组合 22"/>
          <p:cNvGrpSpPr>
            <a:grpSpLocks/>
          </p:cNvGrpSpPr>
          <p:nvPr/>
        </p:nvGrpSpPr>
        <p:grpSpPr bwMode="auto">
          <a:xfrm>
            <a:off x="5468938" y="4502150"/>
            <a:ext cx="358775" cy="360363"/>
            <a:chOff x="1343016" y="1455730"/>
            <a:chExt cx="358776" cy="358778"/>
          </a:xfrm>
        </p:grpSpPr>
        <p:sp>
          <p:nvSpPr>
            <p:cNvPr id="54313" name="椭圆 23"/>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54314" name="TextBox 24"/>
            <p:cNvSpPr txBox="1">
              <a:spLocks noChangeArrowheads="1"/>
            </p:cNvSpPr>
            <p:nvPr/>
          </p:nvSpPr>
          <p:spPr bwMode="auto">
            <a:xfrm>
              <a:off x="1343016" y="1455730"/>
              <a:ext cx="358776" cy="276060"/>
            </a:xfrm>
            <a:prstGeom prst="rect">
              <a:avLst/>
            </a:prstGeom>
            <a:noFill/>
            <a:ln w="9525">
              <a:noFill/>
              <a:miter lim="800000"/>
              <a:headEnd/>
              <a:tailEnd/>
            </a:ln>
          </p:spPr>
          <p:txBody>
            <a:bodyPr anchor="ctr" anchorCtr="1">
              <a:spAutoFit/>
            </a:bodyPr>
            <a:lstStyle/>
            <a:p>
              <a:endParaRPr lang="zh-CN" altLang="en-US" sz="1200" b="1"/>
            </a:p>
          </p:txBody>
        </p:sp>
      </p:grpSp>
      <p:grpSp>
        <p:nvGrpSpPr>
          <p:cNvPr id="54283" name="组合 25"/>
          <p:cNvGrpSpPr>
            <a:grpSpLocks/>
          </p:cNvGrpSpPr>
          <p:nvPr/>
        </p:nvGrpSpPr>
        <p:grpSpPr bwMode="auto">
          <a:xfrm>
            <a:off x="7442200" y="5400675"/>
            <a:ext cx="358775" cy="360363"/>
            <a:chOff x="1343016" y="1455730"/>
            <a:chExt cx="358776" cy="358778"/>
          </a:xfrm>
        </p:grpSpPr>
        <p:sp>
          <p:nvSpPr>
            <p:cNvPr id="54311" name="椭圆 26"/>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54312" name="TextBox 27"/>
            <p:cNvSpPr txBox="1">
              <a:spLocks noChangeArrowheads="1"/>
            </p:cNvSpPr>
            <p:nvPr/>
          </p:nvSpPr>
          <p:spPr bwMode="auto">
            <a:xfrm>
              <a:off x="1343016" y="1455730"/>
              <a:ext cx="358776" cy="276060"/>
            </a:xfrm>
            <a:prstGeom prst="rect">
              <a:avLst/>
            </a:prstGeom>
            <a:noFill/>
            <a:ln w="9525">
              <a:noFill/>
              <a:miter lim="800000"/>
              <a:headEnd/>
              <a:tailEnd/>
            </a:ln>
          </p:spPr>
          <p:txBody>
            <a:bodyPr anchor="ctr" anchorCtr="1">
              <a:spAutoFit/>
            </a:bodyPr>
            <a:lstStyle/>
            <a:p>
              <a:endParaRPr lang="zh-CN" altLang="en-US" sz="1200" b="1"/>
            </a:p>
          </p:txBody>
        </p:sp>
      </p:grpSp>
      <p:cxnSp>
        <p:nvCxnSpPr>
          <p:cNvPr id="54284" name="直接连接符 35"/>
          <p:cNvCxnSpPr>
            <a:cxnSpLocks noChangeShapeType="1"/>
          </p:cNvCxnSpPr>
          <p:nvPr/>
        </p:nvCxnSpPr>
        <p:spPr bwMode="auto">
          <a:xfrm rot="5400000">
            <a:off x="6745288" y="3048000"/>
            <a:ext cx="317500" cy="358775"/>
          </a:xfrm>
          <a:prstGeom prst="line">
            <a:avLst/>
          </a:prstGeom>
          <a:noFill/>
          <a:ln w="9525" algn="ctr">
            <a:solidFill>
              <a:schemeClr val="accent1"/>
            </a:solidFill>
            <a:round/>
            <a:headEnd/>
            <a:tailEnd/>
          </a:ln>
        </p:spPr>
      </p:cxnSp>
      <p:cxnSp>
        <p:nvCxnSpPr>
          <p:cNvPr id="54285" name="直接连接符 40"/>
          <p:cNvCxnSpPr>
            <a:cxnSpLocks noChangeShapeType="1"/>
          </p:cNvCxnSpPr>
          <p:nvPr/>
        </p:nvCxnSpPr>
        <p:spPr bwMode="auto">
          <a:xfrm rot="5400000">
            <a:off x="6206332" y="3585369"/>
            <a:ext cx="319087" cy="358775"/>
          </a:xfrm>
          <a:prstGeom prst="line">
            <a:avLst/>
          </a:prstGeom>
          <a:noFill/>
          <a:ln w="9525" algn="ctr">
            <a:solidFill>
              <a:schemeClr val="accent1"/>
            </a:solidFill>
            <a:round/>
            <a:headEnd/>
            <a:tailEnd/>
          </a:ln>
        </p:spPr>
      </p:cxnSp>
      <p:cxnSp>
        <p:nvCxnSpPr>
          <p:cNvPr id="54286" name="直接连接符 43"/>
          <p:cNvCxnSpPr>
            <a:cxnSpLocks noChangeShapeType="1"/>
          </p:cNvCxnSpPr>
          <p:nvPr/>
        </p:nvCxnSpPr>
        <p:spPr bwMode="auto">
          <a:xfrm rot="16200000" flipH="1">
            <a:off x="7082632" y="4145756"/>
            <a:ext cx="360362" cy="358775"/>
          </a:xfrm>
          <a:prstGeom prst="line">
            <a:avLst/>
          </a:prstGeom>
          <a:noFill/>
          <a:ln w="9525" algn="ctr">
            <a:solidFill>
              <a:schemeClr val="accent1"/>
            </a:solidFill>
            <a:round/>
            <a:headEnd/>
            <a:tailEnd/>
          </a:ln>
        </p:spPr>
      </p:cxnSp>
      <p:cxnSp>
        <p:nvCxnSpPr>
          <p:cNvPr id="54287" name="直接连接符 46"/>
          <p:cNvCxnSpPr>
            <a:cxnSpLocks noChangeShapeType="1"/>
          </p:cNvCxnSpPr>
          <p:nvPr/>
        </p:nvCxnSpPr>
        <p:spPr bwMode="auto">
          <a:xfrm rot="16200000" flipH="1">
            <a:off x="7622382" y="4683919"/>
            <a:ext cx="357187" cy="358775"/>
          </a:xfrm>
          <a:prstGeom prst="line">
            <a:avLst/>
          </a:prstGeom>
          <a:noFill/>
          <a:ln w="9525" algn="ctr">
            <a:solidFill>
              <a:schemeClr val="accent1"/>
            </a:solidFill>
            <a:round/>
            <a:headEnd/>
            <a:tailEnd/>
          </a:ln>
        </p:spPr>
      </p:cxnSp>
      <p:cxnSp>
        <p:nvCxnSpPr>
          <p:cNvPr id="54288" name="直接连接符 49"/>
          <p:cNvCxnSpPr>
            <a:cxnSpLocks noChangeShapeType="1"/>
          </p:cNvCxnSpPr>
          <p:nvPr/>
        </p:nvCxnSpPr>
        <p:spPr bwMode="auto">
          <a:xfrm rot="16200000" flipH="1">
            <a:off x="6565107" y="3585369"/>
            <a:ext cx="319087" cy="358775"/>
          </a:xfrm>
          <a:prstGeom prst="line">
            <a:avLst/>
          </a:prstGeom>
          <a:noFill/>
          <a:ln w="9525" algn="ctr">
            <a:solidFill>
              <a:schemeClr val="accent1"/>
            </a:solidFill>
            <a:round/>
            <a:headEnd/>
            <a:tailEnd/>
          </a:ln>
        </p:spPr>
      </p:cxnSp>
      <p:cxnSp>
        <p:nvCxnSpPr>
          <p:cNvPr id="54289" name="直接连接符 52"/>
          <p:cNvCxnSpPr>
            <a:cxnSpLocks noChangeShapeType="1"/>
          </p:cNvCxnSpPr>
          <p:nvPr/>
        </p:nvCxnSpPr>
        <p:spPr bwMode="auto">
          <a:xfrm rot="10800000" flipV="1">
            <a:off x="5648325" y="4146550"/>
            <a:ext cx="358775" cy="355600"/>
          </a:xfrm>
          <a:prstGeom prst="line">
            <a:avLst/>
          </a:prstGeom>
          <a:noFill/>
          <a:ln w="9525" algn="ctr">
            <a:solidFill>
              <a:schemeClr val="accent1"/>
            </a:solidFill>
            <a:round/>
            <a:headEnd/>
            <a:tailEnd/>
          </a:ln>
        </p:spPr>
      </p:cxnSp>
      <p:cxnSp>
        <p:nvCxnSpPr>
          <p:cNvPr id="54290" name="直接连接符 57"/>
          <p:cNvCxnSpPr>
            <a:cxnSpLocks noChangeShapeType="1"/>
          </p:cNvCxnSpPr>
          <p:nvPr/>
        </p:nvCxnSpPr>
        <p:spPr bwMode="auto">
          <a:xfrm rot="5400000">
            <a:off x="7801769" y="5222081"/>
            <a:ext cx="358775" cy="360363"/>
          </a:xfrm>
          <a:prstGeom prst="line">
            <a:avLst/>
          </a:prstGeom>
          <a:noFill/>
          <a:ln w="9525" algn="ctr">
            <a:solidFill>
              <a:schemeClr val="accent1"/>
            </a:solidFill>
            <a:round/>
            <a:headEnd/>
            <a:tailEnd/>
          </a:ln>
        </p:spPr>
      </p:cxnSp>
      <p:grpSp>
        <p:nvGrpSpPr>
          <p:cNvPr id="54291" name="组合 16"/>
          <p:cNvGrpSpPr>
            <a:grpSpLocks/>
          </p:cNvGrpSpPr>
          <p:nvPr/>
        </p:nvGrpSpPr>
        <p:grpSpPr bwMode="auto">
          <a:xfrm>
            <a:off x="6365875" y="4322763"/>
            <a:ext cx="358775" cy="360362"/>
            <a:chOff x="1343016" y="1455730"/>
            <a:chExt cx="358776" cy="358778"/>
          </a:xfrm>
        </p:grpSpPr>
        <p:sp>
          <p:nvSpPr>
            <p:cNvPr id="54309" name="椭圆 17"/>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54310" name="TextBox 18"/>
            <p:cNvSpPr txBox="1">
              <a:spLocks noChangeArrowheads="1"/>
            </p:cNvSpPr>
            <p:nvPr/>
          </p:nvSpPr>
          <p:spPr bwMode="auto">
            <a:xfrm>
              <a:off x="1343016" y="1455730"/>
              <a:ext cx="358776" cy="276060"/>
            </a:xfrm>
            <a:prstGeom prst="rect">
              <a:avLst/>
            </a:prstGeom>
            <a:noFill/>
            <a:ln w="9525">
              <a:noFill/>
              <a:miter lim="800000"/>
              <a:headEnd/>
              <a:tailEnd/>
            </a:ln>
          </p:spPr>
          <p:txBody>
            <a:bodyPr anchor="ctr" anchorCtr="1">
              <a:spAutoFit/>
            </a:bodyPr>
            <a:lstStyle/>
            <a:p>
              <a:endParaRPr lang="zh-CN" altLang="en-US" sz="1200" b="1"/>
            </a:p>
          </p:txBody>
        </p:sp>
      </p:grpSp>
      <p:cxnSp>
        <p:nvCxnSpPr>
          <p:cNvPr id="54292" name="直接连接符 49"/>
          <p:cNvCxnSpPr>
            <a:cxnSpLocks noChangeShapeType="1"/>
          </p:cNvCxnSpPr>
          <p:nvPr/>
        </p:nvCxnSpPr>
        <p:spPr bwMode="auto">
          <a:xfrm rot="16200000" flipH="1">
            <a:off x="6006306" y="4144169"/>
            <a:ext cx="360363" cy="358775"/>
          </a:xfrm>
          <a:prstGeom prst="line">
            <a:avLst/>
          </a:prstGeom>
          <a:noFill/>
          <a:ln w="9525" algn="ctr">
            <a:solidFill>
              <a:schemeClr val="accent1"/>
            </a:solidFill>
            <a:round/>
            <a:headEnd/>
            <a:tailEnd/>
          </a:ln>
        </p:spPr>
      </p:cxnSp>
      <p:sp>
        <p:nvSpPr>
          <p:cNvPr id="54293" name="任意多边形 38"/>
          <p:cNvSpPr>
            <a:spLocks noChangeArrowheads="1"/>
          </p:cNvSpPr>
          <p:nvPr/>
        </p:nvSpPr>
        <p:spPr bwMode="auto">
          <a:xfrm>
            <a:off x="7083425" y="3081338"/>
            <a:ext cx="1116013" cy="517525"/>
          </a:xfrm>
          <a:custGeom>
            <a:avLst/>
            <a:gdLst>
              <a:gd name="T0" fmla="*/ 0 w 1116419"/>
              <a:gd name="T1" fmla="*/ 0 h 518208"/>
              <a:gd name="T2" fmla="*/ 201508 w 1116419"/>
              <a:gd name="T3" fmla="*/ 21069 h 518208"/>
              <a:gd name="T4" fmla="*/ 233321 w 1116419"/>
              <a:gd name="T5" fmla="*/ 42139 h 518208"/>
              <a:gd name="T6" fmla="*/ 265137 w 1116419"/>
              <a:gd name="T7" fmla="*/ 52673 h 518208"/>
              <a:gd name="T8" fmla="*/ 296956 w 1116419"/>
              <a:gd name="T9" fmla="*/ 84279 h 518208"/>
              <a:gd name="T10" fmla="*/ 339375 w 1116419"/>
              <a:gd name="T11" fmla="*/ 147488 h 518208"/>
              <a:gd name="T12" fmla="*/ 434827 w 1116419"/>
              <a:gd name="T13" fmla="*/ 136954 h 518208"/>
              <a:gd name="T14" fmla="*/ 477247 w 1116419"/>
              <a:gd name="T15" fmla="*/ 126418 h 518208"/>
              <a:gd name="T16" fmla="*/ 551486 w 1116419"/>
              <a:gd name="T17" fmla="*/ 136954 h 518208"/>
              <a:gd name="T18" fmla="*/ 593910 w 1116419"/>
              <a:gd name="T19" fmla="*/ 200163 h 518208"/>
              <a:gd name="T20" fmla="*/ 604516 w 1116419"/>
              <a:gd name="T21" fmla="*/ 231768 h 518208"/>
              <a:gd name="T22" fmla="*/ 668148 w 1116419"/>
              <a:gd name="T23" fmla="*/ 263372 h 518208"/>
              <a:gd name="T24" fmla="*/ 774203 w 1116419"/>
              <a:gd name="T25" fmla="*/ 273908 h 518208"/>
              <a:gd name="T26" fmla="*/ 848442 w 1116419"/>
              <a:gd name="T27" fmla="*/ 358185 h 518208"/>
              <a:gd name="T28" fmla="*/ 859046 w 1116419"/>
              <a:gd name="T29" fmla="*/ 389791 h 518208"/>
              <a:gd name="T30" fmla="*/ 890863 w 1116419"/>
              <a:gd name="T31" fmla="*/ 400326 h 518208"/>
              <a:gd name="T32" fmla="*/ 943890 w 1116419"/>
              <a:gd name="T33" fmla="*/ 410859 h 518208"/>
              <a:gd name="T34" fmla="*/ 975707 w 1116419"/>
              <a:gd name="T35" fmla="*/ 431928 h 518208"/>
              <a:gd name="T36" fmla="*/ 1007523 w 1116419"/>
              <a:gd name="T37" fmla="*/ 495139 h 518208"/>
              <a:gd name="T38" fmla="*/ 1113580 w 1116419"/>
              <a:gd name="T39" fmla="*/ 505673 h 51820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16419"/>
              <a:gd name="T61" fmla="*/ 0 h 518208"/>
              <a:gd name="T62" fmla="*/ 1116419 w 1116419"/>
              <a:gd name="T63" fmla="*/ 518208 h 51820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16419" h="518208">
                <a:moveTo>
                  <a:pt x="0" y="0"/>
                </a:moveTo>
                <a:cubicBezTo>
                  <a:pt x="5105" y="365"/>
                  <a:pt x="158849" y="5076"/>
                  <a:pt x="202019" y="21265"/>
                </a:cubicBezTo>
                <a:cubicBezTo>
                  <a:pt x="213984" y="25752"/>
                  <a:pt x="222486" y="36816"/>
                  <a:pt x="233916" y="42531"/>
                </a:cubicBezTo>
                <a:cubicBezTo>
                  <a:pt x="243940" y="47543"/>
                  <a:pt x="255181" y="49619"/>
                  <a:pt x="265814" y="53163"/>
                </a:cubicBezTo>
                <a:cubicBezTo>
                  <a:pt x="276447" y="63796"/>
                  <a:pt x="288480" y="73192"/>
                  <a:pt x="297712" y="85061"/>
                </a:cubicBezTo>
                <a:cubicBezTo>
                  <a:pt x="313403" y="105235"/>
                  <a:pt x="340242" y="148856"/>
                  <a:pt x="340242" y="148856"/>
                </a:cubicBezTo>
                <a:cubicBezTo>
                  <a:pt x="372140" y="145312"/>
                  <a:pt x="404214" y="143104"/>
                  <a:pt x="435935" y="138224"/>
                </a:cubicBezTo>
                <a:cubicBezTo>
                  <a:pt x="450378" y="136002"/>
                  <a:pt x="463852" y="127591"/>
                  <a:pt x="478465" y="127591"/>
                </a:cubicBezTo>
                <a:cubicBezTo>
                  <a:pt x="503526" y="127591"/>
                  <a:pt x="528084" y="134680"/>
                  <a:pt x="552893" y="138224"/>
                </a:cubicBezTo>
                <a:cubicBezTo>
                  <a:pt x="567070" y="159489"/>
                  <a:pt x="587341" y="177773"/>
                  <a:pt x="595423" y="202019"/>
                </a:cubicBezTo>
                <a:cubicBezTo>
                  <a:pt x="598967" y="212652"/>
                  <a:pt x="599054" y="225165"/>
                  <a:pt x="606056" y="233917"/>
                </a:cubicBezTo>
                <a:cubicBezTo>
                  <a:pt x="617123" y="247751"/>
                  <a:pt x="652279" y="263111"/>
                  <a:pt x="669851" y="265814"/>
                </a:cubicBezTo>
                <a:cubicBezTo>
                  <a:pt x="705056" y="271230"/>
                  <a:pt x="740735" y="272903"/>
                  <a:pt x="776177" y="276447"/>
                </a:cubicBezTo>
                <a:cubicBezTo>
                  <a:pt x="825795" y="350875"/>
                  <a:pt x="797442" y="326065"/>
                  <a:pt x="850605" y="361507"/>
                </a:cubicBezTo>
                <a:cubicBezTo>
                  <a:pt x="854149" y="372140"/>
                  <a:pt x="853312" y="385480"/>
                  <a:pt x="861237" y="393405"/>
                </a:cubicBezTo>
                <a:cubicBezTo>
                  <a:pt x="869162" y="401330"/>
                  <a:pt x="882262" y="401320"/>
                  <a:pt x="893135" y="404038"/>
                </a:cubicBezTo>
                <a:cubicBezTo>
                  <a:pt x="910667" y="408421"/>
                  <a:pt x="928577" y="411126"/>
                  <a:pt x="946298" y="414670"/>
                </a:cubicBezTo>
                <a:cubicBezTo>
                  <a:pt x="956931" y="421758"/>
                  <a:pt x="970213" y="425956"/>
                  <a:pt x="978196" y="435935"/>
                </a:cubicBezTo>
                <a:cubicBezTo>
                  <a:pt x="1012439" y="478739"/>
                  <a:pt x="960298" y="459895"/>
                  <a:pt x="1010093" y="499731"/>
                </a:cubicBezTo>
                <a:cubicBezTo>
                  <a:pt x="1033189" y="518208"/>
                  <a:pt x="1102366" y="510363"/>
                  <a:pt x="1116419" y="510363"/>
                </a:cubicBezTo>
              </a:path>
            </a:pathLst>
          </a:custGeom>
          <a:noFill/>
          <a:ln w="9525" algn="ctr">
            <a:solidFill>
              <a:schemeClr val="accent1"/>
            </a:solidFill>
            <a:round/>
            <a:headEnd/>
            <a:tailEnd/>
          </a:ln>
        </p:spPr>
        <p:txBody>
          <a:bodyPr lIns="0" tIns="0" rIns="182880" bIns="0"/>
          <a:lstStyle/>
          <a:p>
            <a:endParaRPr lang="zh-CN" altLang="en-US"/>
          </a:p>
        </p:txBody>
      </p:sp>
      <p:cxnSp>
        <p:nvCxnSpPr>
          <p:cNvPr id="40" name="直接箭头连接符 39"/>
          <p:cNvCxnSpPr>
            <a:cxnSpLocks noChangeShapeType="1"/>
          </p:cNvCxnSpPr>
          <p:nvPr/>
        </p:nvCxnSpPr>
        <p:spPr bwMode="auto">
          <a:xfrm rot="10800000" flipV="1">
            <a:off x="7262813" y="2351088"/>
            <a:ext cx="538162" cy="496887"/>
          </a:xfrm>
          <a:prstGeom prst="straightConnector1">
            <a:avLst/>
          </a:prstGeom>
          <a:noFill/>
          <a:ln w="9525" algn="ctr">
            <a:solidFill>
              <a:srgbClr val="FF0000"/>
            </a:solidFill>
            <a:round/>
            <a:headEnd/>
            <a:tailEnd type="arrow" w="med" len="med"/>
          </a:ln>
        </p:spPr>
      </p:cxnSp>
      <p:sp>
        <p:nvSpPr>
          <p:cNvPr id="41" name="TextBox 40"/>
          <p:cNvSpPr txBox="1">
            <a:spLocks noChangeArrowheads="1"/>
          </p:cNvSpPr>
          <p:nvPr/>
        </p:nvSpPr>
        <p:spPr bwMode="auto">
          <a:xfrm>
            <a:off x="7800975" y="2171700"/>
            <a:ext cx="538163" cy="369888"/>
          </a:xfrm>
          <a:prstGeom prst="rect">
            <a:avLst/>
          </a:prstGeom>
          <a:noFill/>
          <a:ln w="9525">
            <a:noFill/>
            <a:miter lim="800000"/>
            <a:headEnd/>
            <a:tailEnd/>
          </a:ln>
        </p:spPr>
        <p:txBody>
          <a:bodyPr>
            <a:spAutoFit/>
          </a:bodyPr>
          <a:lstStyle/>
          <a:p>
            <a:r>
              <a:rPr lang="en-US" altLang="zh-CN" b="1">
                <a:solidFill>
                  <a:srgbClr val="FF0000"/>
                </a:solidFill>
              </a:rPr>
              <a:t>p</a:t>
            </a:r>
            <a:endParaRPr lang="zh-CN" altLang="en-US" b="1">
              <a:solidFill>
                <a:srgbClr val="FF0000"/>
              </a:solidFill>
            </a:endParaRPr>
          </a:p>
        </p:txBody>
      </p:sp>
      <p:grpSp>
        <p:nvGrpSpPr>
          <p:cNvPr id="54296" name="组合 7"/>
          <p:cNvGrpSpPr>
            <a:grpSpLocks/>
          </p:cNvGrpSpPr>
          <p:nvPr/>
        </p:nvGrpSpPr>
        <p:grpSpPr bwMode="auto">
          <a:xfrm>
            <a:off x="6365875" y="2171700"/>
            <a:ext cx="358775" cy="358775"/>
            <a:chOff x="1343016" y="1455729"/>
            <a:chExt cx="358776" cy="358779"/>
          </a:xfrm>
        </p:grpSpPr>
        <p:sp>
          <p:nvSpPr>
            <p:cNvPr id="43" name="椭圆 8"/>
            <p:cNvSpPr>
              <a:spLocks noChangeArrowheads="1"/>
            </p:cNvSpPr>
            <p:nvPr/>
          </p:nvSpPr>
          <p:spPr bwMode="auto">
            <a:xfrm>
              <a:off x="1343016" y="1455729"/>
              <a:ext cx="358776" cy="358779"/>
            </a:xfrm>
            <a:prstGeom prst="ellipse">
              <a:avLst/>
            </a:prstGeom>
            <a:solidFill>
              <a:schemeClr val="bg1">
                <a:lumMod val="75000"/>
              </a:schemeClr>
            </a:solidFill>
            <a:ln w="9525" algn="ctr">
              <a:solidFill>
                <a:schemeClr val="accent1"/>
              </a:solidFill>
              <a:round/>
              <a:headEnd/>
              <a:tailEnd/>
            </a:ln>
          </p:spPr>
          <p:txBody>
            <a:bodyPr lIns="0" tIns="0" rIns="182880" bIns="0"/>
            <a:lstStyle/>
            <a:p>
              <a:pPr>
                <a:spcBef>
                  <a:spcPct val="50000"/>
                </a:spcBef>
                <a:defRPr/>
              </a:pPr>
              <a:endParaRPr lang="zh-CN" altLang="en-US" sz="1000"/>
            </a:p>
          </p:txBody>
        </p:sp>
        <p:sp>
          <p:nvSpPr>
            <p:cNvPr id="54308" name="TextBox 9"/>
            <p:cNvSpPr txBox="1">
              <a:spLocks noChangeArrowheads="1"/>
            </p:cNvSpPr>
            <p:nvPr/>
          </p:nvSpPr>
          <p:spPr bwMode="auto">
            <a:xfrm>
              <a:off x="1343016" y="1455729"/>
              <a:ext cx="358776" cy="277000"/>
            </a:xfrm>
            <a:prstGeom prst="rect">
              <a:avLst/>
            </a:prstGeom>
            <a:noFill/>
            <a:ln w="9525">
              <a:noFill/>
              <a:miter lim="800000"/>
              <a:headEnd/>
              <a:tailEnd/>
            </a:ln>
          </p:spPr>
          <p:txBody>
            <a:bodyPr anchor="ctr" anchorCtr="1">
              <a:spAutoFit/>
            </a:bodyPr>
            <a:lstStyle/>
            <a:p>
              <a:endParaRPr lang="zh-CN" altLang="en-US" sz="1200" b="1"/>
            </a:p>
          </p:txBody>
        </p:sp>
      </p:grpSp>
      <p:cxnSp>
        <p:nvCxnSpPr>
          <p:cNvPr id="54297" name="直接连接符 49"/>
          <p:cNvCxnSpPr>
            <a:cxnSpLocks noChangeShapeType="1"/>
          </p:cNvCxnSpPr>
          <p:nvPr/>
        </p:nvCxnSpPr>
        <p:spPr bwMode="auto">
          <a:xfrm rot="16200000" flipH="1">
            <a:off x="6565107" y="2510631"/>
            <a:ext cx="319088" cy="358775"/>
          </a:xfrm>
          <a:prstGeom prst="line">
            <a:avLst/>
          </a:prstGeom>
          <a:noFill/>
          <a:ln w="9525" algn="ctr">
            <a:solidFill>
              <a:schemeClr val="accent1"/>
            </a:solidFill>
            <a:round/>
            <a:headEnd/>
            <a:tailEnd/>
          </a:ln>
        </p:spPr>
      </p:cxnSp>
      <p:cxnSp>
        <p:nvCxnSpPr>
          <p:cNvPr id="46" name="直接箭头连接符 45"/>
          <p:cNvCxnSpPr>
            <a:cxnSpLocks noChangeShapeType="1"/>
          </p:cNvCxnSpPr>
          <p:nvPr/>
        </p:nvCxnSpPr>
        <p:spPr bwMode="auto">
          <a:xfrm rot="10800000" flipV="1">
            <a:off x="6724650" y="1812925"/>
            <a:ext cx="538163" cy="496888"/>
          </a:xfrm>
          <a:prstGeom prst="straightConnector1">
            <a:avLst/>
          </a:prstGeom>
          <a:noFill/>
          <a:ln w="9525" algn="ctr">
            <a:solidFill>
              <a:srgbClr val="FF0000"/>
            </a:solidFill>
            <a:round/>
            <a:headEnd/>
            <a:tailEnd type="arrow" w="med" len="med"/>
          </a:ln>
        </p:spPr>
      </p:cxnSp>
      <p:sp>
        <p:nvSpPr>
          <p:cNvPr id="47" name="TextBox 46"/>
          <p:cNvSpPr txBox="1">
            <a:spLocks noChangeArrowheads="1"/>
          </p:cNvSpPr>
          <p:nvPr/>
        </p:nvSpPr>
        <p:spPr bwMode="auto">
          <a:xfrm>
            <a:off x="7262813" y="1635125"/>
            <a:ext cx="538162" cy="369888"/>
          </a:xfrm>
          <a:prstGeom prst="rect">
            <a:avLst/>
          </a:prstGeom>
          <a:noFill/>
          <a:ln w="9525">
            <a:noFill/>
            <a:miter lim="800000"/>
            <a:headEnd/>
            <a:tailEnd/>
          </a:ln>
        </p:spPr>
        <p:txBody>
          <a:bodyPr>
            <a:spAutoFit/>
          </a:bodyPr>
          <a:lstStyle/>
          <a:p>
            <a:r>
              <a:rPr lang="en-US" altLang="zh-CN" b="1">
                <a:solidFill>
                  <a:srgbClr val="FF0000"/>
                </a:solidFill>
              </a:rPr>
              <a:t>pp</a:t>
            </a:r>
            <a:endParaRPr lang="zh-CN" altLang="en-US" b="1">
              <a:solidFill>
                <a:srgbClr val="FF0000"/>
              </a:solidFill>
            </a:endParaRPr>
          </a:p>
        </p:txBody>
      </p:sp>
      <p:cxnSp>
        <p:nvCxnSpPr>
          <p:cNvPr id="54300" name="直接箭头连接符 47"/>
          <p:cNvCxnSpPr>
            <a:cxnSpLocks noChangeShapeType="1"/>
          </p:cNvCxnSpPr>
          <p:nvPr/>
        </p:nvCxnSpPr>
        <p:spPr bwMode="auto">
          <a:xfrm>
            <a:off x="7262813" y="4864100"/>
            <a:ext cx="717550" cy="179388"/>
          </a:xfrm>
          <a:prstGeom prst="straightConnector1">
            <a:avLst/>
          </a:prstGeom>
          <a:noFill/>
          <a:ln w="9525" algn="ctr">
            <a:solidFill>
              <a:srgbClr val="FF0000"/>
            </a:solidFill>
            <a:round/>
            <a:headEnd/>
            <a:tailEnd type="arrow" w="med" len="med"/>
          </a:ln>
        </p:spPr>
      </p:cxnSp>
      <p:sp>
        <p:nvSpPr>
          <p:cNvPr id="54301" name="TextBox 48"/>
          <p:cNvSpPr txBox="1">
            <a:spLocks noChangeArrowheads="1"/>
          </p:cNvSpPr>
          <p:nvPr/>
        </p:nvSpPr>
        <p:spPr bwMode="auto">
          <a:xfrm>
            <a:off x="7083425" y="4673600"/>
            <a:ext cx="538163" cy="369888"/>
          </a:xfrm>
          <a:prstGeom prst="rect">
            <a:avLst/>
          </a:prstGeom>
          <a:noFill/>
          <a:ln w="9525">
            <a:noFill/>
            <a:miter lim="800000"/>
            <a:headEnd/>
            <a:tailEnd/>
          </a:ln>
        </p:spPr>
        <p:txBody>
          <a:bodyPr>
            <a:spAutoFit/>
          </a:bodyPr>
          <a:lstStyle/>
          <a:p>
            <a:r>
              <a:rPr lang="en-US" altLang="zh-CN" b="1">
                <a:solidFill>
                  <a:srgbClr val="FF0000"/>
                </a:solidFill>
              </a:rPr>
              <a:t>s</a:t>
            </a:r>
            <a:endParaRPr lang="zh-CN" altLang="en-US" b="1">
              <a:solidFill>
                <a:srgbClr val="FF0000"/>
              </a:solidFill>
            </a:endParaRPr>
          </a:p>
        </p:txBody>
      </p:sp>
      <p:cxnSp>
        <p:nvCxnSpPr>
          <p:cNvPr id="54302" name="直接箭头连接符 49"/>
          <p:cNvCxnSpPr>
            <a:cxnSpLocks noChangeShapeType="1"/>
            <a:stCxn id="54303" idx="1"/>
          </p:cNvCxnSpPr>
          <p:nvPr/>
        </p:nvCxnSpPr>
        <p:spPr bwMode="auto">
          <a:xfrm rot="10800000" flipV="1">
            <a:off x="7621588" y="4141788"/>
            <a:ext cx="717550" cy="173037"/>
          </a:xfrm>
          <a:prstGeom prst="straightConnector1">
            <a:avLst/>
          </a:prstGeom>
          <a:noFill/>
          <a:ln w="9525" algn="ctr">
            <a:solidFill>
              <a:srgbClr val="FF0000"/>
            </a:solidFill>
            <a:round/>
            <a:headEnd/>
            <a:tailEnd type="arrow" w="med" len="med"/>
          </a:ln>
        </p:spPr>
      </p:cxnSp>
      <p:sp>
        <p:nvSpPr>
          <p:cNvPr id="54303" name="TextBox 50"/>
          <p:cNvSpPr txBox="1">
            <a:spLocks noChangeArrowheads="1"/>
          </p:cNvSpPr>
          <p:nvPr/>
        </p:nvSpPr>
        <p:spPr bwMode="auto">
          <a:xfrm>
            <a:off x="8339138" y="3956050"/>
            <a:ext cx="538162" cy="369888"/>
          </a:xfrm>
          <a:prstGeom prst="rect">
            <a:avLst/>
          </a:prstGeom>
          <a:noFill/>
          <a:ln w="9525">
            <a:noFill/>
            <a:miter lim="800000"/>
            <a:headEnd/>
            <a:tailEnd/>
          </a:ln>
        </p:spPr>
        <p:txBody>
          <a:bodyPr>
            <a:spAutoFit/>
          </a:bodyPr>
          <a:lstStyle/>
          <a:p>
            <a:r>
              <a:rPr lang="en-US" altLang="zh-CN" b="1">
                <a:solidFill>
                  <a:srgbClr val="FF0000"/>
                </a:solidFill>
              </a:rPr>
              <a:t>ps</a:t>
            </a:r>
            <a:endParaRPr lang="zh-CN" altLang="en-US" b="1">
              <a:solidFill>
                <a:srgbClr val="FF0000"/>
              </a:solidFill>
            </a:endParaRPr>
          </a:p>
        </p:txBody>
      </p:sp>
      <p:cxnSp>
        <p:nvCxnSpPr>
          <p:cNvPr id="54304" name="直接箭头连接符 53"/>
          <p:cNvCxnSpPr>
            <a:cxnSpLocks noChangeShapeType="1"/>
          </p:cNvCxnSpPr>
          <p:nvPr/>
        </p:nvCxnSpPr>
        <p:spPr bwMode="auto">
          <a:xfrm>
            <a:off x="6724650" y="5413375"/>
            <a:ext cx="717550" cy="179388"/>
          </a:xfrm>
          <a:prstGeom prst="straightConnector1">
            <a:avLst/>
          </a:prstGeom>
          <a:noFill/>
          <a:ln w="9525" algn="ctr">
            <a:solidFill>
              <a:srgbClr val="FF0000"/>
            </a:solidFill>
            <a:round/>
            <a:headEnd/>
            <a:tailEnd type="arrow" w="med" len="med"/>
          </a:ln>
        </p:spPr>
      </p:cxnSp>
      <p:sp>
        <p:nvSpPr>
          <p:cNvPr id="54305" name="TextBox 54"/>
          <p:cNvSpPr txBox="1">
            <a:spLocks noChangeArrowheads="1"/>
          </p:cNvSpPr>
          <p:nvPr/>
        </p:nvSpPr>
        <p:spPr bwMode="auto">
          <a:xfrm>
            <a:off x="6545263" y="5222875"/>
            <a:ext cx="538162" cy="369888"/>
          </a:xfrm>
          <a:prstGeom prst="rect">
            <a:avLst/>
          </a:prstGeom>
          <a:noFill/>
          <a:ln w="9525">
            <a:noFill/>
            <a:miter lim="800000"/>
            <a:headEnd/>
            <a:tailEnd/>
          </a:ln>
        </p:spPr>
        <p:txBody>
          <a:bodyPr>
            <a:spAutoFit/>
          </a:bodyPr>
          <a:lstStyle/>
          <a:p>
            <a:r>
              <a:rPr lang="en-US" altLang="zh-CN" b="1">
                <a:solidFill>
                  <a:srgbClr val="FF0000"/>
                </a:solidFill>
              </a:rPr>
              <a:t>c</a:t>
            </a:r>
            <a:endParaRPr lang="zh-CN" altLang="en-US" b="1">
              <a:solidFill>
                <a:srgbClr val="FF0000"/>
              </a:solidFill>
            </a:endParaRPr>
          </a:p>
        </p:txBody>
      </p:sp>
      <p:sp>
        <p:nvSpPr>
          <p:cNvPr id="54306" name="灯片编号占位符 3"/>
          <p:cNvSpPr>
            <a:spLocks noGrp="1"/>
          </p:cNvSpPr>
          <p:nvPr>
            <p:ph type="sldNum" sz="quarter" idx="11"/>
          </p:nvPr>
        </p:nvSpPr>
        <p:spPr>
          <a:noFill/>
        </p:spPr>
        <p:txBody>
          <a:bodyPr/>
          <a:lstStyle/>
          <a:p>
            <a:fld id="{D00DC914-DD33-4128-8665-FBC56B479CB2}" type="slidenum">
              <a:rPr lang="en-US" altLang="en-US" smtClean="0">
                <a:ea typeface="宋体" pitchFamily="2" charset="-122"/>
              </a:rPr>
              <a:pPr/>
              <a:t>32</a:t>
            </a:fld>
            <a:endParaRPr lang="en-US" altLang="en-US"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9844 0.31504 " pathEditMode="relative" ptsTypes="AA">
                                      <p:cBhvr>
                                        <p:cTn id="6" dur="2000" fill="hold"/>
                                        <p:tgtEl>
                                          <p:spTgt spid="41"/>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0 0 L 0.09844 0.31504 " pathEditMode="relative" ptsTypes="AA">
                                      <p:cBhvr>
                                        <p:cTn id="8" dur="2000" fill="hold"/>
                                        <p:tgtEl>
                                          <p:spTgt spid="40"/>
                                        </p:tgtEl>
                                        <p:attrNameLst>
                                          <p:attrName>ppt_x</p:attrName>
                                          <p:attrName>ppt_y</p:attrName>
                                        </p:attrNameLst>
                                      </p:cBhvr>
                                    </p:animMotion>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nodeType="clickEffect">
                                  <p:stCondLst>
                                    <p:cond delay="0"/>
                                  </p:stCondLst>
                                  <p:childTnLst>
                                    <p:animMotion origin="layout" path="M 0 0 L 0.07865 0.31482 " pathEditMode="relative" ptsTypes="AA">
                                      <p:cBhvr>
                                        <p:cTn id="12" dur="2000" fill="hold"/>
                                        <p:tgtEl>
                                          <p:spTgt spid="46"/>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07865 0.31482 " pathEditMode="relative" ptsTypes="AA">
                                      <p:cBhvr>
                                        <p:cTn id="14" dur="2000" fill="hold"/>
                                        <p:tgtEl>
                                          <p:spTgt spid="4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zh-CN" altLang="en-US" smtClean="0"/>
              <a:t>删除算法实现（续）</a:t>
            </a:r>
          </a:p>
        </p:txBody>
      </p:sp>
      <p:sp>
        <p:nvSpPr>
          <p:cNvPr id="55299" name="Rectangle 3"/>
          <p:cNvSpPr>
            <a:spLocks noGrp="1" noChangeArrowheads="1"/>
          </p:cNvSpPr>
          <p:nvPr>
            <p:ph type="body" idx="1"/>
          </p:nvPr>
        </p:nvSpPr>
        <p:spPr/>
        <p:txBody>
          <a:bodyPr/>
          <a:lstStyle/>
          <a:p>
            <a:pPr>
              <a:buClrTx/>
              <a:buFontTx/>
              <a:buNone/>
            </a:pPr>
            <a:r>
              <a:rPr lang="en-US" altLang="zh-CN" sz="2000" smtClean="0">
                <a:solidFill>
                  <a:srgbClr val="008000"/>
                </a:solidFill>
                <a:latin typeface="Tahoma" pitchFamily="34" charset="0"/>
              </a:rPr>
              <a:t>   // delete p</a:t>
            </a:r>
          </a:p>
          <a:p>
            <a:pPr>
              <a:buClrTx/>
              <a:buFontTx/>
              <a:buNone/>
            </a:pPr>
            <a:r>
              <a:rPr lang="en-US" altLang="zh-CN" sz="2000" smtClean="0">
                <a:solidFill>
                  <a:srgbClr val="008000"/>
                </a:solidFill>
                <a:latin typeface="Tahoma" pitchFamily="34" charset="0"/>
              </a:rPr>
              <a:t>   </a:t>
            </a:r>
            <a:r>
              <a:rPr lang="en-US" altLang="zh-CN" sz="2000" smtClean="0">
                <a:solidFill>
                  <a:srgbClr val="0000FF"/>
                </a:solidFill>
                <a:latin typeface="Tahoma" pitchFamily="34" charset="0"/>
              </a:rPr>
              <a:t>if (p == root) root = c;</a:t>
            </a:r>
          </a:p>
          <a:p>
            <a:pPr>
              <a:buClrTx/>
              <a:buFontTx/>
              <a:buNone/>
            </a:pPr>
            <a:r>
              <a:rPr lang="en-US" altLang="zh-CN" sz="2000" smtClean="0">
                <a:solidFill>
                  <a:srgbClr val="0000FF"/>
                </a:solidFill>
                <a:latin typeface="Tahoma" pitchFamily="34" charset="0"/>
              </a:rPr>
              <a:t>   else {</a:t>
            </a:r>
            <a:r>
              <a:rPr lang="en-US" altLang="zh-CN" sz="2000" smtClean="0">
                <a:solidFill>
                  <a:srgbClr val="008000"/>
                </a:solidFill>
                <a:latin typeface="Tahoma" pitchFamily="34" charset="0"/>
              </a:rPr>
              <a:t>// is p left or right child of pp?</a:t>
            </a:r>
          </a:p>
          <a:p>
            <a:pPr>
              <a:buClrTx/>
              <a:buFontTx/>
              <a:buNone/>
            </a:pPr>
            <a:r>
              <a:rPr lang="en-US" altLang="zh-CN" sz="2000" smtClean="0">
                <a:solidFill>
                  <a:srgbClr val="008000"/>
                </a:solidFill>
                <a:latin typeface="Tahoma" pitchFamily="34" charset="0"/>
              </a:rPr>
              <a:t>         </a:t>
            </a:r>
            <a:r>
              <a:rPr lang="en-US" altLang="zh-CN" sz="2000" smtClean="0">
                <a:solidFill>
                  <a:srgbClr val="0000FF"/>
                </a:solidFill>
                <a:latin typeface="Tahoma" pitchFamily="34" charset="0"/>
              </a:rPr>
              <a:t>if (p == pp-&gt;LeftChild)</a:t>
            </a:r>
          </a:p>
          <a:p>
            <a:pPr>
              <a:buClrTx/>
              <a:buFontTx/>
              <a:buNone/>
            </a:pPr>
            <a:r>
              <a:rPr lang="en-US" altLang="zh-CN" sz="2000" smtClean="0">
                <a:solidFill>
                  <a:srgbClr val="0000FF"/>
                </a:solidFill>
                <a:latin typeface="Tahoma" pitchFamily="34" charset="0"/>
              </a:rPr>
              <a:t>              pp-&gt;LeftChild = c;</a:t>
            </a:r>
          </a:p>
          <a:p>
            <a:pPr>
              <a:buClrTx/>
              <a:buFontTx/>
              <a:buNone/>
            </a:pPr>
            <a:r>
              <a:rPr lang="en-US" altLang="zh-CN" sz="2000" smtClean="0">
                <a:solidFill>
                  <a:srgbClr val="0000FF"/>
                </a:solidFill>
                <a:latin typeface="Tahoma" pitchFamily="34" charset="0"/>
              </a:rPr>
              <a:t>         else pp-&gt;RightChild = c;}</a:t>
            </a:r>
          </a:p>
          <a:p>
            <a:pPr>
              <a:buClrTx/>
              <a:buFontTx/>
              <a:buNone/>
            </a:pPr>
            <a:r>
              <a:rPr lang="en-US" altLang="zh-CN" sz="2000" smtClean="0">
                <a:solidFill>
                  <a:srgbClr val="0000FF"/>
                </a:solidFill>
                <a:latin typeface="Tahoma" pitchFamily="34" charset="0"/>
              </a:rPr>
              <a:t>   delete p;</a:t>
            </a:r>
          </a:p>
          <a:p>
            <a:pPr>
              <a:buClrTx/>
              <a:buFontTx/>
              <a:buNone/>
            </a:pPr>
            <a:endParaRPr lang="en-US" altLang="zh-CN" sz="2000" smtClean="0">
              <a:solidFill>
                <a:srgbClr val="0000FF"/>
              </a:solidFill>
              <a:latin typeface="Tahoma" pitchFamily="34" charset="0"/>
            </a:endParaRPr>
          </a:p>
          <a:p>
            <a:pPr>
              <a:buClrTx/>
              <a:buFontTx/>
              <a:buNone/>
            </a:pPr>
            <a:r>
              <a:rPr lang="en-US" altLang="zh-CN" sz="2000" smtClean="0">
                <a:solidFill>
                  <a:srgbClr val="0000FF"/>
                </a:solidFill>
                <a:latin typeface="Tahoma" pitchFamily="34" charset="0"/>
              </a:rPr>
              <a:t>   return *this;</a:t>
            </a:r>
          </a:p>
          <a:p>
            <a:pPr>
              <a:buClrTx/>
              <a:buFontTx/>
              <a:buNone/>
            </a:pPr>
            <a:r>
              <a:rPr lang="en-US" altLang="zh-CN" sz="2000" smtClean="0">
                <a:solidFill>
                  <a:srgbClr val="0000FF"/>
                </a:solidFill>
                <a:latin typeface="Tahoma" pitchFamily="34" charset="0"/>
              </a:rPr>
              <a:t>}</a:t>
            </a:r>
            <a:endParaRPr lang="en-US" altLang="zh-CN" smtClean="0"/>
          </a:p>
        </p:txBody>
      </p:sp>
      <p:grpSp>
        <p:nvGrpSpPr>
          <p:cNvPr id="55300" name="组合 6"/>
          <p:cNvGrpSpPr>
            <a:grpSpLocks/>
          </p:cNvGrpSpPr>
          <p:nvPr/>
        </p:nvGrpSpPr>
        <p:grpSpPr bwMode="auto">
          <a:xfrm>
            <a:off x="6724650" y="2709863"/>
            <a:ext cx="358775" cy="358775"/>
            <a:chOff x="1343016" y="1455730"/>
            <a:chExt cx="358776" cy="358778"/>
          </a:xfrm>
        </p:grpSpPr>
        <p:sp>
          <p:nvSpPr>
            <p:cNvPr id="55349" name="椭圆 4"/>
            <p:cNvSpPr>
              <a:spLocks noChangeArrowheads="1"/>
            </p:cNvSpPr>
            <p:nvPr/>
          </p:nvSpPr>
          <p:spPr bwMode="auto">
            <a:xfrm>
              <a:off x="1343016" y="1455732"/>
              <a:ext cx="358776" cy="358776"/>
            </a:xfrm>
            <a:prstGeom prst="ellipse">
              <a:avLst/>
            </a:prstGeom>
            <a:solidFill>
              <a:srgbClr val="0000CC"/>
            </a:solidFill>
            <a:ln w="9525" algn="ctr">
              <a:solidFill>
                <a:schemeClr val="accent1"/>
              </a:solidFill>
              <a:round/>
              <a:headEnd/>
              <a:tailEnd/>
            </a:ln>
          </p:spPr>
          <p:txBody>
            <a:bodyPr lIns="0" tIns="0" rIns="182880" bIns="0"/>
            <a:lstStyle/>
            <a:p>
              <a:pPr>
                <a:spcBef>
                  <a:spcPct val="50000"/>
                </a:spcBef>
              </a:pPr>
              <a:endParaRPr lang="zh-CN" altLang="en-US" sz="1000"/>
            </a:p>
          </p:txBody>
        </p:sp>
        <p:sp>
          <p:nvSpPr>
            <p:cNvPr id="55350" name="TextBox 5"/>
            <p:cNvSpPr txBox="1">
              <a:spLocks noChangeArrowheads="1"/>
            </p:cNvSpPr>
            <p:nvPr/>
          </p:nvSpPr>
          <p:spPr bwMode="auto">
            <a:xfrm>
              <a:off x="1343016" y="1455730"/>
              <a:ext cx="358776" cy="277000"/>
            </a:xfrm>
            <a:prstGeom prst="rect">
              <a:avLst/>
            </a:prstGeom>
            <a:noFill/>
            <a:ln w="9525">
              <a:noFill/>
              <a:miter lim="800000"/>
              <a:headEnd/>
              <a:tailEnd/>
            </a:ln>
          </p:spPr>
          <p:txBody>
            <a:bodyPr anchor="ctr" anchorCtr="1">
              <a:spAutoFit/>
            </a:bodyPr>
            <a:lstStyle/>
            <a:p>
              <a:endParaRPr lang="zh-CN" altLang="en-US" sz="1200" b="1"/>
            </a:p>
          </p:txBody>
        </p:sp>
      </p:grpSp>
      <p:grpSp>
        <p:nvGrpSpPr>
          <p:cNvPr id="55301" name="组合 7"/>
          <p:cNvGrpSpPr>
            <a:grpSpLocks/>
          </p:cNvGrpSpPr>
          <p:nvPr/>
        </p:nvGrpSpPr>
        <p:grpSpPr bwMode="auto">
          <a:xfrm>
            <a:off x="6186488" y="3246438"/>
            <a:ext cx="358775" cy="358775"/>
            <a:chOff x="1343016" y="1455729"/>
            <a:chExt cx="358776" cy="358779"/>
          </a:xfrm>
        </p:grpSpPr>
        <p:sp>
          <p:nvSpPr>
            <p:cNvPr id="55347" name="椭圆 8"/>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55348" name="TextBox 9"/>
            <p:cNvSpPr txBox="1">
              <a:spLocks noChangeArrowheads="1"/>
            </p:cNvSpPr>
            <p:nvPr/>
          </p:nvSpPr>
          <p:spPr bwMode="auto">
            <a:xfrm>
              <a:off x="1343016" y="1455729"/>
              <a:ext cx="358776" cy="277000"/>
            </a:xfrm>
            <a:prstGeom prst="rect">
              <a:avLst/>
            </a:prstGeom>
            <a:noFill/>
            <a:ln w="9525">
              <a:noFill/>
              <a:miter lim="800000"/>
              <a:headEnd/>
              <a:tailEnd/>
            </a:ln>
          </p:spPr>
          <p:txBody>
            <a:bodyPr anchor="ctr" anchorCtr="1">
              <a:spAutoFit/>
            </a:bodyPr>
            <a:lstStyle/>
            <a:p>
              <a:endParaRPr lang="zh-CN" altLang="en-US" sz="1200" b="1"/>
            </a:p>
          </p:txBody>
        </p:sp>
      </p:grpSp>
      <p:grpSp>
        <p:nvGrpSpPr>
          <p:cNvPr id="55302" name="组合 10"/>
          <p:cNvGrpSpPr>
            <a:grpSpLocks/>
          </p:cNvGrpSpPr>
          <p:nvPr/>
        </p:nvGrpSpPr>
        <p:grpSpPr bwMode="auto">
          <a:xfrm>
            <a:off x="7262813" y="4324350"/>
            <a:ext cx="358775" cy="358775"/>
            <a:chOff x="1343016" y="1455729"/>
            <a:chExt cx="358776" cy="358779"/>
          </a:xfrm>
        </p:grpSpPr>
        <p:sp>
          <p:nvSpPr>
            <p:cNvPr id="55345" name="椭圆 11"/>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55346" name="TextBox 12"/>
            <p:cNvSpPr txBox="1">
              <a:spLocks noChangeArrowheads="1"/>
            </p:cNvSpPr>
            <p:nvPr/>
          </p:nvSpPr>
          <p:spPr bwMode="auto">
            <a:xfrm>
              <a:off x="1343016" y="1455729"/>
              <a:ext cx="358776" cy="277000"/>
            </a:xfrm>
            <a:prstGeom prst="rect">
              <a:avLst/>
            </a:prstGeom>
            <a:noFill/>
            <a:ln w="9525">
              <a:noFill/>
              <a:miter lim="800000"/>
              <a:headEnd/>
              <a:tailEnd/>
            </a:ln>
          </p:spPr>
          <p:txBody>
            <a:bodyPr anchor="ctr" anchorCtr="1">
              <a:spAutoFit/>
            </a:bodyPr>
            <a:lstStyle/>
            <a:p>
              <a:endParaRPr lang="zh-CN" altLang="en-US" sz="1200" b="1"/>
            </a:p>
          </p:txBody>
        </p:sp>
      </p:grpSp>
      <p:grpSp>
        <p:nvGrpSpPr>
          <p:cNvPr id="55303" name="组合 13"/>
          <p:cNvGrpSpPr>
            <a:grpSpLocks/>
          </p:cNvGrpSpPr>
          <p:nvPr/>
        </p:nvGrpSpPr>
        <p:grpSpPr bwMode="auto">
          <a:xfrm>
            <a:off x="5648325" y="3784600"/>
            <a:ext cx="358775" cy="360363"/>
            <a:chOff x="1343016" y="1455730"/>
            <a:chExt cx="358776" cy="358778"/>
          </a:xfrm>
        </p:grpSpPr>
        <p:sp>
          <p:nvSpPr>
            <p:cNvPr id="55343" name="椭圆 14"/>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55344" name="TextBox 15"/>
            <p:cNvSpPr txBox="1">
              <a:spLocks noChangeArrowheads="1"/>
            </p:cNvSpPr>
            <p:nvPr/>
          </p:nvSpPr>
          <p:spPr bwMode="auto">
            <a:xfrm>
              <a:off x="1343016" y="1455730"/>
              <a:ext cx="358776" cy="276060"/>
            </a:xfrm>
            <a:prstGeom prst="rect">
              <a:avLst/>
            </a:prstGeom>
            <a:noFill/>
            <a:ln w="9525">
              <a:noFill/>
              <a:miter lim="800000"/>
              <a:headEnd/>
              <a:tailEnd/>
            </a:ln>
          </p:spPr>
          <p:txBody>
            <a:bodyPr anchor="ctr" anchorCtr="1">
              <a:spAutoFit/>
            </a:bodyPr>
            <a:lstStyle/>
            <a:p>
              <a:endParaRPr lang="zh-CN" altLang="en-US" sz="1200" b="1"/>
            </a:p>
          </p:txBody>
        </p:sp>
      </p:grpSp>
      <p:grpSp>
        <p:nvGrpSpPr>
          <p:cNvPr id="55304" name="组合 16"/>
          <p:cNvGrpSpPr>
            <a:grpSpLocks/>
          </p:cNvGrpSpPr>
          <p:nvPr/>
        </p:nvGrpSpPr>
        <p:grpSpPr bwMode="auto">
          <a:xfrm>
            <a:off x="6724650" y="3786188"/>
            <a:ext cx="358775" cy="360362"/>
            <a:chOff x="1343016" y="1455730"/>
            <a:chExt cx="358776" cy="358778"/>
          </a:xfrm>
        </p:grpSpPr>
        <p:sp>
          <p:nvSpPr>
            <p:cNvPr id="55341" name="椭圆 17"/>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55342" name="TextBox 18"/>
            <p:cNvSpPr txBox="1">
              <a:spLocks noChangeArrowheads="1"/>
            </p:cNvSpPr>
            <p:nvPr/>
          </p:nvSpPr>
          <p:spPr bwMode="auto">
            <a:xfrm>
              <a:off x="1343016" y="1455730"/>
              <a:ext cx="358776" cy="276060"/>
            </a:xfrm>
            <a:prstGeom prst="rect">
              <a:avLst/>
            </a:prstGeom>
            <a:noFill/>
            <a:ln w="9525">
              <a:noFill/>
              <a:miter lim="800000"/>
              <a:headEnd/>
              <a:tailEnd/>
            </a:ln>
          </p:spPr>
          <p:txBody>
            <a:bodyPr anchor="ctr" anchorCtr="1">
              <a:spAutoFit/>
            </a:bodyPr>
            <a:lstStyle/>
            <a:p>
              <a:endParaRPr lang="zh-CN" altLang="en-US" sz="1200" b="1"/>
            </a:p>
          </p:txBody>
        </p:sp>
      </p:grpSp>
      <p:grpSp>
        <p:nvGrpSpPr>
          <p:cNvPr id="7" name="组合 19"/>
          <p:cNvGrpSpPr>
            <a:grpSpLocks/>
          </p:cNvGrpSpPr>
          <p:nvPr/>
        </p:nvGrpSpPr>
        <p:grpSpPr bwMode="auto">
          <a:xfrm>
            <a:off x="7621588" y="4862513"/>
            <a:ext cx="720725" cy="358775"/>
            <a:chOff x="1163628" y="1455730"/>
            <a:chExt cx="720000" cy="358778"/>
          </a:xfrm>
        </p:grpSpPr>
        <p:sp>
          <p:nvSpPr>
            <p:cNvPr id="55339" name="椭圆 20"/>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55340" name="TextBox 21"/>
            <p:cNvSpPr txBox="1">
              <a:spLocks noChangeArrowheads="1"/>
            </p:cNvSpPr>
            <p:nvPr/>
          </p:nvSpPr>
          <p:spPr bwMode="auto">
            <a:xfrm>
              <a:off x="1163628" y="1455730"/>
              <a:ext cx="720000" cy="277000"/>
            </a:xfrm>
            <a:prstGeom prst="rect">
              <a:avLst/>
            </a:prstGeom>
            <a:noFill/>
            <a:ln w="9525">
              <a:noFill/>
              <a:miter lim="800000"/>
              <a:headEnd/>
              <a:tailEnd/>
            </a:ln>
          </p:spPr>
          <p:txBody>
            <a:bodyPr anchor="ctr" anchorCtr="1">
              <a:spAutoFit/>
            </a:bodyPr>
            <a:lstStyle/>
            <a:p>
              <a:endParaRPr lang="zh-CN" altLang="en-US" sz="1200" b="1"/>
            </a:p>
          </p:txBody>
        </p:sp>
      </p:grpSp>
      <p:grpSp>
        <p:nvGrpSpPr>
          <p:cNvPr id="55306" name="组合 22"/>
          <p:cNvGrpSpPr>
            <a:grpSpLocks/>
          </p:cNvGrpSpPr>
          <p:nvPr/>
        </p:nvGrpSpPr>
        <p:grpSpPr bwMode="auto">
          <a:xfrm>
            <a:off x="5289550" y="4502150"/>
            <a:ext cx="358775" cy="360363"/>
            <a:chOff x="1343016" y="1455730"/>
            <a:chExt cx="358776" cy="358778"/>
          </a:xfrm>
        </p:grpSpPr>
        <p:sp>
          <p:nvSpPr>
            <p:cNvPr id="55337" name="椭圆 23"/>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55338" name="TextBox 24"/>
            <p:cNvSpPr txBox="1">
              <a:spLocks noChangeArrowheads="1"/>
            </p:cNvSpPr>
            <p:nvPr/>
          </p:nvSpPr>
          <p:spPr bwMode="auto">
            <a:xfrm>
              <a:off x="1343016" y="1455730"/>
              <a:ext cx="358776" cy="276060"/>
            </a:xfrm>
            <a:prstGeom prst="rect">
              <a:avLst/>
            </a:prstGeom>
            <a:noFill/>
            <a:ln w="9525">
              <a:noFill/>
              <a:miter lim="800000"/>
              <a:headEnd/>
              <a:tailEnd/>
            </a:ln>
          </p:spPr>
          <p:txBody>
            <a:bodyPr anchor="ctr" anchorCtr="1">
              <a:spAutoFit/>
            </a:bodyPr>
            <a:lstStyle/>
            <a:p>
              <a:endParaRPr lang="zh-CN" altLang="en-US" sz="1200" b="1"/>
            </a:p>
          </p:txBody>
        </p:sp>
      </p:grpSp>
      <p:grpSp>
        <p:nvGrpSpPr>
          <p:cNvPr id="9" name="组合 25"/>
          <p:cNvGrpSpPr>
            <a:grpSpLocks/>
          </p:cNvGrpSpPr>
          <p:nvPr/>
        </p:nvGrpSpPr>
        <p:grpSpPr bwMode="auto">
          <a:xfrm>
            <a:off x="7262813" y="5400675"/>
            <a:ext cx="358775" cy="360363"/>
            <a:chOff x="1343016" y="1455730"/>
            <a:chExt cx="358776" cy="358778"/>
          </a:xfrm>
        </p:grpSpPr>
        <p:sp>
          <p:nvSpPr>
            <p:cNvPr id="55335" name="椭圆 26"/>
            <p:cNvSpPr>
              <a:spLocks noChangeArrowheads="1"/>
            </p:cNvSpPr>
            <p:nvPr/>
          </p:nvSpPr>
          <p:spPr bwMode="auto">
            <a:xfrm>
              <a:off x="1343016" y="1455732"/>
              <a:ext cx="358776" cy="358776"/>
            </a:xfrm>
            <a:prstGeom prst="ellipse">
              <a:avLst/>
            </a:prstGeom>
            <a:solidFill>
              <a:srgbClr val="FFFF00"/>
            </a:solidFill>
            <a:ln w="9525" algn="ctr">
              <a:solidFill>
                <a:schemeClr val="accent1"/>
              </a:solidFill>
              <a:round/>
              <a:headEnd/>
              <a:tailEnd/>
            </a:ln>
          </p:spPr>
          <p:txBody>
            <a:bodyPr lIns="0" tIns="0" rIns="182880" bIns="0"/>
            <a:lstStyle/>
            <a:p>
              <a:pPr>
                <a:spcBef>
                  <a:spcPct val="50000"/>
                </a:spcBef>
              </a:pPr>
              <a:endParaRPr lang="zh-CN" altLang="en-US" sz="1000"/>
            </a:p>
          </p:txBody>
        </p:sp>
        <p:sp>
          <p:nvSpPr>
            <p:cNvPr id="55336" name="TextBox 27"/>
            <p:cNvSpPr txBox="1">
              <a:spLocks noChangeArrowheads="1"/>
            </p:cNvSpPr>
            <p:nvPr/>
          </p:nvSpPr>
          <p:spPr bwMode="auto">
            <a:xfrm>
              <a:off x="1343016" y="1455730"/>
              <a:ext cx="358776" cy="276060"/>
            </a:xfrm>
            <a:prstGeom prst="rect">
              <a:avLst/>
            </a:prstGeom>
            <a:noFill/>
            <a:ln w="9525">
              <a:noFill/>
              <a:miter lim="800000"/>
              <a:headEnd/>
              <a:tailEnd/>
            </a:ln>
          </p:spPr>
          <p:txBody>
            <a:bodyPr anchor="ctr" anchorCtr="1">
              <a:spAutoFit/>
            </a:bodyPr>
            <a:lstStyle/>
            <a:p>
              <a:endParaRPr lang="zh-CN" altLang="en-US" sz="1200" b="1"/>
            </a:p>
          </p:txBody>
        </p:sp>
      </p:grpSp>
      <p:cxnSp>
        <p:nvCxnSpPr>
          <p:cNvPr id="55308" name="直接连接符 35"/>
          <p:cNvCxnSpPr>
            <a:cxnSpLocks noChangeShapeType="1"/>
          </p:cNvCxnSpPr>
          <p:nvPr/>
        </p:nvCxnSpPr>
        <p:spPr bwMode="auto">
          <a:xfrm rot="5400000">
            <a:off x="6565901" y="3048000"/>
            <a:ext cx="317500" cy="358775"/>
          </a:xfrm>
          <a:prstGeom prst="line">
            <a:avLst/>
          </a:prstGeom>
          <a:noFill/>
          <a:ln w="9525" algn="ctr">
            <a:solidFill>
              <a:schemeClr val="accent1"/>
            </a:solidFill>
            <a:round/>
            <a:headEnd/>
            <a:tailEnd/>
          </a:ln>
        </p:spPr>
      </p:cxnSp>
      <p:cxnSp>
        <p:nvCxnSpPr>
          <p:cNvPr id="55309" name="直接连接符 40"/>
          <p:cNvCxnSpPr>
            <a:cxnSpLocks noChangeShapeType="1"/>
          </p:cNvCxnSpPr>
          <p:nvPr/>
        </p:nvCxnSpPr>
        <p:spPr bwMode="auto">
          <a:xfrm rot="5400000">
            <a:off x="6026944" y="3585369"/>
            <a:ext cx="319087" cy="358775"/>
          </a:xfrm>
          <a:prstGeom prst="line">
            <a:avLst/>
          </a:prstGeom>
          <a:noFill/>
          <a:ln w="9525" algn="ctr">
            <a:solidFill>
              <a:schemeClr val="accent1"/>
            </a:solidFill>
            <a:round/>
            <a:headEnd/>
            <a:tailEnd/>
          </a:ln>
        </p:spPr>
      </p:cxnSp>
      <p:cxnSp>
        <p:nvCxnSpPr>
          <p:cNvPr id="55310" name="直接连接符 43"/>
          <p:cNvCxnSpPr>
            <a:cxnSpLocks noChangeShapeType="1"/>
          </p:cNvCxnSpPr>
          <p:nvPr/>
        </p:nvCxnSpPr>
        <p:spPr bwMode="auto">
          <a:xfrm rot="16200000" flipH="1">
            <a:off x="6903245" y="4145756"/>
            <a:ext cx="360362" cy="358775"/>
          </a:xfrm>
          <a:prstGeom prst="line">
            <a:avLst/>
          </a:prstGeom>
          <a:noFill/>
          <a:ln w="9525" algn="ctr">
            <a:solidFill>
              <a:schemeClr val="accent1"/>
            </a:solidFill>
            <a:round/>
            <a:headEnd/>
            <a:tailEnd/>
          </a:ln>
        </p:spPr>
      </p:cxnSp>
      <p:cxnSp>
        <p:nvCxnSpPr>
          <p:cNvPr id="55311" name="直接连接符 46"/>
          <p:cNvCxnSpPr>
            <a:cxnSpLocks noChangeShapeType="1"/>
          </p:cNvCxnSpPr>
          <p:nvPr/>
        </p:nvCxnSpPr>
        <p:spPr bwMode="auto">
          <a:xfrm rot="16200000" flipH="1">
            <a:off x="7442994" y="4683919"/>
            <a:ext cx="357187" cy="358775"/>
          </a:xfrm>
          <a:prstGeom prst="line">
            <a:avLst/>
          </a:prstGeom>
          <a:noFill/>
          <a:ln w="9525" algn="ctr">
            <a:solidFill>
              <a:schemeClr val="accent1"/>
            </a:solidFill>
            <a:round/>
            <a:headEnd/>
            <a:tailEnd/>
          </a:ln>
        </p:spPr>
      </p:cxnSp>
      <p:cxnSp>
        <p:nvCxnSpPr>
          <p:cNvPr id="55312" name="直接连接符 49"/>
          <p:cNvCxnSpPr>
            <a:cxnSpLocks noChangeShapeType="1"/>
          </p:cNvCxnSpPr>
          <p:nvPr/>
        </p:nvCxnSpPr>
        <p:spPr bwMode="auto">
          <a:xfrm rot="16200000" flipH="1">
            <a:off x="6385719" y="3585369"/>
            <a:ext cx="319087" cy="358775"/>
          </a:xfrm>
          <a:prstGeom prst="line">
            <a:avLst/>
          </a:prstGeom>
          <a:noFill/>
          <a:ln w="9525" algn="ctr">
            <a:solidFill>
              <a:schemeClr val="accent1"/>
            </a:solidFill>
            <a:round/>
            <a:headEnd/>
            <a:tailEnd/>
          </a:ln>
        </p:spPr>
      </p:cxnSp>
      <p:cxnSp>
        <p:nvCxnSpPr>
          <p:cNvPr id="55313" name="直接连接符 52"/>
          <p:cNvCxnSpPr>
            <a:cxnSpLocks noChangeShapeType="1"/>
          </p:cNvCxnSpPr>
          <p:nvPr/>
        </p:nvCxnSpPr>
        <p:spPr bwMode="auto">
          <a:xfrm rot="10800000" flipV="1">
            <a:off x="5468938" y="4146550"/>
            <a:ext cx="358775" cy="355600"/>
          </a:xfrm>
          <a:prstGeom prst="line">
            <a:avLst/>
          </a:prstGeom>
          <a:noFill/>
          <a:ln w="9525" algn="ctr">
            <a:solidFill>
              <a:schemeClr val="accent1"/>
            </a:solidFill>
            <a:round/>
            <a:headEnd/>
            <a:tailEnd/>
          </a:ln>
        </p:spPr>
      </p:cxnSp>
      <p:cxnSp>
        <p:nvCxnSpPr>
          <p:cNvPr id="34" name="直接连接符 57"/>
          <p:cNvCxnSpPr>
            <a:cxnSpLocks noChangeShapeType="1"/>
          </p:cNvCxnSpPr>
          <p:nvPr/>
        </p:nvCxnSpPr>
        <p:spPr bwMode="auto">
          <a:xfrm rot="5400000">
            <a:off x="7622381" y="5222082"/>
            <a:ext cx="358775" cy="360362"/>
          </a:xfrm>
          <a:prstGeom prst="line">
            <a:avLst/>
          </a:prstGeom>
          <a:noFill/>
          <a:ln w="9525" algn="ctr">
            <a:solidFill>
              <a:schemeClr val="accent1"/>
            </a:solidFill>
            <a:round/>
            <a:headEnd/>
            <a:tailEnd/>
          </a:ln>
        </p:spPr>
      </p:cxnSp>
      <p:grpSp>
        <p:nvGrpSpPr>
          <p:cNvPr id="55315" name="组合 16"/>
          <p:cNvGrpSpPr>
            <a:grpSpLocks/>
          </p:cNvGrpSpPr>
          <p:nvPr/>
        </p:nvGrpSpPr>
        <p:grpSpPr bwMode="auto">
          <a:xfrm>
            <a:off x="6186488" y="4322763"/>
            <a:ext cx="358775" cy="360362"/>
            <a:chOff x="1343016" y="1455730"/>
            <a:chExt cx="358776" cy="358778"/>
          </a:xfrm>
        </p:grpSpPr>
        <p:sp>
          <p:nvSpPr>
            <p:cNvPr id="55333" name="椭圆 17"/>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55334" name="TextBox 18"/>
            <p:cNvSpPr txBox="1">
              <a:spLocks noChangeArrowheads="1"/>
            </p:cNvSpPr>
            <p:nvPr/>
          </p:nvSpPr>
          <p:spPr bwMode="auto">
            <a:xfrm>
              <a:off x="1343016" y="1455730"/>
              <a:ext cx="358776" cy="276060"/>
            </a:xfrm>
            <a:prstGeom prst="rect">
              <a:avLst/>
            </a:prstGeom>
            <a:noFill/>
            <a:ln w="9525">
              <a:noFill/>
              <a:miter lim="800000"/>
              <a:headEnd/>
              <a:tailEnd/>
            </a:ln>
          </p:spPr>
          <p:txBody>
            <a:bodyPr anchor="ctr" anchorCtr="1">
              <a:spAutoFit/>
            </a:bodyPr>
            <a:lstStyle/>
            <a:p>
              <a:endParaRPr lang="zh-CN" altLang="en-US" sz="1200" b="1"/>
            </a:p>
          </p:txBody>
        </p:sp>
      </p:grpSp>
      <p:cxnSp>
        <p:nvCxnSpPr>
          <p:cNvPr id="55316" name="直接连接符 49"/>
          <p:cNvCxnSpPr>
            <a:cxnSpLocks noChangeShapeType="1"/>
          </p:cNvCxnSpPr>
          <p:nvPr/>
        </p:nvCxnSpPr>
        <p:spPr bwMode="auto">
          <a:xfrm rot="16200000" flipH="1">
            <a:off x="5826919" y="4144169"/>
            <a:ext cx="360363" cy="358775"/>
          </a:xfrm>
          <a:prstGeom prst="line">
            <a:avLst/>
          </a:prstGeom>
          <a:noFill/>
          <a:ln w="9525" algn="ctr">
            <a:solidFill>
              <a:schemeClr val="accent1"/>
            </a:solidFill>
            <a:round/>
            <a:headEnd/>
            <a:tailEnd/>
          </a:ln>
        </p:spPr>
      </p:cxnSp>
      <p:sp>
        <p:nvSpPr>
          <p:cNvPr id="55317" name="任意多边形 38"/>
          <p:cNvSpPr>
            <a:spLocks noChangeArrowheads="1"/>
          </p:cNvSpPr>
          <p:nvPr/>
        </p:nvSpPr>
        <p:spPr bwMode="auto">
          <a:xfrm>
            <a:off x="6904038" y="3081338"/>
            <a:ext cx="1116012" cy="517525"/>
          </a:xfrm>
          <a:custGeom>
            <a:avLst/>
            <a:gdLst>
              <a:gd name="T0" fmla="*/ 0 w 1116419"/>
              <a:gd name="T1" fmla="*/ 0 h 518208"/>
              <a:gd name="T2" fmla="*/ 201501 w 1116419"/>
              <a:gd name="T3" fmla="*/ 21069 h 518208"/>
              <a:gd name="T4" fmla="*/ 233321 w 1116419"/>
              <a:gd name="T5" fmla="*/ 42139 h 518208"/>
              <a:gd name="T6" fmla="*/ 265135 w 1116419"/>
              <a:gd name="T7" fmla="*/ 52673 h 518208"/>
              <a:gd name="T8" fmla="*/ 296954 w 1116419"/>
              <a:gd name="T9" fmla="*/ 84279 h 518208"/>
              <a:gd name="T10" fmla="*/ 339374 w 1116419"/>
              <a:gd name="T11" fmla="*/ 147488 h 518208"/>
              <a:gd name="T12" fmla="*/ 434822 w 1116419"/>
              <a:gd name="T13" fmla="*/ 136954 h 518208"/>
              <a:gd name="T14" fmla="*/ 477246 w 1116419"/>
              <a:gd name="T15" fmla="*/ 126418 h 518208"/>
              <a:gd name="T16" fmla="*/ 551485 w 1116419"/>
              <a:gd name="T17" fmla="*/ 136954 h 518208"/>
              <a:gd name="T18" fmla="*/ 593904 w 1116419"/>
              <a:gd name="T19" fmla="*/ 200163 h 518208"/>
              <a:gd name="T20" fmla="*/ 604510 w 1116419"/>
              <a:gd name="T21" fmla="*/ 231768 h 518208"/>
              <a:gd name="T22" fmla="*/ 668143 w 1116419"/>
              <a:gd name="T23" fmla="*/ 263372 h 518208"/>
              <a:gd name="T24" fmla="*/ 774197 w 1116419"/>
              <a:gd name="T25" fmla="*/ 273908 h 518208"/>
              <a:gd name="T26" fmla="*/ 848435 w 1116419"/>
              <a:gd name="T27" fmla="*/ 358185 h 518208"/>
              <a:gd name="T28" fmla="*/ 859040 w 1116419"/>
              <a:gd name="T29" fmla="*/ 389791 h 518208"/>
              <a:gd name="T30" fmla="*/ 890857 w 1116419"/>
              <a:gd name="T31" fmla="*/ 400326 h 518208"/>
              <a:gd name="T32" fmla="*/ 943884 w 1116419"/>
              <a:gd name="T33" fmla="*/ 410859 h 518208"/>
              <a:gd name="T34" fmla="*/ 975701 w 1116419"/>
              <a:gd name="T35" fmla="*/ 431928 h 518208"/>
              <a:gd name="T36" fmla="*/ 1007517 w 1116419"/>
              <a:gd name="T37" fmla="*/ 495139 h 518208"/>
              <a:gd name="T38" fmla="*/ 1113573 w 1116419"/>
              <a:gd name="T39" fmla="*/ 505673 h 51820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16419"/>
              <a:gd name="T61" fmla="*/ 0 h 518208"/>
              <a:gd name="T62" fmla="*/ 1116419 w 1116419"/>
              <a:gd name="T63" fmla="*/ 518208 h 51820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16419" h="518208">
                <a:moveTo>
                  <a:pt x="0" y="0"/>
                </a:moveTo>
                <a:cubicBezTo>
                  <a:pt x="5105" y="365"/>
                  <a:pt x="158849" y="5076"/>
                  <a:pt x="202019" y="21265"/>
                </a:cubicBezTo>
                <a:cubicBezTo>
                  <a:pt x="213984" y="25752"/>
                  <a:pt x="222486" y="36816"/>
                  <a:pt x="233916" y="42531"/>
                </a:cubicBezTo>
                <a:cubicBezTo>
                  <a:pt x="243940" y="47543"/>
                  <a:pt x="255181" y="49619"/>
                  <a:pt x="265814" y="53163"/>
                </a:cubicBezTo>
                <a:cubicBezTo>
                  <a:pt x="276447" y="63796"/>
                  <a:pt x="288480" y="73192"/>
                  <a:pt x="297712" y="85061"/>
                </a:cubicBezTo>
                <a:cubicBezTo>
                  <a:pt x="313403" y="105235"/>
                  <a:pt x="340242" y="148856"/>
                  <a:pt x="340242" y="148856"/>
                </a:cubicBezTo>
                <a:cubicBezTo>
                  <a:pt x="372140" y="145312"/>
                  <a:pt x="404214" y="143104"/>
                  <a:pt x="435935" y="138224"/>
                </a:cubicBezTo>
                <a:cubicBezTo>
                  <a:pt x="450378" y="136002"/>
                  <a:pt x="463852" y="127591"/>
                  <a:pt x="478465" y="127591"/>
                </a:cubicBezTo>
                <a:cubicBezTo>
                  <a:pt x="503526" y="127591"/>
                  <a:pt x="528084" y="134680"/>
                  <a:pt x="552893" y="138224"/>
                </a:cubicBezTo>
                <a:cubicBezTo>
                  <a:pt x="567070" y="159489"/>
                  <a:pt x="587341" y="177773"/>
                  <a:pt x="595423" y="202019"/>
                </a:cubicBezTo>
                <a:cubicBezTo>
                  <a:pt x="598967" y="212652"/>
                  <a:pt x="599054" y="225165"/>
                  <a:pt x="606056" y="233917"/>
                </a:cubicBezTo>
                <a:cubicBezTo>
                  <a:pt x="617123" y="247751"/>
                  <a:pt x="652279" y="263111"/>
                  <a:pt x="669851" y="265814"/>
                </a:cubicBezTo>
                <a:cubicBezTo>
                  <a:pt x="705056" y="271230"/>
                  <a:pt x="740735" y="272903"/>
                  <a:pt x="776177" y="276447"/>
                </a:cubicBezTo>
                <a:cubicBezTo>
                  <a:pt x="825795" y="350875"/>
                  <a:pt x="797442" y="326065"/>
                  <a:pt x="850605" y="361507"/>
                </a:cubicBezTo>
                <a:cubicBezTo>
                  <a:pt x="854149" y="372140"/>
                  <a:pt x="853312" y="385480"/>
                  <a:pt x="861237" y="393405"/>
                </a:cubicBezTo>
                <a:cubicBezTo>
                  <a:pt x="869162" y="401330"/>
                  <a:pt x="882262" y="401320"/>
                  <a:pt x="893135" y="404038"/>
                </a:cubicBezTo>
                <a:cubicBezTo>
                  <a:pt x="910667" y="408421"/>
                  <a:pt x="928577" y="411126"/>
                  <a:pt x="946298" y="414670"/>
                </a:cubicBezTo>
                <a:cubicBezTo>
                  <a:pt x="956931" y="421758"/>
                  <a:pt x="970213" y="425956"/>
                  <a:pt x="978196" y="435935"/>
                </a:cubicBezTo>
                <a:cubicBezTo>
                  <a:pt x="1012439" y="478739"/>
                  <a:pt x="960298" y="459895"/>
                  <a:pt x="1010093" y="499731"/>
                </a:cubicBezTo>
                <a:cubicBezTo>
                  <a:pt x="1033189" y="518208"/>
                  <a:pt x="1102366" y="510363"/>
                  <a:pt x="1116419" y="510363"/>
                </a:cubicBezTo>
              </a:path>
            </a:pathLst>
          </a:custGeom>
          <a:noFill/>
          <a:ln w="9525" algn="ctr">
            <a:solidFill>
              <a:schemeClr val="accent1"/>
            </a:solidFill>
            <a:round/>
            <a:headEnd/>
            <a:tailEnd/>
          </a:ln>
        </p:spPr>
        <p:txBody>
          <a:bodyPr lIns="0" tIns="0" rIns="182880" bIns="0"/>
          <a:lstStyle/>
          <a:p>
            <a:endParaRPr lang="zh-CN" altLang="en-US"/>
          </a:p>
        </p:txBody>
      </p:sp>
      <p:cxnSp>
        <p:nvCxnSpPr>
          <p:cNvPr id="40" name="直接箭头连接符 39"/>
          <p:cNvCxnSpPr>
            <a:cxnSpLocks noChangeShapeType="1"/>
          </p:cNvCxnSpPr>
          <p:nvPr/>
        </p:nvCxnSpPr>
        <p:spPr bwMode="auto">
          <a:xfrm rot="10800000" flipV="1">
            <a:off x="8159750" y="4684713"/>
            <a:ext cx="358775" cy="358775"/>
          </a:xfrm>
          <a:prstGeom prst="straightConnector1">
            <a:avLst/>
          </a:prstGeom>
          <a:noFill/>
          <a:ln w="9525" algn="ctr">
            <a:solidFill>
              <a:srgbClr val="FF0000"/>
            </a:solidFill>
            <a:round/>
            <a:headEnd/>
            <a:tailEnd type="arrow" w="med" len="med"/>
          </a:ln>
        </p:spPr>
      </p:cxnSp>
      <p:sp>
        <p:nvSpPr>
          <p:cNvPr id="41" name="TextBox 40"/>
          <p:cNvSpPr txBox="1">
            <a:spLocks noChangeArrowheads="1"/>
          </p:cNvSpPr>
          <p:nvPr/>
        </p:nvSpPr>
        <p:spPr bwMode="auto">
          <a:xfrm>
            <a:off x="8518525" y="4505325"/>
            <a:ext cx="538163" cy="369888"/>
          </a:xfrm>
          <a:prstGeom prst="rect">
            <a:avLst/>
          </a:prstGeom>
          <a:noFill/>
          <a:ln w="9525">
            <a:noFill/>
            <a:miter lim="800000"/>
            <a:headEnd/>
            <a:tailEnd/>
          </a:ln>
        </p:spPr>
        <p:txBody>
          <a:bodyPr>
            <a:spAutoFit/>
          </a:bodyPr>
          <a:lstStyle/>
          <a:p>
            <a:r>
              <a:rPr lang="en-US" altLang="zh-CN" b="1">
                <a:solidFill>
                  <a:srgbClr val="FF0000"/>
                </a:solidFill>
              </a:rPr>
              <a:t>p</a:t>
            </a:r>
            <a:endParaRPr lang="zh-CN" altLang="en-US" b="1">
              <a:solidFill>
                <a:srgbClr val="FF0000"/>
              </a:solidFill>
            </a:endParaRPr>
          </a:p>
        </p:txBody>
      </p:sp>
      <p:grpSp>
        <p:nvGrpSpPr>
          <p:cNvPr id="55320" name="组合 7"/>
          <p:cNvGrpSpPr>
            <a:grpSpLocks/>
          </p:cNvGrpSpPr>
          <p:nvPr/>
        </p:nvGrpSpPr>
        <p:grpSpPr bwMode="auto">
          <a:xfrm>
            <a:off x="6186488" y="2171700"/>
            <a:ext cx="358775" cy="358775"/>
            <a:chOff x="1343016" y="1455729"/>
            <a:chExt cx="358776" cy="358779"/>
          </a:xfrm>
        </p:grpSpPr>
        <p:sp>
          <p:nvSpPr>
            <p:cNvPr id="43" name="椭圆 8"/>
            <p:cNvSpPr>
              <a:spLocks noChangeArrowheads="1"/>
            </p:cNvSpPr>
            <p:nvPr/>
          </p:nvSpPr>
          <p:spPr bwMode="auto">
            <a:xfrm>
              <a:off x="1343016" y="1455729"/>
              <a:ext cx="358776" cy="358779"/>
            </a:xfrm>
            <a:prstGeom prst="ellipse">
              <a:avLst/>
            </a:prstGeom>
            <a:solidFill>
              <a:schemeClr val="bg1">
                <a:lumMod val="75000"/>
              </a:schemeClr>
            </a:solidFill>
            <a:ln w="9525" algn="ctr">
              <a:solidFill>
                <a:schemeClr val="accent1"/>
              </a:solidFill>
              <a:round/>
              <a:headEnd/>
              <a:tailEnd/>
            </a:ln>
          </p:spPr>
          <p:txBody>
            <a:bodyPr lIns="0" tIns="0" rIns="182880" bIns="0"/>
            <a:lstStyle/>
            <a:p>
              <a:pPr>
                <a:spcBef>
                  <a:spcPct val="50000"/>
                </a:spcBef>
                <a:defRPr/>
              </a:pPr>
              <a:endParaRPr lang="zh-CN" altLang="en-US" sz="1000"/>
            </a:p>
          </p:txBody>
        </p:sp>
        <p:sp>
          <p:nvSpPr>
            <p:cNvPr id="55332" name="TextBox 9"/>
            <p:cNvSpPr txBox="1">
              <a:spLocks noChangeArrowheads="1"/>
            </p:cNvSpPr>
            <p:nvPr/>
          </p:nvSpPr>
          <p:spPr bwMode="auto">
            <a:xfrm>
              <a:off x="1343016" y="1455729"/>
              <a:ext cx="358776" cy="277000"/>
            </a:xfrm>
            <a:prstGeom prst="rect">
              <a:avLst/>
            </a:prstGeom>
            <a:noFill/>
            <a:ln w="9525">
              <a:noFill/>
              <a:miter lim="800000"/>
              <a:headEnd/>
              <a:tailEnd/>
            </a:ln>
          </p:spPr>
          <p:txBody>
            <a:bodyPr anchor="ctr" anchorCtr="1">
              <a:spAutoFit/>
            </a:bodyPr>
            <a:lstStyle/>
            <a:p>
              <a:endParaRPr lang="zh-CN" altLang="en-US" sz="1200" b="1"/>
            </a:p>
          </p:txBody>
        </p:sp>
      </p:grpSp>
      <p:cxnSp>
        <p:nvCxnSpPr>
          <p:cNvPr id="55321" name="直接连接符 49"/>
          <p:cNvCxnSpPr>
            <a:cxnSpLocks noChangeShapeType="1"/>
          </p:cNvCxnSpPr>
          <p:nvPr/>
        </p:nvCxnSpPr>
        <p:spPr bwMode="auto">
          <a:xfrm rot="16200000" flipH="1">
            <a:off x="6385719" y="2510631"/>
            <a:ext cx="319088" cy="358775"/>
          </a:xfrm>
          <a:prstGeom prst="line">
            <a:avLst/>
          </a:prstGeom>
          <a:noFill/>
          <a:ln w="9525" algn="ctr">
            <a:solidFill>
              <a:schemeClr val="accent1"/>
            </a:solidFill>
            <a:round/>
            <a:headEnd/>
            <a:tailEnd/>
          </a:ln>
        </p:spPr>
      </p:cxnSp>
      <p:cxnSp>
        <p:nvCxnSpPr>
          <p:cNvPr id="55322" name="直接箭头连接符 45"/>
          <p:cNvCxnSpPr>
            <a:cxnSpLocks noChangeShapeType="1"/>
          </p:cNvCxnSpPr>
          <p:nvPr/>
        </p:nvCxnSpPr>
        <p:spPr bwMode="auto">
          <a:xfrm rot="10800000" flipV="1">
            <a:off x="7442200" y="3787775"/>
            <a:ext cx="538163" cy="496888"/>
          </a:xfrm>
          <a:prstGeom prst="straightConnector1">
            <a:avLst/>
          </a:prstGeom>
          <a:noFill/>
          <a:ln w="9525" algn="ctr">
            <a:solidFill>
              <a:srgbClr val="FF0000"/>
            </a:solidFill>
            <a:round/>
            <a:headEnd/>
            <a:tailEnd type="arrow" w="med" len="med"/>
          </a:ln>
        </p:spPr>
      </p:cxnSp>
      <p:sp>
        <p:nvSpPr>
          <p:cNvPr id="55323" name="TextBox 46"/>
          <p:cNvSpPr txBox="1">
            <a:spLocks noChangeArrowheads="1"/>
          </p:cNvSpPr>
          <p:nvPr/>
        </p:nvSpPr>
        <p:spPr bwMode="auto">
          <a:xfrm>
            <a:off x="7980363" y="3609975"/>
            <a:ext cx="538162" cy="368300"/>
          </a:xfrm>
          <a:prstGeom prst="rect">
            <a:avLst/>
          </a:prstGeom>
          <a:noFill/>
          <a:ln w="9525">
            <a:noFill/>
            <a:miter lim="800000"/>
            <a:headEnd/>
            <a:tailEnd/>
          </a:ln>
        </p:spPr>
        <p:txBody>
          <a:bodyPr>
            <a:spAutoFit/>
          </a:bodyPr>
          <a:lstStyle/>
          <a:p>
            <a:r>
              <a:rPr lang="en-US" altLang="zh-CN" b="1">
                <a:solidFill>
                  <a:srgbClr val="FF0000"/>
                </a:solidFill>
              </a:rPr>
              <a:t>pp</a:t>
            </a:r>
            <a:endParaRPr lang="zh-CN" altLang="en-US" b="1">
              <a:solidFill>
                <a:srgbClr val="FF0000"/>
              </a:solidFill>
            </a:endParaRPr>
          </a:p>
        </p:txBody>
      </p:sp>
      <p:cxnSp>
        <p:nvCxnSpPr>
          <p:cNvPr id="48" name="直接箭头连接符 47"/>
          <p:cNvCxnSpPr>
            <a:cxnSpLocks noChangeShapeType="1"/>
          </p:cNvCxnSpPr>
          <p:nvPr/>
        </p:nvCxnSpPr>
        <p:spPr bwMode="auto">
          <a:xfrm>
            <a:off x="7083425" y="4864100"/>
            <a:ext cx="717550" cy="179388"/>
          </a:xfrm>
          <a:prstGeom prst="straightConnector1">
            <a:avLst/>
          </a:prstGeom>
          <a:noFill/>
          <a:ln w="9525" algn="ctr">
            <a:solidFill>
              <a:srgbClr val="FF0000"/>
            </a:solidFill>
            <a:round/>
            <a:headEnd/>
            <a:tailEnd type="arrow" w="med" len="med"/>
          </a:ln>
        </p:spPr>
      </p:cxnSp>
      <p:sp>
        <p:nvSpPr>
          <p:cNvPr id="49" name="TextBox 48"/>
          <p:cNvSpPr txBox="1">
            <a:spLocks noChangeArrowheads="1"/>
          </p:cNvSpPr>
          <p:nvPr/>
        </p:nvSpPr>
        <p:spPr bwMode="auto">
          <a:xfrm>
            <a:off x="6902450" y="4673600"/>
            <a:ext cx="538163" cy="369888"/>
          </a:xfrm>
          <a:prstGeom prst="rect">
            <a:avLst/>
          </a:prstGeom>
          <a:noFill/>
          <a:ln w="9525">
            <a:noFill/>
            <a:miter lim="800000"/>
            <a:headEnd/>
            <a:tailEnd/>
          </a:ln>
        </p:spPr>
        <p:txBody>
          <a:bodyPr>
            <a:spAutoFit/>
          </a:bodyPr>
          <a:lstStyle/>
          <a:p>
            <a:r>
              <a:rPr lang="en-US" altLang="zh-CN" b="1">
                <a:solidFill>
                  <a:srgbClr val="FF0000"/>
                </a:solidFill>
              </a:rPr>
              <a:t>s</a:t>
            </a:r>
            <a:endParaRPr lang="zh-CN" altLang="en-US" b="1">
              <a:solidFill>
                <a:srgbClr val="FF0000"/>
              </a:solidFill>
            </a:endParaRPr>
          </a:p>
        </p:txBody>
      </p:sp>
      <p:cxnSp>
        <p:nvCxnSpPr>
          <p:cNvPr id="55326" name="直接箭头连接符 49"/>
          <p:cNvCxnSpPr>
            <a:cxnSpLocks noChangeShapeType="1"/>
            <a:stCxn id="55327" idx="1"/>
          </p:cNvCxnSpPr>
          <p:nvPr/>
        </p:nvCxnSpPr>
        <p:spPr bwMode="auto">
          <a:xfrm rot="10800000" flipV="1">
            <a:off x="7442200" y="4141788"/>
            <a:ext cx="717550" cy="173037"/>
          </a:xfrm>
          <a:prstGeom prst="straightConnector1">
            <a:avLst/>
          </a:prstGeom>
          <a:noFill/>
          <a:ln w="9525" algn="ctr">
            <a:solidFill>
              <a:srgbClr val="FF0000"/>
            </a:solidFill>
            <a:round/>
            <a:headEnd/>
            <a:tailEnd type="arrow" w="med" len="med"/>
          </a:ln>
        </p:spPr>
      </p:cxnSp>
      <p:sp>
        <p:nvSpPr>
          <p:cNvPr id="55327" name="TextBox 50"/>
          <p:cNvSpPr txBox="1">
            <a:spLocks noChangeArrowheads="1"/>
          </p:cNvSpPr>
          <p:nvPr/>
        </p:nvSpPr>
        <p:spPr bwMode="auto">
          <a:xfrm>
            <a:off x="8159750" y="3956050"/>
            <a:ext cx="538163" cy="369888"/>
          </a:xfrm>
          <a:prstGeom prst="rect">
            <a:avLst/>
          </a:prstGeom>
          <a:noFill/>
          <a:ln w="9525">
            <a:noFill/>
            <a:miter lim="800000"/>
            <a:headEnd/>
            <a:tailEnd/>
          </a:ln>
        </p:spPr>
        <p:txBody>
          <a:bodyPr>
            <a:spAutoFit/>
          </a:bodyPr>
          <a:lstStyle/>
          <a:p>
            <a:r>
              <a:rPr lang="en-US" altLang="zh-CN" b="1">
                <a:solidFill>
                  <a:srgbClr val="FF0000"/>
                </a:solidFill>
              </a:rPr>
              <a:t>ps</a:t>
            </a:r>
            <a:endParaRPr lang="zh-CN" altLang="en-US" b="1">
              <a:solidFill>
                <a:srgbClr val="FF0000"/>
              </a:solidFill>
            </a:endParaRPr>
          </a:p>
        </p:txBody>
      </p:sp>
      <p:cxnSp>
        <p:nvCxnSpPr>
          <p:cNvPr id="52" name="直接箭头连接符 51"/>
          <p:cNvCxnSpPr>
            <a:cxnSpLocks noChangeShapeType="1"/>
          </p:cNvCxnSpPr>
          <p:nvPr/>
        </p:nvCxnSpPr>
        <p:spPr bwMode="auto">
          <a:xfrm>
            <a:off x="6545263" y="5413375"/>
            <a:ext cx="717550" cy="179388"/>
          </a:xfrm>
          <a:prstGeom prst="straightConnector1">
            <a:avLst/>
          </a:prstGeom>
          <a:noFill/>
          <a:ln w="9525" algn="ctr">
            <a:solidFill>
              <a:srgbClr val="FF0000"/>
            </a:solidFill>
            <a:round/>
            <a:headEnd/>
            <a:tailEnd type="arrow" w="med" len="med"/>
          </a:ln>
        </p:spPr>
      </p:cxnSp>
      <p:sp>
        <p:nvSpPr>
          <p:cNvPr id="53" name="TextBox 52"/>
          <p:cNvSpPr txBox="1">
            <a:spLocks noChangeArrowheads="1"/>
          </p:cNvSpPr>
          <p:nvPr/>
        </p:nvSpPr>
        <p:spPr bwMode="auto">
          <a:xfrm>
            <a:off x="6365875" y="5222875"/>
            <a:ext cx="538163" cy="369888"/>
          </a:xfrm>
          <a:prstGeom prst="rect">
            <a:avLst/>
          </a:prstGeom>
          <a:noFill/>
          <a:ln w="9525">
            <a:noFill/>
            <a:miter lim="800000"/>
            <a:headEnd/>
            <a:tailEnd/>
          </a:ln>
        </p:spPr>
        <p:txBody>
          <a:bodyPr>
            <a:spAutoFit/>
          </a:bodyPr>
          <a:lstStyle/>
          <a:p>
            <a:r>
              <a:rPr lang="en-US" altLang="zh-CN" b="1">
                <a:solidFill>
                  <a:srgbClr val="FF0000"/>
                </a:solidFill>
              </a:rPr>
              <a:t>c</a:t>
            </a:r>
            <a:endParaRPr lang="zh-CN" altLang="en-US" b="1">
              <a:solidFill>
                <a:srgbClr val="FF0000"/>
              </a:solidFill>
            </a:endParaRPr>
          </a:p>
        </p:txBody>
      </p:sp>
      <p:sp>
        <p:nvSpPr>
          <p:cNvPr id="55330" name="灯片编号占位符 3"/>
          <p:cNvSpPr>
            <a:spLocks noGrp="1"/>
          </p:cNvSpPr>
          <p:nvPr>
            <p:ph type="sldNum" sz="quarter" idx="11"/>
          </p:nvPr>
        </p:nvSpPr>
        <p:spPr>
          <a:noFill/>
        </p:spPr>
        <p:txBody>
          <a:bodyPr/>
          <a:lstStyle/>
          <a:p>
            <a:fld id="{07CA86E7-81FA-435C-BCE2-CC38DDC91B18}" type="slidenum">
              <a:rPr lang="en-US" altLang="en-US" smtClean="0">
                <a:ea typeface="宋体" pitchFamily="2" charset="-122"/>
              </a:rPr>
              <a:pPr/>
              <a:t>33</a:t>
            </a:fld>
            <a:endParaRPr lang="en-US" altLang="en-US"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40"/>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7"/>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4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3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nodeType="clickEffect">
                                  <p:stCondLst>
                                    <p:cond delay="0"/>
                                  </p:stCondLst>
                                  <p:childTnLst>
                                    <p:animMotion origin="layout" path="M 0 0 L 0.0592 -0.07871 " pathEditMode="relative" ptsTypes="AA">
                                      <p:cBhvr>
                                        <p:cTn id="20" dur="2000" fill="hold"/>
                                        <p:tgtEl>
                                          <p:spTgt spid="9"/>
                                        </p:tgtEl>
                                        <p:attrNameLst>
                                          <p:attrName>ppt_x</p:attrName>
                                          <p:attrName>ppt_y</p:attrName>
                                        </p:attrNameLst>
                                      </p:cBhvr>
                                    </p:animMotion>
                                  </p:childTnLst>
                                </p:cTn>
                              </p:par>
                              <p:par>
                                <p:cTn id="21" presetID="0" presetClass="path" presetSubtype="0" accel="50000" decel="50000" fill="hold" nodeType="withEffect">
                                  <p:stCondLst>
                                    <p:cond delay="0"/>
                                  </p:stCondLst>
                                  <p:childTnLst>
                                    <p:animMotion origin="layout" path="M 0 0 L 0.0592 -0.07871 " pathEditMode="relative" ptsTypes="AA">
                                      <p:cBhvr>
                                        <p:cTn id="22" dur="2000" fill="hold"/>
                                        <p:tgtEl>
                                          <p:spTgt spid="52"/>
                                        </p:tgtEl>
                                        <p:attrNameLst>
                                          <p:attrName>ppt_x</p:attrName>
                                          <p:attrName>ppt_y</p:attrName>
                                        </p:attrNameLst>
                                      </p:cBhvr>
                                    </p:animMotion>
                                  </p:childTnLst>
                                </p:cTn>
                              </p:par>
                              <p:par>
                                <p:cTn id="23" presetID="0" presetClass="path" presetSubtype="0" accel="50000" decel="50000" fill="hold" grpId="0" nodeType="withEffect">
                                  <p:stCondLst>
                                    <p:cond delay="0"/>
                                  </p:stCondLst>
                                  <p:childTnLst>
                                    <p:animMotion origin="layout" path="M 0 0 L 0.0592 -0.07871 " pathEditMode="relative" ptsTypes="AA">
                                      <p:cBhvr>
                                        <p:cTn id="24" dur="2000" fill="hold"/>
                                        <p:tgtEl>
                                          <p:spTgt spid="5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9" grpId="0"/>
      <p:bldP spid="5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zh-CN" altLang="en-US" smtClean="0"/>
              <a:t>补充：另一种删除的思路</a:t>
            </a:r>
          </a:p>
        </p:txBody>
      </p:sp>
      <p:sp>
        <p:nvSpPr>
          <p:cNvPr id="56323" name="灯片编号占位符 3"/>
          <p:cNvSpPr>
            <a:spLocks noGrp="1"/>
          </p:cNvSpPr>
          <p:nvPr>
            <p:ph type="sldNum" sz="quarter" idx="11"/>
          </p:nvPr>
        </p:nvSpPr>
        <p:spPr>
          <a:noFill/>
        </p:spPr>
        <p:txBody>
          <a:bodyPr/>
          <a:lstStyle/>
          <a:p>
            <a:fld id="{454DB26B-BAA6-49D3-AD14-07E38B8588B2}" type="slidenum">
              <a:rPr lang="en-US" altLang="en-US" smtClean="0">
                <a:ea typeface="宋体" pitchFamily="2" charset="-122"/>
              </a:rPr>
              <a:pPr/>
              <a:t>34</a:t>
            </a:fld>
            <a:endParaRPr lang="en-US" altLang="en-US" smtClean="0">
              <a:ea typeface="宋体" pitchFamily="2" charset="-122"/>
            </a:endParaRPr>
          </a:p>
        </p:txBody>
      </p:sp>
      <p:grpSp>
        <p:nvGrpSpPr>
          <p:cNvPr id="56324" name="组合 6"/>
          <p:cNvGrpSpPr>
            <a:grpSpLocks/>
          </p:cNvGrpSpPr>
          <p:nvPr/>
        </p:nvGrpSpPr>
        <p:grpSpPr bwMode="auto">
          <a:xfrm>
            <a:off x="1522413" y="1455738"/>
            <a:ext cx="358775" cy="360362"/>
            <a:chOff x="1343016" y="1635119"/>
            <a:chExt cx="358872" cy="360000"/>
          </a:xfrm>
        </p:grpSpPr>
        <p:sp>
          <p:nvSpPr>
            <p:cNvPr id="56412" name="TextBox 5"/>
            <p:cNvSpPr txBox="1">
              <a:spLocks noChangeArrowheads="1"/>
            </p:cNvSpPr>
            <p:nvPr/>
          </p:nvSpPr>
          <p:spPr bwMode="auto">
            <a:xfrm>
              <a:off x="1343016" y="1635119"/>
              <a:ext cx="358872" cy="360000"/>
            </a:xfrm>
            <a:prstGeom prst="rect">
              <a:avLst/>
            </a:prstGeom>
            <a:noFill/>
            <a:ln w="9525">
              <a:noFill/>
              <a:miter lim="800000"/>
              <a:headEnd/>
              <a:tailEnd/>
            </a:ln>
          </p:spPr>
          <p:txBody>
            <a:bodyPr anchor="ctr" anchorCtr="1">
              <a:spAutoFit/>
            </a:bodyPr>
            <a:lstStyle/>
            <a:p>
              <a:r>
                <a:rPr lang="en-US" altLang="zh-CN" sz="1200" b="1"/>
                <a:t>F</a:t>
              </a:r>
              <a:endParaRPr lang="zh-CN" altLang="en-US" sz="1200" b="1"/>
            </a:p>
          </p:txBody>
        </p:sp>
        <p:sp>
          <p:nvSpPr>
            <p:cNvPr id="56413" name="椭圆 5"/>
            <p:cNvSpPr>
              <a:spLocks noChangeArrowheads="1"/>
            </p:cNvSpPr>
            <p:nvPr/>
          </p:nvSpPr>
          <p:spPr bwMode="auto">
            <a:xfrm>
              <a:off x="1343016" y="1635120"/>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2400"/>
            </a:p>
          </p:txBody>
        </p:sp>
      </p:grpSp>
      <p:grpSp>
        <p:nvGrpSpPr>
          <p:cNvPr id="56325" name="组合 7"/>
          <p:cNvGrpSpPr>
            <a:grpSpLocks/>
          </p:cNvGrpSpPr>
          <p:nvPr/>
        </p:nvGrpSpPr>
        <p:grpSpPr bwMode="auto">
          <a:xfrm>
            <a:off x="1163638" y="1992313"/>
            <a:ext cx="358775" cy="360362"/>
            <a:chOff x="1343016" y="1635117"/>
            <a:chExt cx="358872" cy="360000"/>
          </a:xfrm>
        </p:grpSpPr>
        <p:sp>
          <p:nvSpPr>
            <p:cNvPr id="10" name="椭圆 9"/>
            <p:cNvSpPr/>
            <p:nvPr/>
          </p:nvSpPr>
          <p:spPr bwMode="auto">
            <a:xfrm>
              <a:off x="1343016" y="1635117"/>
              <a:ext cx="358872" cy="358415"/>
            </a:xfrm>
            <a:prstGeom prst="ellipse">
              <a:avLst/>
            </a:prstGeom>
            <a:solidFill>
              <a:srgbClr val="FFFF00"/>
            </a:solidFill>
            <a:ln w="9525" cap="flat" cmpd="sng" algn="ctr">
              <a:solidFill>
                <a:schemeClr val="accent1"/>
              </a:solidFill>
              <a:prstDash val="solid"/>
              <a:round/>
              <a:headEnd type="none" w="med" len="med"/>
              <a:tailEnd type="none" w="med" len="med"/>
            </a:ln>
            <a:effectLst/>
          </p:spPr>
          <p:txBody>
            <a:bodyPr lIns="0" tIns="0" rIns="182880" bIns="0"/>
            <a:lstStyle/>
            <a:p>
              <a:pPr>
                <a:spcBef>
                  <a:spcPct val="50000"/>
                </a:spcBef>
                <a:defRPr/>
              </a:pPr>
              <a:endParaRPr lang="zh-CN" altLang="en-US" sz="2400">
                <a:ln>
                  <a:solidFill>
                    <a:schemeClr val="tx1"/>
                  </a:solidFill>
                </a:ln>
              </a:endParaRPr>
            </a:p>
          </p:txBody>
        </p:sp>
        <p:sp>
          <p:nvSpPr>
            <p:cNvPr id="9" name="TextBox 5"/>
            <p:cNvSpPr txBox="1">
              <a:spLocks noChangeArrowheads="1"/>
            </p:cNvSpPr>
            <p:nvPr/>
          </p:nvSpPr>
          <p:spPr bwMode="auto">
            <a:xfrm>
              <a:off x="1343016" y="1635117"/>
              <a:ext cx="358872" cy="360000"/>
            </a:xfrm>
            <a:prstGeom prst="rect">
              <a:avLst/>
            </a:prstGeom>
            <a:noFill/>
            <a:ln w="9525">
              <a:noFill/>
              <a:miter lim="800000"/>
              <a:headEnd/>
              <a:tailEnd/>
            </a:ln>
          </p:spPr>
          <p:txBody>
            <a:bodyPr anchor="ctr" anchorCtr="1">
              <a:spAutoFit/>
            </a:bodyPr>
            <a:lstStyle/>
            <a:p>
              <a:pPr>
                <a:defRPr/>
              </a:pPr>
              <a:r>
                <a:rPr lang="en-US" altLang="zh-CN" sz="1200" b="1" dirty="0">
                  <a:ln>
                    <a:solidFill>
                      <a:schemeClr val="tx1"/>
                    </a:solidFill>
                  </a:ln>
                </a:rPr>
                <a:t>P</a:t>
              </a:r>
              <a:endParaRPr lang="zh-CN" altLang="en-US" sz="1200" b="1" dirty="0">
                <a:ln>
                  <a:solidFill>
                    <a:schemeClr val="tx1"/>
                  </a:solidFill>
                </a:ln>
              </a:endParaRPr>
            </a:p>
          </p:txBody>
        </p:sp>
      </p:grpSp>
      <p:grpSp>
        <p:nvGrpSpPr>
          <p:cNvPr id="56326" name="组合 10"/>
          <p:cNvGrpSpPr>
            <a:grpSpLocks/>
          </p:cNvGrpSpPr>
          <p:nvPr/>
        </p:nvGrpSpPr>
        <p:grpSpPr bwMode="auto">
          <a:xfrm>
            <a:off x="804863" y="2530475"/>
            <a:ext cx="358775" cy="360363"/>
            <a:chOff x="1343016" y="1635118"/>
            <a:chExt cx="358872" cy="360000"/>
          </a:xfrm>
        </p:grpSpPr>
        <p:sp>
          <p:nvSpPr>
            <p:cNvPr id="56408" name="TextBox 5"/>
            <p:cNvSpPr txBox="1">
              <a:spLocks noChangeArrowheads="1"/>
            </p:cNvSpPr>
            <p:nvPr/>
          </p:nvSpPr>
          <p:spPr bwMode="auto">
            <a:xfrm>
              <a:off x="1343016" y="1635118"/>
              <a:ext cx="358872" cy="360000"/>
            </a:xfrm>
            <a:prstGeom prst="rect">
              <a:avLst/>
            </a:prstGeom>
            <a:noFill/>
            <a:ln w="9525">
              <a:noFill/>
              <a:miter lim="800000"/>
              <a:headEnd/>
              <a:tailEnd/>
            </a:ln>
          </p:spPr>
          <p:txBody>
            <a:bodyPr anchor="ctr" anchorCtr="1">
              <a:spAutoFit/>
            </a:bodyPr>
            <a:lstStyle/>
            <a:p>
              <a:r>
                <a:rPr lang="en-US" altLang="zh-CN" sz="1200" b="1"/>
                <a:t>C</a:t>
              </a:r>
              <a:endParaRPr lang="zh-CN" altLang="en-US" sz="1200" b="1"/>
            </a:p>
          </p:txBody>
        </p:sp>
        <p:sp>
          <p:nvSpPr>
            <p:cNvPr id="56409" name="椭圆 12"/>
            <p:cNvSpPr>
              <a:spLocks noChangeArrowheads="1"/>
            </p:cNvSpPr>
            <p:nvPr/>
          </p:nvSpPr>
          <p:spPr bwMode="auto">
            <a:xfrm>
              <a:off x="1343016" y="1635120"/>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2400"/>
            </a:p>
          </p:txBody>
        </p:sp>
      </p:grpSp>
      <p:sp>
        <p:nvSpPr>
          <p:cNvPr id="14" name="泪滴形 13"/>
          <p:cNvSpPr/>
          <p:nvPr/>
        </p:nvSpPr>
        <p:spPr bwMode="auto">
          <a:xfrm>
            <a:off x="446088" y="3070225"/>
            <a:ext cx="358775" cy="538163"/>
          </a:xfrm>
          <a:prstGeom prst="teardrop">
            <a:avLst/>
          </a:prstGeom>
          <a:noFill/>
          <a:ln w="9525" cap="flat" cmpd="sng" algn="ctr">
            <a:solidFill>
              <a:schemeClr val="accent1"/>
            </a:solidFill>
            <a:prstDash val="solid"/>
            <a:round/>
            <a:headEnd type="none" w="med" len="med"/>
            <a:tailEnd type="none" w="med" len="med"/>
          </a:ln>
          <a:effectLst/>
        </p:spPr>
        <p:txBody>
          <a:bodyPr lIns="0" tIns="0" rIns="182880" bIns="0"/>
          <a:lstStyle/>
          <a:p>
            <a:pPr>
              <a:spcBef>
                <a:spcPct val="50000"/>
              </a:spcBef>
              <a:defRPr/>
            </a:pPr>
            <a:endParaRPr lang="zh-CN" altLang="en-US" sz="2400"/>
          </a:p>
        </p:txBody>
      </p:sp>
      <p:sp>
        <p:nvSpPr>
          <p:cNvPr id="56328" name="TextBox 5"/>
          <p:cNvSpPr txBox="1">
            <a:spLocks noChangeArrowheads="1"/>
          </p:cNvSpPr>
          <p:nvPr/>
        </p:nvSpPr>
        <p:spPr bwMode="auto">
          <a:xfrm>
            <a:off x="446088" y="3068638"/>
            <a:ext cx="358775" cy="539750"/>
          </a:xfrm>
          <a:prstGeom prst="rect">
            <a:avLst/>
          </a:prstGeom>
          <a:noFill/>
          <a:ln w="9525">
            <a:noFill/>
            <a:miter lim="800000"/>
            <a:headEnd/>
            <a:tailEnd/>
          </a:ln>
        </p:spPr>
        <p:txBody>
          <a:bodyPr anchor="ctr" anchorCtr="1">
            <a:spAutoFit/>
          </a:bodyPr>
          <a:lstStyle/>
          <a:p>
            <a:r>
              <a:rPr lang="en-US" altLang="zh-CN" sz="1200" b="1"/>
              <a:t>C</a:t>
            </a:r>
            <a:r>
              <a:rPr lang="en-US" altLang="zh-CN" sz="1200" b="1" baseline="-25000"/>
              <a:t>L</a:t>
            </a:r>
            <a:endParaRPr lang="zh-CN" altLang="en-US" sz="1200" b="1" baseline="-25000"/>
          </a:p>
        </p:txBody>
      </p:sp>
      <p:grpSp>
        <p:nvGrpSpPr>
          <p:cNvPr id="56329" name="组合 15"/>
          <p:cNvGrpSpPr>
            <a:grpSpLocks/>
          </p:cNvGrpSpPr>
          <p:nvPr/>
        </p:nvGrpSpPr>
        <p:grpSpPr bwMode="auto">
          <a:xfrm>
            <a:off x="1522413" y="3427413"/>
            <a:ext cx="358775" cy="360362"/>
            <a:chOff x="1343016" y="1635117"/>
            <a:chExt cx="358872" cy="360000"/>
          </a:xfrm>
        </p:grpSpPr>
        <p:sp>
          <p:nvSpPr>
            <p:cNvPr id="56406" name="TextBox 5"/>
            <p:cNvSpPr txBox="1">
              <a:spLocks noChangeArrowheads="1"/>
            </p:cNvSpPr>
            <p:nvPr/>
          </p:nvSpPr>
          <p:spPr bwMode="auto">
            <a:xfrm>
              <a:off x="1343016" y="1635117"/>
              <a:ext cx="358872" cy="360000"/>
            </a:xfrm>
            <a:prstGeom prst="rect">
              <a:avLst/>
            </a:prstGeom>
            <a:noFill/>
            <a:ln w="9525">
              <a:noFill/>
              <a:miter lim="800000"/>
              <a:headEnd/>
              <a:tailEnd/>
            </a:ln>
          </p:spPr>
          <p:txBody>
            <a:bodyPr anchor="ctr" anchorCtr="1">
              <a:spAutoFit/>
            </a:bodyPr>
            <a:lstStyle/>
            <a:p>
              <a:r>
                <a:rPr lang="en-US" altLang="zh-CN" sz="1200" b="1"/>
                <a:t>Q</a:t>
              </a:r>
              <a:endParaRPr lang="zh-CN" altLang="en-US" sz="1200" b="1"/>
            </a:p>
          </p:txBody>
        </p:sp>
        <p:sp>
          <p:nvSpPr>
            <p:cNvPr id="56407" name="椭圆 17"/>
            <p:cNvSpPr>
              <a:spLocks noChangeArrowheads="1"/>
            </p:cNvSpPr>
            <p:nvPr/>
          </p:nvSpPr>
          <p:spPr bwMode="auto">
            <a:xfrm>
              <a:off x="1343016" y="1635120"/>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2400"/>
            </a:p>
          </p:txBody>
        </p:sp>
      </p:grpSp>
      <p:sp>
        <p:nvSpPr>
          <p:cNvPr id="19" name="泪滴形 18"/>
          <p:cNvSpPr/>
          <p:nvPr/>
        </p:nvSpPr>
        <p:spPr bwMode="auto">
          <a:xfrm>
            <a:off x="1163638" y="3967163"/>
            <a:ext cx="358775" cy="538162"/>
          </a:xfrm>
          <a:prstGeom prst="teardrop">
            <a:avLst/>
          </a:prstGeom>
          <a:noFill/>
          <a:ln w="9525" cap="flat" cmpd="sng" algn="ctr">
            <a:solidFill>
              <a:schemeClr val="accent1"/>
            </a:solidFill>
            <a:prstDash val="solid"/>
            <a:round/>
            <a:headEnd type="none" w="med" len="med"/>
            <a:tailEnd type="none" w="med" len="med"/>
          </a:ln>
          <a:effectLst/>
        </p:spPr>
        <p:txBody>
          <a:bodyPr lIns="0" tIns="0" rIns="182880" bIns="0"/>
          <a:lstStyle/>
          <a:p>
            <a:pPr>
              <a:spcBef>
                <a:spcPct val="50000"/>
              </a:spcBef>
              <a:defRPr/>
            </a:pPr>
            <a:endParaRPr lang="zh-CN" altLang="en-US" sz="2400"/>
          </a:p>
        </p:txBody>
      </p:sp>
      <p:sp>
        <p:nvSpPr>
          <p:cNvPr id="56331" name="TextBox 5"/>
          <p:cNvSpPr txBox="1">
            <a:spLocks noChangeArrowheads="1"/>
          </p:cNvSpPr>
          <p:nvPr/>
        </p:nvSpPr>
        <p:spPr bwMode="auto">
          <a:xfrm>
            <a:off x="1163638" y="3965575"/>
            <a:ext cx="358775" cy="539750"/>
          </a:xfrm>
          <a:prstGeom prst="rect">
            <a:avLst/>
          </a:prstGeom>
          <a:noFill/>
          <a:ln w="9525">
            <a:noFill/>
            <a:miter lim="800000"/>
            <a:headEnd/>
            <a:tailEnd/>
          </a:ln>
        </p:spPr>
        <p:txBody>
          <a:bodyPr anchor="ctr" anchorCtr="1">
            <a:spAutoFit/>
          </a:bodyPr>
          <a:lstStyle/>
          <a:p>
            <a:r>
              <a:rPr lang="en-US" altLang="zh-CN" sz="1100" b="1"/>
              <a:t>Q</a:t>
            </a:r>
            <a:r>
              <a:rPr lang="en-US" altLang="zh-CN" sz="1100" b="1" baseline="-25000"/>
              <a:t>L</a:t>
            </a:r>
            <a:endParaRPr lang="zh-CN" altLang="en-US" sz="1100" b="1" baseline="-25000"/>
          </a:p>
        </p:txBody>
      </p:sp>
      <p:grpSp>
        <p:nvGrpSpPr>
          <p:cNvPr id="56332" name="组合 20"/>
          <p:cNvGrpSpPr>
            <a:grpSpLocks/>
          </p:cNvGrpSpPr>
          <p:nvPr/>
        </p:nvGrpSpPr>
        <p:grpSpPr bwMode="auto">
          <a:xfrm>
            <a:off x="1881188" y="3965575"/>
            <a:ext cx="358775" cy="360363"/>
            <a:chOff x="1343016" y="1635117"/>
            <a:chExt cx="358872" cy="360000"/>
          </a:xfrm>
        </p:grpSpPr>
        <p:sp>
          <p:nvSpPr>
            <p:cNvPr id="56404" name="TextBox 5"/>
            <p:cNvSpPr txBox="1">
              <a:spLocks noChangeArrowheads="1"/>
            </p:cNvSpPr>
            <p:nvPr/>
          </p:nvSpPr>
          <p:spPr bwMode="auto">
            <a:xfrm>
              <a:off x="1343016" y="1635117"/>
              <a:ext cx="358872" cy="360000"/>
            </a:xfrm>
            <a:prstGeom prst="rect">
              <a:avLst/>
            </a:prstGeom>
            <a:noFill/>
            <a:ln w="9525">
              <a:noFill/>
              <a:miter lim="800000"/>
              <a:headEnd/>
              <a:tailEnd/>
            </a:ln>
          </p:spPr>
          <p:txBody>
            <a:bodyPr anchor="ctr" anchorCtr="1">
              <a:spAutoFit/>
            </a:bodyPr>
            <a:lstStyle/>
            <a:p>
              <a:r>
                <a:rPr lang="en-US" altLang="zh-CN" sz="1200" b="1"/>
                <a:t>S</a:t>
              </a:r>
              <a:endParaRPr lang="zh-CN" altLang="en-US" sz="1200" b="1"/>
            </a:p>
          </p:txBody>
        </p:sp>
        <p:sp>
          <p:nvSpPr>
            <p:cNvPr id="56405" name="椭圆 22"/>
            <p:cNvSpPr>
              <a:spLocks noChangeArrowheads="1"/>
            </p:cNvSpPr>
            <p:nvPr/>
          </p:nvSpPr>
          <p:spPr bwMode="auto">
            <a:xfrm>
              <a:off x="1343016" y="1635120"/>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2400"/>
            </a:p>
          </p:txBody>
        </p:sp>
      </p:grpSp>
      <p:sp>
        <p:nvSpPr>
          <p:cNvPr id="24" name="泪滴形 23"/>
          <p:cNvSpPr/>
          <p:nvPr/>
        </p:nvSpPr>
        <p:spPr bwMode="auto">
          <a:xfrm>
            <a:off x="1522413" y="4505325"/>
            <a:ext cx="358775" cy="538163"/>
          </a:xfrm>
          <a:prstGeom prst="teardrop">
            <a:avLst/>
          </a:prstGeom>
          <a:noFill/>
          <a:ln w="9525" cap="flat" cmpd="sng" algn="ctr">
            <a:solidFill>
              <a:schemeClr val="accent1"/>
            </a:solidFill>
            <a:prstDash val="solid"/>
            <a:round/>
            <a:headEnd type="none" w="med" len="med"/>
            <a:tailEnd type="none" w="med" len="med"/>
          </a:ln>
          <a:effectLst/>
        </p:spPr>
        <p:txBody>
          <a:bodyPr lIns="0" tIns="0" rIns="182880" bIns="0"/>
          <a:lstStyle/>
          <a:p>
            <a:pPr>
              <a:spcBef>
                <a:spcPct val="50000"/>
              </a:spcBef>
              <a:defRPr/>
            </a:pPr>
            <a:endParaRPr lang="zh-CN" altLang="en-US" sz="2400"/>
          </a:p>
        </p:txBody>
      </p:sp>
      <p:sp>
        <p:nvSpPr>
          <p:cNvPr id="56334" name="TextBox 5"/>
          <p:cNvSpPr txBox="1">
            <a:spLocks noChangeArrowheads="1"/>
          </p:cNvSpPr>
          <p:nvPr/>
        </p:nvSpPr>
        <p:spPr bwMode="auto">
          <a:xfrm>
            <a:off x="1522413" y="4503738"/>
            <a:ext cx="358775" cy="539750"/>
          </a:xfrm>
          <a:prstGeom prst="rect">
            <a:avLst/>
          </a:prstGeom>
          <a:noFill/>
          <a:ln w="9525">
            <a:noFill/>
            <a:miter lim="800000"/>
            <a:headEnd/>
            <a:tailEnd/>
          </a:ln>
        </p:spPr>
        <p:txBody>
          <a:bodyPr anchor="ctr" anchorCtr="1">
            <a:spAutoFit/>
          </a:bodyPr>
          <a:lstStyle/>
          <a:p>
            <a:r>
              <a:rPr lang="en-US" altLang="zh-CN" sz="1200" b="1"/>
              <a:t>S</a:t>
            </a:r>
            <a:r>
              <a:rPr lang="en-US" altLang="zh-CN" sz="1200" b="1" baseline="-25000"/>
              <a:t>L</a:t>
            </a:r>
            <a:endParaRPr lang="zh-CN" altLang="en-US" sz="1200" b="1" baseline="-25000"/>
          </a:p>
        </p:txBody>
      </p:sp>
      <p:sp>
        <p:nvSpPr>
          <p:cNvPr id="26" name="泪滴形 25"/>
          <p:cNvSpPr/>
          <p:nvPr/>
        </p:nvSpPr>
        <p:spPr bwMode="auto">
          <a:xfrm flipH="1">
            <a:off x="1701800" y="2533650"/>
            <a:ext cx="358775" cy="538163"/>
          </a:xfrm>
          <a:prstGeom prst="teardrop">
            <a:avLst/>
          </a:prstGeom>
          <a:noFill/>
          <a:ln w="9525" cap="flat" cmpd="sng" algn="ctr">
            <a:solidFill>
              <a:schemeClr val="accent1"/>
            </a:solidFill>
            <a:prstDash val="solid"/>
            <a:round/>
            <a:headEnd type="none" w="med" len="med"/>
            <a:tailEnd type="none" w="med" len="med"/>
          </a:ln>
          <a:effectLst/>
        </p:spPr>
        <p:txBody>
          <a:bodyPr lIns="0" tIns="0" rIns="182880" bIns="0"/>
          <a:lstStyle/>
          <a:p>
            <a:pPr>
              <a:spcBef>
                <a:spcPct val="50000"/>
              </a:spcBef>
              <a:defRPr/>
            </a:pPr>
            <a:endParaRPr lang="zh-CN" altLang="en-US" sz="2400"/>
          </a:p>
        </p:txBody>
      </p:sp>
      <p:sp>
        <p:nvSpPr>
          <p:cNvPr id="56336" name="TextBox 5"/>
          <p:cNvSpPr txBox="1">
            <a:spLocks noChangeArrowheads="1"/>
          </p:cNvSpPr>
          <p:nvPr/>
        </p:nvSpPr>
        <p:spPr bwMode="auto">
          <a:xfrm flipH="1">
            <a:off x="1701800" y="2532063"/>
            <a:ext cx="358775" cy="539750"/>
          </a:xfrm>
          <a:prstGeom prst="rect">
            <a:avLst/>
          </a:prstGeom>
          <a:noFill/>
          <a:ln w="9525">
            <a:noFill/>
            <a:miter lim="800000"/>
            <a:headEnd/>
            <a:tailEnd/>
          </a:ln>
        </p:spPr>
        <p:txBody>
          <a:bodyPr anchor="ctr" anchorCtr="1">
            <a:spAutoFit/>
          </a:bodyPr>
          <a:lstStyle/>
          <a:p>
            <a:r>
              <a:rPr lang="en-US" altLang="zh-CN" sz="1200" b="1"/>
              <a:t>P</a:t>
            </a:r>
            <a:r>
              <a:rPr lang="en-US" altLang="zh-CN" sz="1200" b="1" baseline="-25000"/>
              <a:t>R</a:t>
            </a:r>
            <a:endParaRPr lang="zh-CN" altLang="en-US" sz="1200" b="1" baseline="-25000"/>
          </a:p>
        </p:txBody>
      </p:sp>
      <p:cxnSp>
        <p:nvCxnSpPr>
          <p:cNvPr id="56337" name="直接连接符 28"/>
          <p:cNvCxnSpPr>
            <a:cxnSpLocks noChangeShapeType="1"/>
            <a:stCxn id="56413" idx="4"/>
            <a:endCxn id="10" idx="7"/>
          </p:cNvCxnSpPr>
          <p:nvPr/>
        </p:nvCxnSpPr>
        <p:spPr bwMode="auto">
          <a:xfrm rot="5400000">
            <a:off x="1470819" y="1813719"/>
            <a:ext cx="230187" cy="231775"/>
          </a:xfrm>
          <a:prstGeom prst="line">
            <a:avLst/>
          </a:prstGeom>
          <a:noFill/>
          <a:ln w="9525" algn="ctr">
            <a:solidFill>
              <a:schemeClr val="accent1"/>
            </a:solidFill>
            <a:round/>
            <a:headEnd/>
            <a:tailEnd/>
          </a:ln>
        </p:spPr>
      </p:cxnSp>
      <p:cxnSp>
        <p:nvCxnSpPr>
          <p:cNvPr id="56338" name="直接连接符 30"/>
          <p:cNvCxnSpPr>
            <a:cxnSpLocks noChangeShapeType="1"/>
            <a:stCxn id="10" idx="4"/>
            <a:endCxn id="56409" idx="7"/>
          </p:cNvCxnSpPr>
          <p:nvPr/>
        </p:nvCxnSpPr>
        <p:spPr bwMode="auto">
          <a:xfrm rot="5400000">
            <a:off x="1111250" y="2351088"/>
            <a:ext cx="231775" cy="231775"/>
          </a:xfrm>
          <a:prstGeom prst="line">
            <a:avLst/>
          </a:prstGeom>
          <a:noFill/>
          <a:ln w="9525" algn="ctr">
            <a:solidFill>
              <a:schemeClr val="accent1"/>
            </a:solidFill>
            <a:round/>
            <a:headEnd/>
            <a:tailEnd/>
          </a:ln>
        </p:spPr>
      </p:cxnSp>
      <p:cxnSp>
        <p:nvCxnSpPr>
          <p:cNvPr id="56339" name="直接连接符 33"/>
          <p:cNvCxnSpPr>
            <a:cxnSpLocks noChangeShapeType="1"/>
            <a:stCxn id="56409" idx="4"/>
          </p:cNvCxnSpPr>
          <p:nvPr/>
        </p:nvCxnSpPr>
        <p:spPr bwMode="auto">
          <a:xfrm rot="5400000">
            <a:off x="804069" y="2890044"/>
            <a:ext cx="180975" cy="179387"/>
          </a:xfrm>
          <a:prstGeom prst="line">
            <a:avLst/>
          </a:prstGeom>
          <a:noFill/>
          <a:ln w="9525" algn="ctr">
            <a:solidFill>
              <a:schemeClr val="accent1"/>
            </a:solidFill>
            <a:round/>
            <a:headEnd/>
            <a:tailEnd/>
          </a:ln>
        </p:spPr>
      </p:cxnSp>
      <p:cxnSp>
        <p:nvCxnSpPr>
          <p:cNvPr id="56340" name="直接连接符 36"/>
          <p:cNvCxnSpPr>
            <a:cxnSpLocks noChangeShapeType="1"/>
          </p:cNvCxnSpPr>
          <p:nvPr/>
        </p:nvCxnSpPr>
        <p:spPr bwMode="auto">
          <a:xfrm rot="5400000">
            <a:off x="1521619" y="3788569"/>
            <a:ext cx="180975" cy="179387"/>
          </a:xfrm>
          <a:prstGeom prst="line">
            <a:avLst/>
          </a:prstGeom>
          <a:noFill/>
          <a:ln w="9525" algn="ctr">
            <a:solidFill>
              <a:schemeClr val="accent1"/>
            </a:solidFill>
            <a:round/>
            <a:headEnd/>
            <a:tailEnd/>
          </a:ln>
        </p:spPr>
      </p:cxnSp>
      <p:cxnSp>
        <p:nvCxnSpPr>
          <p:cNvPr id="56341" name="直接连接符 37"/>
          <p:cNvCxnSpPr>
            <a:cxnSpLocks noChangeShapeType="1"/>
          </p:cNvCxnSpPr>
          <p:nvPr/>
        </p:nvCxnSpPr>
        <p:spPr bwMode="auto">
          <a:xfrm rot="5400000">
            <a:off x="1880394" y="4326732"/>
            <a:ext cx="180975" cy="179387"/>
          </a:xfrm>
          <a:prstGeom prst="line">
            <a:avLst/>
          </a:prstGeom>
          <a:noFill/>
          <a:ln w="9525" algn="ctr">
            <a:solidFill>
              <a:schemeClr val="accent1"/>
            </a:solidFill>
            <a:round/>
            <a:headEnd/>
            <a:tailEnd/>
          </a:ln>
        </p:spPr>
      </p:cxnSp>
      <p:cxnSp>
        <p:nvCxnSpPr>
          <p:cNvPr id="56342" name="直接连接符 38"/>
          <p:cNvCxnSpPr>
            <a:cxnSpLocks noChangeShapeType="1"/>
            <a:stCxn id="56407" idx="4"/>
            <a:endCxn id="56405" idx="1"/>
          </p:cNvCxnSpPr>
          <p:nvPr/>
        </p:nvCxnSpPr>
        <p:spPr bwMode="auto">
          <a:xfrm rot="16200000" flipH="1">
            <a:off x="1701800" y="3786188"/>
            <a:ext cx="231775" cy="231775"/>
          </a:xfrm>
          <a:prstGeom prst="line">
            <a:avLst/>
          </a:prstGeom>
          <a:noFill/>
          <a:ln w="9525" algn="ctr">
            <a:solidFill>
              <a:schemeClr val="accent1"/>
            </a:solidFill>
            <a:round/>
            <a:headEnd/>
            <a:tailEnd/>
          </a:ln>
        </p:spPr>
      </p:cxnSp>
      <p:cxnSp>
        <p:nvCxnSpPr>
          <p:cNvPr id="56343" name="直接连接符 41"/>
          <p:cNvCxnSpPr>
            <a:cxnSpLocks noChangeShapeType="1"/>
            <a:stCxn id="10" idx="4"/>
          </p:cNvCxnSpPr>
          <p:nvPr/>
        </p:nvCxnSpPr>
        <p:spPr bwMode="auto">
          <a:xfrm rot="16200000" flipH="1">
            <a:off x="1431925" y="2262188"/>
            <a:ext cx="180975" cy="358775"/>
          </a:xfrm>
          <a:prstGeom prst="line">
            <a:avLst/>
          </a:prstGeom>
          <a:noFill/>
          <a:ln w="9525" algn="ctr">
            <a:solidFill>
              <a:schemeClr val="accent1"/>
            </a:solidFill>
            <a:round/>
            <a:headEnd/>
            <a:tailEnd/>
          </a:ln>
        </p:spPr>
      </p:cxnSp>
      <p:cxnSp>
        <p:nvCxnSpPr>
          <p:cNvPr id="56344" name="直接连接符 44"/>
          <p:cNvCxnSpPr>
            <a:cxnSpLocks noChangeShapeType="1"/>
            <a:stCxn id="56409" idx="4"/>
            <a:endCxn id="56407" idx="1"/>
          </p:cNvCxnSpPr>
          <p:nvPr/>
        </p:nvCxnSpPr>
        <p:spPr bwMode="auto">
          <a:xfrm rot="16200000" flipH="1">
            <a:off x="984250" y="2889250"/>
            <a:ext cx="590550" cy="590550"/>
          </a:xfrm>
          <a:prstGeom prst="line">
            <a:avLst/>
          </a:prstGeom>
          <a:noFill/>
          <a:ln w="9525" algn="ctr">
            <a:solidFill>
              <a:schemeClr val="accent1"/>
            </a:solidFill>
            <a:prstDash val="dash"/>
            <a:round/>
            <a:headEnd/>
            <a:tailEnd/>
          </a:ln>
        </p:spPr>
      </p:cxnSp>
      <p:cxnSp>
        <p:nvCxnSpPr>
          <p:cNvPr id="56345" name="直接连接符 47"/>
          <p:cNvCxnSpPr>
            <a:cxnSpLocks noChangeShapeType="1"/>
          </p:cNvCxnSpPr>
          <p:nvPr/>
        </p:nvCxnSpPr>
        <p:spPr bwMode="auto">
          <a:xfrm rot="16200000" flipH="1">
            <a:off x="1701800" y="1814513"/>
            <a:ext cx="590550" cy="590550"/>
          </a:xfrm>
          <a:prstGeom prst="line">
            <a:avLst/>
          </a:prstGeom>
          <a:noFill/>
          <a:ln w="9525" algn="ctr">
            <a:solidFill>
              <a:schemeClr val="accent1"/>
            </a:solidFill>
            <a:prstDash val="dash"/>
            <a:round/>
            <a:headEnd/>
            <a:tailEnd/>
          </a:ln>
        </p:spPr>
      </p:cxnSp>
      <p:grpSp>
        <p:nvGrpSpPr>
          <p:cNvPr id="56346" name="组合 48"/>
          <p:cNvGrpSpPr>
            <a:grpSpLocks/>
          </p:cNvGrpSpPr>
          <p:nvPr/>
        </p:nvGrpSpPr>
        <p:grpSpPr bwMode="auto">
          <a:xfrm>
            <a:off x="4340225" y="1455738"/>
            <a:ext cx="358775" cy="360362"/>
            <a:chOff x="1343016" y="1635119"/>
            <a:chExt cx="358872" cy="360000"/>
          </a:xfrm>
        </p:grpSpPr>
        <p:sp>
          <p:nvSpPr>
            <p:cNvPr id="56402" name="TextBox 5"/>
            <p:cNvSpPr txBox="1">
              <a:spLocks noChangeArrowheads="1"/>
            </p:cNvSpPr>
            <p:nvPr/>
          </p:nvSpPr>
          <p:spPr bwMode="auto">
            <a:xfrm>
              <a:off x="1343016" y="1635119"/>
              <a:ext cx="358872" cy="360000"/>
            </a:xfrm>
            <a:prstGeom prst="rect">
              <a:avLst/>
            </a:prstGeom>
            <a:noFill/>
            <a:ln w="9525">
              <a:noFill/>
              <a:miter lim="800000"/>
              <a:headEnd/>
              <a:tailEnd/>
            </a:ln>
          </p:spPr>
          <p:txBody>
            <a:bodyPr anchor="ctr" anchorCtr="1">
              <a:spAutoFit/>
            </a:bodyPr>
            <a:lstStyle/>
            <a:p>
              <a:r>
                <a:rPr lang="en-US" altLang="zh-CN" sz="1200" b="1"/>
                <a:t>F</a:t>
              </a:r>
              <a:endParaRPr lang="zh-CN" altLang="en-US" sz="1200" b="1"/>
            </a:p>
          </p:txBody>
        </p:sp>
        <p:sp>
          <p:nvSpPr>
            <p:cNvPr id="56403" name="椭圆 50"/>
            <p:cNvSpPr>
              <a:spLocks noChangeArrowheads="1"/>
            </p:cNvSpPr>
            <p:nvPr/>
          </p:nvSpPr>
          <p:spPr bwMode="auto">
            <a:xfrm>
              <a:off x="1343016" y="1635120"/>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2400"/>
            </a:p>
          </p:txBody>
        </p:sp>
      </p:grpSp>
      <p:grpSp>
        <p:nvGrpSpPr>
          <p:cNvPr id="56347" name="组合 54"/>
          <p:cNvGrpSpPr>
            <a:grpSpLocks/>
          </p:cNvGrpSpPr>
          <p:nvPr/>
        </p:nvGrpSpPr>
        <p:grpSpPr bwMode="auto">
          <a:xfrm>
            <a:off x="3622675" y="2530475"/>
            <a:ext cx="358775" cy="360363"/>
            <a:chOff x="1343016" y="1635118"/>
            <a:chExt cx="358872" cy="360000"/>
          </a:xfrm>
        </p:grpSpPr>
        <p:sp>
          <p:nvSpPr>
            <p:cNvPr id="56400" name="TextBox 5"/>
            <p:cNvSpPr txBox="1">
              <a:spLocks noChangeArrowheads="1"/>
            </p:cNvSpPr>
            <p:nvPr/>
          </p:nvSpPr>
          <p:spPr bwMode="auto">
            <a:xfrm>
              <a:off x="1343016" y="1635118"/>
              <a:ext cx="358872" cy="360000"/>
            </a:xfrm>
            <a:prstGeom prst="rect">
              <a:avLst/>
            </a:prstGeom>
            <a:noFill/>
            <a:ln w="9525">
              <a:noFill/>
              <a:miter lim="800000"/>
              <a:headEnd/>
              <a:tailEnd/>
            </a:ln>
          </p:spPr>
          <p:txBody>
            <a:bodyPr anchor="ctr" anchorCtr="1">
              <a:spAutoFit/>
            </a:bodyPr>
            <a:lstStyle/>
            <a:p>
              <a:r>
                <a:rPr lang="en-US" altLang="zh-CN" sz="1200" b="1"/>
                <a:t>C</a:t>
              </a:r>
              <a:endParaRPr lang="zh-CN" altLang="en-US" sz="1200" b="1"/>
            </a:p>
          </p:txBody>
        </p:sp>
        <p:sp>
          <p:nvSpPr>
            <p:cNvPr id="56401" name="椭圆 56"/>
            <p:cNvSpPr>
              <a:spLocks noChangeArrowheads="1"/>
            </p:cNvSpPr>
            <p:nvPr/>
          </p:nvSpPr>
          <p:spPr bwMode="auto">
            <a:xfrm>
              <a:off x="1343016" y="1635120"/>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2400"/>
            </a:p>
          </p:txBody>
        </p:sp>
      </p:grpSp>
      <p:sp>
        <p:nvSpPr>
          <p:cNvPr id="58" name="泪滴形 57"/>
          <p:cNvSpPr/>
          <p:nvPr/>
        </p:nvSpPr>
        <p:spPr bwMode="auto">
          <a:xfrm>
            <a:off x="3263900" y="3070225"/>
            <a:ext cx="358775" cy="538163"/>
          </a:xfrm>
          <a:prstGeom prst="teardrop">
            <a:avLst/>
          </a:prstGeom>
          <a:noFill/>
          <a:ln w="9525" cap="flat" cmpd="sng" algn="ctr">
            <a:solidFill>
              <a:schemeClr val="accent1"/>
            </a:solidFill>
            <a:prstDash val="solid"/>
            <a:round/>
            <a:headEnd type="none" w="med" len="med"/>
            <a:tailEnd type="none" w="med" len="med"/>
          </a:ln>
          <a:effectLst/>
        </p:spPr>
        <p:txBody>
          <a:bodyPr lIns="0" tIns="0" rIns="182880" bIns="0"/>
          <a:lstStyle/>
          <a:p>
            <a:pPr>
              <a:spcBef>
                <a:spcPct val="50000"/>
              </a:spcBef>
              <a:defRPr/>
            </a:pPr>
            <a:endParaRPr lang="zh-CN" altLang="en-US" sz="2400"/>
          </a:p>
        </p:txBody>
      </p:sp>
      <p:sp>
        <p:nvSpPr>
          <p:cNvPr id="56349" name="TextBox 5"/>
          <p:cNvSpPr txBox="1">
            <a:spLocks noChangeArrowheads="1"/>
          </p:cNvSpPr>
          <p:nvPr/>
        </p:nvSpPr>
        <p:spPr bwMode="auto">
          <a:xfrm>
            <a:off x="3263900" y="3068638"/>
            <a:ext cx="358775" cy="539750"/>
          </a:xfrm>
          <a:prstGeom prst="rect">
            <a:avLst/>
          </a:prstGeom>
          <a:noFill/>
          <a:ln w="9525">
            <a:noFill/>
            <a:miter lim="800000"/>
            <a:headEnd/>
            <a:tailEnd/>
          </a:ln>
        </p:spPr>
        <p:txBody>
          <a:bodyPr anchor="ctr" anchorCtr="1">
            <a:spAutoFit/>
          </a:bodyPr>
          <a:lstStyle/>
          <a:p>
            <a:r>
              <a:rPr lang="en-US" altLang="zh-CN" sz="1200" b="1"/>
              <a:t>C</a:t>
            </a:r>
            <a:r>
              <a:rPr lang="en-US" altLang="zh-CN" sz="1200" b="1" baseline="-25000"/>
              <a:t>L</a:t>
            </a:r>
            <a:endParaRPr lang="zh-CN" altLang="en-US" sz="1200" b="1" baseline="-25000"/>
          </a:p>
        </p:txBody>
      </p:sp>
      <p:grpSp>
        <p:nvGrpSpPr>
          <p:cNvPr id="56350" name="组合 59"/>
          <p:cNvGrpSpPr>
            <a:grpSpLocks/>
          </p:cNvGrpSpPr>
          <p:nvPr/>
        </p:nvGrpSpPr>
        <p:grpSpPr bwMode="auto">
          <a:xfrm>
            <a:off x="4340225" y="3427413"/>
            <a:ext cx="358775" cy="360362"/>
            <a:chOff x="1343016" y="1635117"/>
            <a:chExt cx="358872" cy="360000"/>
          </a:xfrm>
        </p:grpSpPr>
        <p:sp>
          <p:nvSpPr>
            <p:cNvPr id="56398" name="TextBox 5"/>
            <p:cNvSpPr txBox="1">
              <a:spLocks noChangeArrowheads="1"/>
            </p:cNvSpPr>
            <p:nvPr/>
          </p:nvSpPr>
          <p:spPr bwMode="auto">
            <a:xfrm>
              <a:off x="1343016" y="1635117"/>
              <a:ext cx="358872" cy="360000"/>
            </a:xfrm>
            <a:prstGeom prst="rect">
              <a:avLst/>
            </a:prstGeom>
            <a:noFill/>
            <a:ln w="9525">
              <a:noFill/>
              <a:miter lim="800000"/>
              <a:headEnd/>
              <a:tailEnd/>
            </a:ln>
          </p:spPr>
          <p:txBody>
            <a:bodyPr anchor="ctr" anchorCtr="1">
              <a:spAutoFit/>
            </a:bodyPr>
            <a:lstStyle/>
            <a:p>
              <a:r>
                <a:rPr lang="en-US" altLang="zh-CN" sz="1200" b="1"/>
                <a:t>Q</a:t>
              </a:r>
              <a:endParaRPr lang="zh-CN" altLang="en-US" sz="1200" b="1"/>
            </a:p>
          </p:txBody>
        </p:sp>
        <p:sp>
          <p:nvSpPr>
            <p:cNvPr id="56399" name="椭圆 61"/>
            <p:cNvSpPr>
              <a:spLocks noChangeArrowheads="1"/>
            </p:cNvSpPr>
            <p:nvPr/>
          </p:nvSpPr>
          <p:spPr bwMode="auto">
            <a:xfrm>
              <a:off x="1343016" y="1635120"/>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2400"/>
            </a:p>
          </p:txBody>
        </p:sp>
      </p:grpSp>
      <p:sp>
        <p:nvSpPr>
          <p:cNvPr id="63" name="泪滴形 62"/>
          <p:cNvSpPr/>
          <p:nvPr/>
        </p:nvSpPr>
        <p:spPr bwMode="auto">
          <a:xfrm>
            <a:off x="3981450" y="3967163"/>
            <a:ext cx="358775" cy="538162"/>
          </a:xfrm>
          <a:prstGeom prst="teardrop">
            <a:avLst/>
          </a:prstGeom>
          <a:noFill/>
          <a:ln w="9525" cap="flat" cmpd="sng" algn="ctr">
            <a:solidFill>
              <a:schemeClr val="accent1"/>
            </a:solidFill>
            <a:prstDash val="solid"/>
            <a:round/>
            <a:headEnd type="none" w="med" len="med"/>
            <a:tailEnd type="none" w="med" len="med"/>
          </a:ln>
          <a:effectLst/>
        </p:spPr>
        <p:txBody>
          <a:bodyPr lIns="0" tIns="0" rIns="182880" bIns="0"/>
          <a:lstStyle/>
          <a:p>
            <a:pPr>
              <a:spcBef>
                <a:spcPct val="50000"/>
              </a:spcBef>
              <a:defRPr/>
            </a:pPr>
            <a:endParaRPr lang="zh-CN" altLang="en-US" sz="2400"/>
          </a:p>
        </p:txBody>
      </p:sp>
      <p:sp>
        <p:nvSpPr>
          <p:cNvPr id="56352" name="TextBox 5"/>
          <p:cNvSpPr txBox="1">
            <a:spLocks noChangeArrowheads="1"/>
          </p:cNvSpPr>
          <p:nvPr/>
        </p:nvSpPr>
        <p:spPr bwMode="auto">
          <a:xfrm>
            <a:off x="3981450" y="3965575"/>
            <a:ext cx="358775" cy="539750"/>
          </a:xfrm>
          <a:prstGeom prst="rect">
            <a:avLst/>
          </a:prstGeom>
          <a:noFill/>
          <a:ln w="9525">
            <a:noFill/>
            <a:miter lim="800000"/>
            <a:headEnd/>
            <a:tailEnd/>
          </a:ln>
        </p:spPr>
        <p:txBody>
          <a:bodyPr anchor="ctr" anchorCtr="1">
            <a:spAutoFit/>
          </a:bodyPr>
          <a:lstStyle/>
          <a:p>
            <a:r>
              <a:rPr lang="en-US" altLang="zh-CN" sz="1100" b="1"/>
              <a:t>Q</a:t>
            </a:r>
            <a:r>
              <a:rPr lang="en-US" altLang="zh-CN" sz="1100" b="1" baseline="-25000"/>
              <a:t>L</a:t>
            </a:r>
            <a:endParaRPr lang="zh-CN" altLang="en-US" sz="1100" b="1" baseline="-25000"/>
          </a:p>
        </p:txBody>
      </p:sp>
      <p:grpSp>
        <p:nvGrpSpPr>
          <p:cNvPr id="56353" name="组合 64"/>
          <p:cNvGrpSpPr>
            <a:grpSpLocks/>
          </p:cNvGrpSpPr>
          <p:nvPr/>
        </p:nvGrpSpPr>
        <p:grpSpPr bwMode="auto">
          <a:xfrm>
            <a:off x="4033838" y="1993900"/>
            <a:ext cx="358775" cy="360363"/>
            <a:chOff x="1343016" y="1635117"/>
            <a:chExt cx="358872" cy="360000"/>
          </a:xfrm>
        </p:grpSpPr>
        <p:sp>
          <p:nvSpPr>
            <p:cNvPr id="56396" name="TextBox 5"/>
            <p:cNvSpPr txBox="1">
              <a:spLocks noChangeArrowheads="1"/>
            </p:cNvSpPr>
            <p:nvPr/>
          </p:nvSpPr>
          <p:spPr bwMode="auto">
            <a:xfrm>
              <a:off x="1343016" y="1635117"/>
              <a:ext cx="358872" cy="360000"/>
            </a:xfrm>
            <a:prstGeom prst="rect">
              <a:avLst/>
            </a:prstGeom>
            <a:noFill/>
            <a:ln w="9525">
              <a:noFill/>
              <a:miter lim="800000"/>
              <a:headEnd/>
              <a:tailEnd/>
            </a:ln>
          </p:spPr>
          <p:txBody>
            <a:bodyPr anchor="ctr" anchorCtr="1">
              <a:spAutoFit/>
            </a:bodyPr>
            <a:lstStyle/>
            <a:p>
              <a:r>
                <a:rPr lang="en-US" altLang="zh-CN" sz="1200" b="1"/>
                <a:t>S</a:t>
              </a:r>
              <a:endParaRPr lang="zh-CN" altLang="en-US" sz="1200" b="1"/>
            </a:p>
          </p:txBody>
        </p:sp>
        <p:sp>
          <p:nvSpPr>
            <p:cNvPr id="56397" name="椭圆 66"/>
            <p:cNvSpPr>
              <a:spLocks noChangeArrowheads="1"/>
            </p:cNvSpPr>
            <p:nvPr/>
          </p:nvSpPr>
          <p:spPr bwMode="auto">
            <a:xfrm>
              <a:off x="1343016" y="1635120"/>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2400"/>
            </a:p>
          </p:txBody>
        </p:sp>
      </p:grpSp>
      <p:sp>
        <p:nvSpPr>
          <p:cNvPr id="70" name="泪滴形 69"/>
          <p:cNvSpPr/>
          <p:nvPr/>
        </p:nvSpPr>
        <p:spPr bwMode="auto">
          <a:xfrm flipH="1">
            <a:off x="4519613" y="2533650"/>
            <a:ext cx="358775" cy="538163"/>
          </a:xfrm>
          <a:prstGeom prst="teardrop">
            <a:avLst/>
          </a:prstGeom>
          <a:noFill/>
          <a:ln w="9525" cap="flat" cmpd="sng" algn="ctr">
            <a:solidFill>
              <a:schemeClr val="accent1"/>
            </a:solidFill>
            <a:prstDash val="solid"/>
            <a:round/>
            <a:headEnd type="none" w="med" len="med"/>
            <a:tailEnd type="none" w="med" len="med"/>
          </a:ln>
          <a:effectLst/>
        </p:spPr>
        <p:txBody>
          <a:bodyPr lIns="0" tIns="0" rIns="182880" bIns="0"/>
          <a:lstStyle/>
          <a:p>
            <a:pPr>
              <a:spcBef>
                <a:spcPct val="50000"/>
              </a:spcBef>
              <a:defRPr/>
            </a:pPr>
            <a:endParaRPr lang="zh-CN" altLang="en-US" sz="2400"/>
          </a:p>
        </p:txBody>
      </p:sp>
      <p:sp>
        <p:nvSpPr>
          <p:cNvPr id="56355" name="TextBox 5"/>
          <p:cNvSpPr txBox="1">
            <a:spLocks noChangeArrowheads="1"/>
          </p:cNvSpPr>
          <p:nvPr/>
        </p:nvSpPr>
        <p:spPr bwMode="auto">
          <a:xfrm flipH="1">
            <a:off x="4519613" y="2532063"/>
            <a:ext cx="358775" cy="539750"/>
          </a:xfrm>
          <a:prstGeom prst="rect">
            <a:avLst/>
          </a:prstGeom>
          <a:noFill/>
          <a:ln w="9525">
            <a:noFill/>
            <a:miter lim="800000"/>
            <a:headEnd/>
            <a:tailEnd/>
          </a:ln>
        </p:spPr>
        <p:txBody>
          <a:bodyPr anchor="ctr" anchorCtr="1">
            <a:spAutoFit/>
          </a:bodyPr>
          <a:lstStyle/>
          <a:p>
            <a:r>
              <a:rPr lang="en-US" altLang="zh-CN" sz="1200" b="1"/>
              <a:t>P</a:t>
            </a:r>
            <a:r>
              <a:rPr lang="en-US" altLang="zh-CN" sz="1200" b="1" baseline="-25000"/>
              <a:t>R</a:t>
            </a:r>
            <a:endParaRPr lang="zh-CN" altLang="en-US" sz="1200" b="1" baseline="-25000"/>
          </a:p>
        </p:txBody>
      </p:sp>
      <p:cxnSp>
        <p:nvCxnSpPr>
          <p:cNvPr id="56356" name="直接连接符 71"/>
          <p:cNvCxnSpPr>
            <a:cxnSpLocks noChangeShapeType="1"/>
          </p:cNvCxnSpPr>
          <p:nvPr/>
        </p:nvCxnSpPr>
        <p:spPr bwMode="auto">
          <a:xfrm rot="5400000">
            <a:off x="4288632" y="1813719"/>
            <a:ext cx="230187" cy="231775"/>
          </a:xfrm>
          <a:prstGeom prst="line">
            <a:avLst/>
          </a:prstGeom>
          <a:noFill/>
          <a:ln w="9525" algn="ctr">
            <a:solidFill>
              <a:schemeClr val="accent1"/>
            </a:solidFill>
            <a:round/>
            <a:headEnd/>
            <a:tailEnd/>
          </a:ln>
        </p:spPr>
      </p:cxnSp>
      <p:cxnSp>
        <p:nvCxnSpPr>
          <p:cNvPr id="56357" name="直接连接符 72"/>
          <p:cNvCxnSpPr>
            <a:cxnSpLocks noChangeShapeType="1"/>
          </p:cNvCxnSpPr>
          <p:nvPr/>
        </p:nvCxnSpPr>
        <p:spPr bwMode="auto">
          <a:xfrm rot="5400000">
            <a:off x="3929063" y="2351088"/>
            <a:ext cx="231775" cy="231775"/>
          </a:xfrm>
          <a:prstGeom prst="line">
            <a:avLst/>
          </a:prstGeom>
          <a:noFill/>
          <a:ln w="9525" algn="ctr">
            <a:solidFill>
              <a:schemeClr val="accent1"/>
            </a:solidFill>
            <a:round/>
            <a:headEnd/>
            <a:tailEnd/>
          </a:ln>
        </p:spPr>
      </p:cxnSp>
      <p:cxnSp>
        <p:nvCxnSpPr>
          <p:cNvPr id="56358" name="直接连接符 73"/>
          <p:cNvCxnSpPr>
            <a:cxnSpLocks noChangeShapeType="1"/>
          </p:cNvCxnSpPr>
          <p:nvPr/>
        </p:nvCxnSpPr>
        <p:spPr bwMode="auto">
          <a:xfrm rot="5400000">
            <a:off x="3621881" y="2890044"/>
            <a:ext cx="180975" cy="179388"/>
          </a:xfrm>
          <a:prstGeom prst="line">
            <a:avLst/>
          </a:prstGeom>
          <a:noFill/>
          <a:ln w="9525" algn="ctr">
            <a:solidFill>
              <a:schemeClr val="accent1"/>
            </a:solidFill>
            <a:round/>
            <a:headEnd/>
            <a:tailEnd/>
          </a:ln>
        </p:spPr>
      </p:cxnSp>
      <p:cxnSp>
        <p:nvCxnSpPr>
          <p:cNvPr id="56359" name="直接连接符 74"/>
          <p:cNvCxnSpPr>
            <a:cxnSpLocks noChangeShapeType="1"/>
          </p:cNvCxnSpPr>
          <p:nvPr/>
        </p:nvCxnSpPr>
        <p:spPr bwMode="auto">
          <a:xfrm rot="5400000">
            <a:off x="4339431" y="3788569"/>
            <a:ext cx="180975" cy="179388"/>
          </a:xfrm>
          <a:prstGeom prst="line">
            <a:avLst/>
          </a:prstGeom>
          <a:noFill/>
          <a:ln w="9525" algn="ctr">
            <a:solidFill>
              <a:schemeClr val="accent1"/>
            </a:solidFill>
            <a:round/>
            <a:headEnd/>
            <a:tailEnd/>
          </a:ln>
        </p:spPr>
      </p:cxnSp>
      <p:cxnSp>
        <p:nvCxnSpPr>
          <p:cNvPr id="56360" name="直接连接符 76"/>
          <p:cNvCxnSpPr>
            <a:cxnSpLocks noChangeShapeType="1"/>
          </p:cNvCxnSpPr>
          <p:nvPr/>
        </p:nvCxnSpPr>
        <p:spPr bwMode="auto">
          <a:xfrm rot="16200000" flipH="1">
            <a:off x="4519613" y="3786188"/>
            <a:ext cx="231775" cy="231775"/>
          </a:xfrm>
          <a:prstGeom prst="line">
            <a:avLst/>
          </a:prstGeom>
          <a:noFill/>
          <a:ln w="9525" algn="ctr">
            <a:solidFill>
              <a:schemeClr val="accent1"/>
            </a:solidFill>
            <a:round/>
            <a:headEnd/>
            <a:tailEnd/>
          </a:ln>
        </p:spPr>
      </p:cxnSp>
      <p:cxnSp>
        <p:nvCxnSpPr>
          <p:cNvPr id="56361" name="直接连接符 77"/>
          <p:cNvCxnSpPr>
            <a:cxnSpLocks noChangeShapeType="1"/>
          </p:cNvCxnSpPr>
          <p:nvPr/>
        </p:nvCxnSpPr>
        <p:spPr bwMode="auto">
          <a:xfrm rot="16200000" flipH="1">
            <a:off x="4249738" y="2262188"/>
            <a:ext cx="180975" cy="358775"/>
          </a:xfrm>
          <a:prstGeom prst="line">
            <a:avLst/>
          </a:prstGeom>
          <a:noFill/>
          <a:ln w="9525" algn="ctr">
            <a:solidFill>
              <a:schemeClr val="accent1"/>
            </a:solidFill>
            <a:round/>
            <a:headEnd/>
            <a:tailEnd/>
          </a:ln>
        </p:spPr>
      </p:cxnSp>
      <p:cxnSp>
        <p:nvCxnSpPr>
          <p:cNvPr id="56362" name="直接连接符 78"/>
          <p:cNvCxnSpPr>
            <a:cxnSpLocks noChangeShapeType="1"/>
          </p:cNvCxnSpPr>
          <p:nvPr/>
        </p:nvCxnSpPr>
        <p:spPr bwMode="auto">
          <a:xfrm rot="16200000" flipH="1">
            <a:off x="3802063" y="2889250"/>
            <a:ext cx="590550" cy="590550"/>
          </a:xfrm>
          <a:prstGeom prst="line">
            <a:avLst/>
          </a:prstGeom>
          <a:noFill/>
          <a:ln w="9525" algn="ctr">
            <a:solidFill>
              <a:schemeClr val="accent1"/>
            </a:solidFill>
            <a:prstDash val="dash"/>
            <a:round/>
            <a:headEnd/>
            <a:tailEnd/>
          </a:ln>
        </p:spPr>
      </p:cxnSp>
      <p:cxnSp>
        <p:nvCxnSpPr>
          <p:cNvPr id="56363" name="直接连接符 79"/>
          <p:cNvCxnSpPr>
            <a:cxnSpLocks noChangeShapeType="1"/>
          </p:cNvCxnSpPr>
          <p:nvPr/>
        </p:nvCxnSpPr>
        <p:spPr bwMode="auto">
          <a:xfrm rot="16200000" flipH="1">
            <a:off x="4519613" y="1814513"/>
            <a:ext cx="590550" cy="590550"/>
          </a:xfrm>
          <a:prstGeom prst="line">
            <a:avLst/>
          </a:prstGeom>
          <a:noFill/>
          <a:ln w="9525" algn="ctr">
            <a:solidFill>
              <a:schemeClr val="accent1"/>
            </a:solidFill>
            <a:prstDash val="dash"/>
            <a:round/>
            <a:headEnd/>
            <a:tailEnd/>
          </a:ln>
        </p:spPr>
      </p:cxnSp>
      <p:grpSp>
        <p:nvGrpSpPr>
          <p:cNvPr id="56364" name="组合 80"/>
          <p:cNvGrpSpPr>
            <a:grpSpLocks/>
          </p:cNvGrpSpPr>
          <p:nvPr/>
        </p:nvGrpSpPr>
        <p:grpSpPr bwMode="auto">
          <a:xfrm>
            <a:off x="6996113" y="1455738"/>
            <a:ext cx="358775" cy="360362"/>
            <a:chOff x="1343016" y="1635119"/>
            <a:chExt cx="358872" cy="360000"/>
          </a:xfrm>
        </p:grpSpPr>
        <p:sp>
          <p:nvSpPr>
            <p:cNvPr id="56394" name="TextBox 5"/>
            <p:cNvSpPr txBox="1">
              <a:spLocks noChangeArrowheads="1"/>
            </p:cNvSpPr>
            <p:nvPr/>
          </p:nvSpPr>
          <p:spPr bwMode="auto">
            <a:xfrm>
              <a:off x="1343016" y="1635119"/>
              <a:ext cx="358872" cy="360000"/>
            </a:xfrm>
            <a:prstGeom prst="rect">
              <a:avLst/>
            </a:prstGeom>
            <a:noFill/>
            <a:ln w="9525">
              <a:noFill/>
              <a:miter lim="800000"/>
              <a:headEnd/>
              <a:tailEnd/>
            </a:ln>
          </p:spPr>
          <p:txBody>
            <a:bodyPr anchor="ctr" anchorCtr="1">
              <a:spAutoFit/>
            </a:bodyPr>
            <a:lstStyle/>
            <a:p>
              <a:r>
                <a:rPr lang="en-US" altLang="zh-CN" sz="1200" b="1"/>
                <a:t>F</a:t>
              </a:r>
              <a:endParaRPr lang="zh-CN" altLang="en-US" sz="1200" b="1"/>
            </a:p>
          </p:txBody>
        </p:sp>
        <p:sp>
          <p:nvSpPr>
            <p:cNvPr id="56395" name="椭圆 82"/>
            <p:cNvSpPr>
              <a:spLocks noChangeArrowheads="1"/>
            </p:cNvSpPr>
            <p:nvPr/>
          </p:nvSpPr>
          <p:spPr bwMode="auto">
            <a:xfrm>
              <a:off x="1343016" y="1635120"/>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2400"/>
            </a:p>
          </p:txBody>
        </p:sp>
      </p:grpSp>
      <p:grpSp>
        <p:nvGrpSpPr>
          <p:cNvPr id="56365" name="组合 86"/>
          <p:cNvGrpSpPr>
            <a:grpSpLocks/>
          </p:cNvGrpSpPr>
          <p:nvPr/>
        </p:nvGrpSpPr>
        <p:grpSpPr bwMode="auto">
          <a:xfrm>
            <a:off x="6724650" y="1993900"/>
            <a:ext cx="358775" cy="360363"/>
            <a:chOff x="1343016" y="1635118"/>
            <a:chExt cx="358872" cy="360000"/>
          </a:xfrm>
        </p:grpSpPr>
        <p:sp>
          <p:nvSpPr>
            <p:cNvPr id="56392" name="TextBox 5"/>
            <p:cNvSpPr txBox="1">
              <a:spLocks noChangeArrowheads="1"/>
            </p:cNvSpPr>
            <p:nvPr/>
          </p:nvSpPr>
          <p:spPr bwMode="auto">
            <a:xfrm>
              <a:off x="1343016" y="1635118"/>
              <a:ext cx="358872" cy="360000"/>
            </a:xfrm>
            <a:prstGeom prst="rect">
              <a:avLst/>
            </a:prstGeom>
            <a:noFill/>
            <a:ln w="9525">
              <a:noFill/>
              <a:miter lim="800000"/>
              <a:headEnd/>
              <a:tailEnd/>
            </a:ln>
          </p:spPr>
          <p:txBody>
            <a:bodyPr anchor="ctr" anchorCtr="1">
              <a:spAutoFit/>
            </a:bodyPr>
            <a:lstStyle/>
            <a:p>
              <a:r>
                <a:rPr lang="en-US" altLang="zh-CN" sz="1200" b="1"/>
                <a:t>C</a:t>
              </a:r>
              <a:endParaRPr lang="zh-CN" altLang="en-US" sz="1200" b="1"/>
            </a:p>
          </p:txBody>
        </p:sp>
        <p:sp>
          <p:nvSpPr>
            <p:cNvPr id="56393" name="椭圆 88"/>
            <p:cNvSpPr>
              <a:spLocks noChangeArrowheads="1"/>
            </p:cNvSpPr>
            <p:nvPr/>
          </p:nvSpPr>
          <p:spPr bwMode="auto">
            <a:xfrm>
              <a:off x="1343016" y="1635120"/>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2400"/>
            </a:p>
          </p:txBody>
        </p:sp>
      </p:grpSp>
      <p:sp>
        <p:nvSpPr>
          <p:cNvPr id="90" name="泪滴形 89"/>
          <p:cNvSpPr/>
          <p:nvPr/>
        </p:nvSpPr>
        <p:spPr bwMode="auto">
          <a:xfrm>
            <a:off x="6365875" y="2533650"/>
            <a:ext cx="358775" cy="538163"/>
          </a:xfrm>
          <a:prstGeom prst="teardrop">
            <a:avLst/>
          </a:prstGeom>
          <a:noFill/>
          <a:ln w="9525" cap="flat" cmpd="sng" algn="ctr">
            <a:solidFill>
              <a:schemeClr val="accent1"/>
            </a:solidFill>
            <a:prstDash val="solid"/>
            <a:round/>
            <a:headEnd type="none" w="med" len="med"/>
            <a:tailEnd type="none" w="med" len="med"/>
          </a:ln>
          <a:effectLst/>
        </p:spPr>
        <p:txBody>
          <a:bodyPr lIns="0" tIns="0" rIns="182880" bIns="0"/>
          <a:lstStyle/>
          <a:p>
            <a:pPr>
              <a:spcBef>
                <a:spcPct val="50000"/>
              </a:spcBef>
              <a:defRPr/>
            </a:pPr>
            <a:endParaRPr lang="zh-CN" altLang="en-US" sz="2400"/>
          </a:p>
        </p:txBody>
      </p:sp>
      <p:sp>
        <p:nvSpPr>
          <p:cNvPr id="56367" name="TextBox 5"/>
          <p:cNvSpPr txBox="1">
            <a:spLocks noChangeArrowheads="1"/>
          </p:cNvSpPr>
          <p:nvPr/>
        </p:nvSpPr>
        <p:spPr bwMode="auto">
          <a:xfrm>
            <a:off x="6365875" y="2532063"/>
            <a:ext cx="358775" cy="539750"/>
          </a:xfrm>
          <a:prstGeom prst="rect">
            <a:avLst/>
          </a:prstGeom>
          <a:noFill/>
          <a:ln w="9525">
            <a:noFill/>
            <a:miter lim="800000"/>
            <a:headEnd/>
            <a:tailEnd/>
          </a:ln>
        </p:spPr>
        <p:txBody>
          <a:bodyPr anchor="ctr" anchorCtr="1">
            <a:spAutoFit/>
          </a:bodyPr>
          <a:lstStyle/>
          <a:p>
            <a:r>
              <a:rPr lang="en-US" altLang="zh-CN" sz="1200" b="1"/>
              <a:t>C</a:t>
            </a:r>
            <a:r>
              <a:rPr lang="en-US" altLang="zh-CN" sz="1200" b="1" baseline="-25000"/>
              <a:t>L</a:t>
            </a:r>
            <a:endParaRPr lang="zh-CN" altLang="en-US" sz="1200" b="1" baseline="-25000"/>
          </a:p>
        </p:txBody>
      </p:sp>
      <p:grpSp>
        <p:nvGrpSpPr>
          <p:cNvPr id="56368" name="组合 91"/>
          <p:cNvGrpSpPr>
            <a:grpSpLocks/>
          </p:cNvGrpSpPr>
          <p:nvPr/>
        </p:nvGrpSpPr>
        <p:grpSpPr bwMode="auto">
          <a:xfrm>
            <a:off x="7442200" y="2890838"/>
            <a:ext cx="358775" cy="358775"/>
            <a:chOff x="1343016" y="1635117"/>
            <a:chExt cx="358872" cy="360000"/>
          </a:xfrm>
        </p:grpSpPr>
        <p:sp>
          <p:nvSpPr>
            <p:cNvPr id="56390" name="TextBox 5"/>
            <p:cNvSpPr txBox="1">
              <a:spLocks noChangeArrowheads="1"/>
            </p:cNvSpPr>
            <p:nvPr/>
          </p:nvSpPr>
          <p:spPr bwMode="auto">
            <a:xfrm>
              <a:off x="1343016" y="1635117"/>
              <a:ext cx="358872" cy="360000"/>
            </a:xfrm>
            <a:prstGeom prst="rect">
              <a:avLst/>
            </a:prstGeom>
            <a:noFill/>
            <a:ln w="9525">
              <a:noFill/>
              <a:miter lim="800000"/>
              <a:headEnd/>
              <a:tailEnd/>
            </a:ln>
          </p:spPr>
          <p:txBody>
            <a:bodyPr anchor="ctr" anchorCtr="1">
              <a:spAutoFit/>
            </a:bodyPr>
            <a:lstStyle/>
            <a:p>
              <a:r>
                <a:rPr lang="en-US" altLang="zh-CN" sz="1200" b="1"/>
                <a:t>Q</a:t>
              </a:r>
              <a:endParaRPr lang="zh-CN" altLang="en-US" sz="1200" b="1"/>
            </a:p>
          </p:txBody>
        </p:sp>
        <p:sp>
          <p:nvSpPr>
            <p:cNvPr id="56391" name="椭圆 93"/>
            <p:cNvSpPr>
              <a:spLocks noChangeArrowheads="1"/>
            </p:cNvSpPr>
            <p:nvPr/>
          </p:nvSpPr>
          <p:spPr bwMode="auto">
            <a:xfrm>
              <a:off x="1343016" y="1635120"/>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2400"/>
            </a:p>
          </p:txBody>
        </p:sp>
      </p:grpSp>
      <p:sp>
        <p:nvSpPr>
          <p:cNvPr id="95" name="泪滴形 94"/>
          <p:cNvSpPr/>
          <p:nvPr/>
        </p:nvSpPr>
        <p:spPr bwMode="auto">
          <a:xfrm>
            <a:off x="7083425" y="3429000"/>
            <a:ext cx="358775" cy="538163"/>
          </a:xfrm>
          <a:prstGeom prst="teardrop">
            <a:avLst/>
          </a:prstGeom>
          <a:noFill/>
          <a:ln w="9525" cap="flat" cmpd="sng" algn="ctr">
            <a:solidFill>
              <a:schemeClr val="accent1"/>
            </a:solidFill>
            <a:prstDash val="solid"/>
            <a:round/>
            <a:headEnd type="none" w="med" len="med"/>
            <a:tailEnd type="none" w="med" len="med"/>
          </a:ln>
          <a:effectLst/>
        </p:spPr>
        <p:txBody>
          <a:bodyPr lIns="0" tIns="0" rIns="182880" bIns="0"/>
          <a:lstStyle/>
          <a:p>
            <a:pPr>
              <a:spcBef>
                <a:spcPct val="50000"/>
              </a:spcBef>
              <a:defRPr/>
            </a:pPr>
            <a:endParaRPr lang="zh-CN" altLang="en-US" sz="2400"/>
          </a:p>
        </p:txBody>
      </p:sp>
      <p:sp>
        <p:nvSpPr>
          <p:cNvPr id="56370" name="TextBox 5"/>
          <p:cNvSpPr txBox="1">
            <a:spLocks noChangeArrowheads="1"/>
          </p:cNvSpPr>
          <p:nvPr/>
        </p:nvSpPr>
        <p:spPr bwMode="auto">
          <a:xfrm>
            <a:off x="7083425" y="3429000"/>
            <a:ext cx="358775" cy="539750"/>
          </a:xfrm>
          <a:prstGeom prst="rect">
            <a:avLst/>
          </a:prstGeom>
          <a:noFill/>
          <a:ln w="9525">
            <a:noFill/>
            <a:miter lim="800000"/>
            <a:headEnd/>
            <a:tailEnd/>
          </a:ln>
        </p:spPr>
        <p:txBody>
          <a:bodyPr anchor="ctr" anchorCtr="1">
            <a:spAutoFit/>
          </a:bodyPr>
          <a:lstStyle/>
          <a:p>
            <a:r>
              <a:rPr lang="en-US" altLang="zh-CN" sz="1100" b="1"/>
              <a:t>Q</a:t>
            </a:r>
            <a:r>
              <a:rPr lang="en-US" altLang="zh-CN" sz="1100" b="1" baseline="-25000"/>
              <a:t>L</a:t>
            </a:r>
            <a:endParaRPr lang="zh-CN" altLang="en-US" sz="1100" b="1" baseline="-25000"/>
          </a:p>
        </p:txBody>
      </p:sp>
      <p:grpSp>
        <p:nvGrpSpPr>
          <p:cNvPr id="56371" name="组合 96"/>
          <p:cNvGrpSpPr>
            <a:grpSpLocks/>
          </p:cNvGrpSpPr>
          <p:nvPr/>
        </p:nvGrpSpPr>
        <p:grpSpPr bwMode="auto">
          <a:xfrm>
            <a:off x="7800975" y="3429000"/>
            <a:ext cx="358775" cy="358775"/>
            <a:chOff x="1343016" y="1635117"/>
            <a:chExt cx="358872" cy="360000"/>
          </a:xfrm>
        </p:grpSpPr>
        <p:sp>
          <p:nvSpPr>
            <p:cNvPr id="56388" name="TextBox 5"/>
            <p:cNvSpPr txBox="1">
              <a:spLocks noChangeArrowheads="1"/>
            </p:cNvSpPr>
            <p:nvPr/>
          </p:nvSpPr>
          <p:spPr bwMode="auto">
            <a:xfrm>
              <a:off x="1343016" y="1635117"/>
              <a:ext cx="358872" cy="360000"/>
            </a:xfrm>
            <a:prstGeom prst="rect">
              <a:avLst/>
            </a:prstGeom>
            <a:noFill/>
            <a:ln w="9525">
              <a:noFill/>
              <a:miter lim="800000"/>
              <a:headEnd/>
              <a:tailEnd/>
            </a:ln>
          </p:spPr>
          <p:txBody>
            <a:bodyPr anchor="ctr" anchorCtr="1">
              <a:spAutoFit/>
            </a:bodyPr>
            <a:lstStyle/>
            <a:p>
              <a:r>
                <a:rPr lang="en-US" altLang="zh-CN" sz="1200" b="1"/>
                <a:t>S</a:t>
              </a:r>
              <a:endParaRPr lang="zh-CN" altLang="en-US" sz="1200" b="1"/>
            </a:p>
          </p:txBody>
        </p:sp>
        <p:sp>
          <p:nvSpPr>
            <p:cNvPr id="56389" name="椭圆 98"/>
            <p:cNvSpPr>
              <a:spLocks noChangeArrowheads="1"/>
            </p:cNvSpPr>
            <p:nvPr/>
          </p:nvSpPr>
          <p:spPr bwMode="auto">
            <a:xfrm>
              <a:off x="1343016" y="1635120"/>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2400"/>
            </a:p>
          </p:txBody>
        </p:sp>
      </p:grpSp>
      <p:sp>
        <p:nvSpPr>
          <p:cNvPr id="100" name="泪滴形 99"/>
          <p:cNvSpPr/>
          <p:nvPr/>
        </p:nvSpPr>
        <p:spPr bwMode="auto">
          <a:xfrm>
            <a:off x="7442200" y="3967163"/>
            <a:ext cx="358775" cy="538162"/>
          </a:xfrm>
          <a:prstGeom prst="teardrop">
            <a:avLst/>
          </a:prstGeom>
          <a:noFill/>
          <a:ln w="9525" cap="flat" cmpd="sng" algn="ctr">
            <a:solidFill>
              <a:schemeClr val="accent1"/>
            </a:solidFill>
            <a:prstDash val="solid"/>
            <a:round/>
            <a:headEnd type="none" w="med" len="med"/>
            <a:tailEnd type="none" w="med" len="med"/>
          </a:ln>
          <a:effectLst/>
        </p:spPr>
        <p:txBody>
          <a:bodyPr lIns="0" tIns="0" rIns="182880" bIns="0"/>
          <a:lstStyle/>
          <a:p>
            <a:pPr>
              <a:spcBef>
                <a:spcPct val="50000"/>
              </a:spcBef>
              <a:defRPr/>
            </a:pPr>
            <a:endParaRPr lang="zh-CN" altLang="en-US" sz="2400"/>
          </a:p>
        </p:txBody>
      </p:sp>
      <p:sp>
        <p:nvSpPr>
          <p:cNvPr id="56373" name="TextBox 5"/>
          <p:cNvSpPr txBox="1">
            <a:spLocks noChangeArrowheads="1"/>
          </p:cNvSpPr>
          <p:nvPr/>
        </p:nvSpPr>
        <p:spPr bwMode="auto">
          <a:xfrm>
            <a:off x="7442200" y="3967163"/>
            <a:ext cx="358775" cy="539750"/>
          </a:xfrm>
          <a:prstGeom prst="rect">
            <a:avLst/>
          </a:prstGeom>
          <a:noFill/>
          <a:ln w="9525">
            <a:noFill/>
            <a:miter lim="800000"/>
            <a:headEnd/>
            <a:tailEnd/>
          </a:ln>
        </p:spPr>
        <p:txBody>
          <a:bodyPr anchor="ctr" anchorCtr="1">
            <a:spAutoFit/>
          </a:bodyPr>
          <a:lstStyle/>
          <a:p>
            <a:r>
              <a:rPr lang="en-US" altLang="zh-CN" sz="1200" b="1"/>
              <a:t>S</a:t>
            </a:r>
            <a:r>
              <a:rPr lang="en-US" altLang="zh-CN" sz="1200" b="1" baseline="-25000"/>
              <a:t>L</a:t>
            </a:r>
            <a:endParaRPr lang="zh-CN" altLang="en-US" sz="1200" b="1" baseline="-25000"/>
          </a:p>
        </p:txBody>
      </p:sp>
      <p:sp>
        <p:nvSpPr>
          <p:cNvPr id="102" name="泪滴形 101"/>
          <p:cNvSpPr/>
          <p:nvPr/>
        </p:nvSpPr>
        <p:spPr bwMode="auto">
          <a:xfrm flipH="1">
            <a:off x="8339138" y="3970338"/>
            <a:ext cx="358775" cy="538162"/>
          </a:xfrm>
          <a:prstGeom prst="teardrop">
            <a:avLst/>
          </a:prstGeom>
          <a:noFill/>
          <a:ln w="9525" cap="flat" cmpd="sng" algn="ctr">
            <a:solidFill>
              <a:schemeClr val="accent1"/>
            </a:solidFill>
            <a:prstDash val="solid"/>
            <a:round/>
            <a:headEnd type="none" w="med" len="med"/>
            <a:tailEnd type="none" w="med" len="med"/>
          </a:ln>
          <a:effectLst/>
        </p:spPr>
        <p:txBody>
          <a:bodyPr lIns="0" tIns="0" rIns="182880" bIns="0"/>
          <a:lstStyle/>
          <a:p>
            <a:pPr>
              <a:spcBef>
                <a:spcPct val="50000"/>
              </a:spcBef>
              <a:defRPr/>
            </a:pPr>
            <a:endParaRPr lang="zh-CN" altLang="en-US" sz="2400"/>
          </a:p>
        </p:txBody>
      </p:sp>
      <p:sp>
        <p:nvSpPr>
          <p:cNvPr id="56375" name="TextBox 5"/>
          <p:cNvSpPr txBox="1">
            <a:spLocks noChangeArrowheads="1"/>
          </p:cNvSpPr>
          <p:nvPr/>
        </p:nvSpPr>
        <p:spPr bwMode="auto">
          <a:xfrm flipH="1">
            <a:off x="8339138" y="3968750"/>
            <a:ext cx="358775" cy="539750"/>
          </a:xfrm>
          <a:prstGeom prst="rect">
            <a:avLst/>
          </a:prstGeom>
          <a:noFill/>
          <a:ln w="9525">
            <a:noFill/>
            <a:miter lim="800000"/>
            <a:headEnd/>
            <a:tailEnd/>
          </a:ln>
        </p:spPr>
        <p:txBody>
          <a:bodyPr anchor="ctr" anchorCtr="1">
            <a:spAutoFit/>
          </a:bodyPr>
          <a:lstStyle/>
          <a:p>
            <a:r>
              <a:rPr lang="en-US" altLang="zh-CN" sz="1200" b="1"/>
              <a:t>P</a:t>
            </a:r>
            <a:r>
              <a:rPr lang="en-US" altLang="zh-CN" sz="1200" b="1" baseline="-25000"/>
              <a:t>R</a:t>
            </a:r>
            <a:endParaRPr lang="zh-CN" altLang="en-US" sz="1200" b="1" baseline="-25000"/>
          </a:p>
        </p:txBody>
      </p:sp>
      <p:cxnSp>
        <p:nvCxnSpPr>
          <p:cNvPr id="56376" name="直接连接符 103"/>
          <p:cNvCxnSpPr>
            <a:cxnSpLocks noChangeShapeType="1"/>
          </p:cNvCxnSpPr>
          <p:nvPr/>
        </p:nvCxnSpPr>
        <p:spPr bwMode="auto">
          <a:xfrm rot="5400000">
            <a:off x="6944519" y="1813719"/>
            <a:ext cx="230187" cy="231775"/>
          </a:xfrm>
          <a:prstGeom prst="line">
            <a:avLst/>
          </a:prstGeom>
          <a:noFill/>
          <a:ln w="9525" algn="ctr">
            <a:solidFill>
              <a:schemeClr val="accent1"/>
            </a:solidFill>
            <a:round/>
            <a:headEnd/>
            <a:tailEnd/>
          </a:ln>
        </p:spPr>
      </p:cxnSp>
      <p:cxnSp>
        <p:nvCxnSpPr>
          <p:cNvPr id="56377" name="直接连接符 105"/>
          <p:cNvCxnSpPr>
            <a:cxnSpLocks noChangeShapeType="1"/>
          </p:cNvCxnSpPr>
          <p:nvPr/>
        </p:nvCxnSpPr>
        <p:spPr bwMode="auto">
          <a:xfrm rot="5400000">
            <a:off x="6723856" y="2353469"/>
            <a:ext cx="180975" cy="179388"/>
          </a:xfrm>
          <a:prstGeom prst="line">
            <a:avLst/>
          </a:prstGeom>
          <a:noFill/>
          <a:ln w="9525" algn="ctr">
            <a:solidFill>
              <a:schemeClr val="accent1"/>
            </a:solidFill>
            <a:round/>
            <a:headEnd/>
            <a:tailEnd/>
          </a:ln>
        </p:spPr>
      </p:cxnSp>
      <p:cxnSp>
        <p:nvCxnSpPr>
          <p:cNvPr id="56378" name="直接连接符 106"/>
          <p:cNvCxnSpPr>
            <a:cxnSpLocks noChangeShapeType="1"/>
          </p:cNvCxnSpPr>
          <p:nvPr/>
        </p:nvCxnSpPr>
        <p:spPr bwMode="auto">
          <a:xfrm rot="5400000">
            <a:off x="7441406" y="3251994"/>
            <a:ext cx="180975" cy="179388"/>
          </a:xfrm>
          <a:prstGeom prst="line">
            <a:avLst/>
          </a:prstGeom>
          <a:noFill/>
          <a:ln w="9525" algn="ctr">
            <a:solidFill>
              <a:schemeClr val="accent1"/>
            </a:solidFill>
            <a:round/>
            <a:headEnd/>
            <a:tailEnd/>
          </a:ln>
        </p:spPr>
      </p:cxnSp>
      <p:cxnSp>
        <p:nvCxnSpPr>
          <p:cNvPr id="56379" name="直接连接符 107"/>
          <p:cNvCxnSpPr>
            <a:cxnSpLocks noChangeShapeType="1"/>
          </p:cNvCxnSpPr>
          <p:nvPr/>
        </p:nvCxnSpPr>
        <p:spPr bwMode="auto">
          <a:xfrm rot="5400000">
            <a:off x="7800181" y="3790157"/>
            <a:ext cx="180975" cy="179388"/>
          </a:xfrm>
          <a:prstGeom prst="line">
            <a:avLst/>
          </a:prstGeom>
          <a:noFill/>
          <a:ln w="9525" algn="ctr">
            <a:solidFill>
              <a:schemeClr val="accent1"/>
            </a:solidFill>
            <a:round/>
            <a:headEnd/>
            <a:tailEnd/>
          </a:ln>
        </p:spPr>
      </p:cxnSp>
      <p:cxnSp>
        <p:nvCxnSpPr>
          <p:cNvPr id="56380" name="直接连接符 108"/>
          <p:cNvCxnSpPr>
            <a:cxnSpLocks noChangeShapeType="1"/>
          </p:cNvCxnSpPr>
          <p:nvPr/>
        </p:nvCxnSpPr>
        <p:spPr bwMode="auto">
          <a:xfrm rot="16200000" flipH="1">
            <a:off x="7621588" y="3249613"/>
            <a:ext cx="231775" cy="231775"/>
          </a:xfrm>
          <a:prstGeom prst="line">
            <a:avLst/>
          </a:prstGeom>
          <a:noFill/>
          <a:ln w="9525" algn="ctr">
            <a:solidFill>
              <a:schemeClr val="accent1"/>
            </a:solidFill>
            <a:round/>
            <a:headEnd/>
            <a:tailEnd/>
          </a:ln>
        </p:spPr>
      </p:cxnSp>
      <p:cxnSp>
        <p:nvCxnSpPr>
          <p:cNvPr id="56381" name="直接连接符 109"/>
          <p:cNvCxnSpPr>
            <a:cxnSpLocks noChangeShapeType="1"/>
          </p:cNvCxnSpPr>
          <p:nvPr/>
        </p:nvCxnSpPr>
        <p:spPr bwMode="auto">
          <a:xfrm rot="16200000" flipH="1">
            <a:off x="8069263" y="3698875"/>
            <a:ext cx="180975" cy="358775"/>
          </a:xfrm>
          <a:prstGeom prst="line">
            <a:avLst/>
          </a:prstGeom>
          <a:noFill/>
          <a:ln w="9525" algn="ctr">
            <a:solidFill>
              <a:schemeClr val="accent1"/>
            </a:solidFill>
            <a:round/>
            <a:headEnd/>
            <a:tailEnd/>
          </a:ln>
        </p:spPr>
      </p:cxnSp>
      <p:cxnSp>
        <p:nvCxnSpPr>
          <p:cNvPr id="56382" name="直接连接符 110"/>
          <p:cNvCxnSpPr>
            <a:cxnSpLocks noChangeShapeType="1"/>
          </p:cNvCxnSpPr>
          <p:nvPr/>
        </p:nvCxnSpPr>
        <p:spPr bwMode="auto">
          <a:xfrm rot="16200000" flipH="1">
            <a:off x="6904038" y="2352675"/>
            <a:ext cx="590550" cy="590550"/>
          </a:xfrm>
          <a:prstGeom prst="line">
            <a:avLst/>
          </a:prstGeom>
          <a:noFill/>
          <a:ln w="9525" algn="ctr">
            <a:solidFill>
              <a:schemeClr val="accent1"/>
            </a:solidFill>
            <a:prstDash val="dash"/>
            <a:round/>
            <a:headEnd/>
            <a:tailEnd/>
          </a:ln>
        </p:spPr>
      </p:cxnSp>
      <p:cxnSp>
        <p:nvCxnSpPr>
          <p:cNvPr id="56383" name="直接连接符 111"/>
          <p:cNvCxnSpPr>
            <a:cxnSpLocks noChangeShapeType="1"/>
          </p:cNvCxnSpPr>
          <p:nvPr/>
        </p:nvCxnSpPr>
        <p:spPr bwMode="auto">
          <a:xfrm rot="16200000" flipH="1">
            <a:off x="7175500" y="1814513"/>
            <a:ext cx="590550" cy="590550"/>
          </a:xfrm>
          <a:prstGeom prst="line">
            <a:avLst/>
          </a:prstGeom>
          <a:noFill/>
          <a:ln w="9525" algn="ctr">
            <a:solidFill>
              <a:schemeClr val="accent1"/>
            </a:solidFill>
            <a:prstDash val="dash"/>
            <a:round/>
            <a:headEnd/>
            <a:tailEnd/>
          </a:ln>
        </p:spPr>
      </p:cxnSp>
      <p:sp>
        <p:nvSpPr>
          <p:cNvPr id="113" name="泪滴形 112"/>
          <p:cNvSpPr/>
          <p:nvPr/>
        </p:nvSpPr>
        <p:spPr bwMode="auto">
          <a:xfrm flipH="1">
            <a:off x="4751388" y="3967163"/>
            <a:ext cx="358775" cy="538162"/>
          </a:xfrm>
          <a:prstGeom prst="teardrop">
            <a:avLst/>
          </a:prstGeom>
          <a:noFill/>
          <a:ln w="9525" cap="flat" cmpd="sng" algn="ctr">
            <a:solidFill>
              <a:schemeClr val="accent1"/>
            </a:solidFill>
            <a:prstDash val="solid"/>
            <a:round/>
            <a:headEnd type="none" w="med" len="med"/>
            <a:tailEnd type="none" w="med" len="med"/>
          </a:ln>
          <a:effectLst/>
        </p:spPr>
        <p:txBody>
          <a:bodyPr lIns="0" tIns="0" rIns="182880" bIns="0"/>
          <a:lstStyle/>
          <a:p>
            <a:pPr>
              <a:spcBef>
                <a:spcPct val="50000"/>
              </a:spcBef>
              <a:defRPr/>
            </a:pPr>
            <a:endParaRPr lang="zh-CN" altLang="en-US" sz="2400"/>
          </a:p>
        </p:txBody>
      </p:sp>
      <p:sp>
        <p:nvSpPr>
          <p:cNvPr id="56385" name="TextBox 5"/>
          <p:cNvSpPr txBox="1">
            <a:spLocks noChangeArrowheads="1"/>
          </p:cNvSpPr>
          <p:nvPr/>
        </p:nvSpPr>
        <p:spPr bwMode="auto">
          <a:xfrm flipH="1">
            <a:off x="4751388" y="3965575"/>
            <a:ext cx="358775" cy="539750"/>
          </a:xfrm>
          <a:prstGeom prst="rect">
            <a:avLst/>
          </a:prstGeom>
          <a:noFill/>
          <a:ln w="9525">
            <a:noFill/>
            <a:miter lim="800000"/>
            <a:headEnd/>
            <a:tailEnd/>
          </a:ln>
        </p:spPr>
        <p:txBody>
          <a:bodyPr anchor="ctr" anchorCtr="1">
            <a:spAutoFit/>
          </a:bodyPr>
          <a:lstStyle/>
          <a:p>
            <a:r>
              <a:rPr lang="en-US" altLang="zh-CN" sz="1200" b="1"/>
              <a:t>S</a:t>
            </a:r>
            <a:r>
              <a:rPr lang="en-US" altLang="zh-CN" sz="1200" b="1" baseline="-25000"/>
              <a:t>L</a:t>
            </a:r>
            <a:endParaRPr lang="zh-CN" altLang="en-US" sz="1200" b="1" baseline="-25000"/>
          </a:p>
        </p:txBody>
      </p:sp>
      <p:sp>
        <p:nvSpPr>
          <p:cNvPr id="56386" name="TextBox 114"/>
          <p:cNvSpPr txBox="1">
            <a:spLocks noChangeArrowheads="1"/>
          </p:cNvSpPr>
          <p:nvPr/>
        </p:nvSpPr>
        <p:spPr bwMode="auto">
          <a:xfrm>
            <a:off x="1163638" y="5402263"/>
            <a:ext cx="7354887" cy="369887"/>
          </a:xfrm>
          <a:prstGeom prst="rect">
            <a:avLst/>
          </a:prstGeom>
          <a:noFill/>
          <a:ln w="9525">
            <a:noFill/>
            <a:miter lim="800000"/>
            <a:headEnd/>
            <a:tailEnd/>
          </a:ln>
        </p:spPr>
        <p:txBody>
          <a:bodyPr>
            <a:spAutoFit/>
          </a:bodyPr>
          <a:lstStyle/>
          <a:p>
            <a:r>
              <a:rPr lang="zh-CN" altLang="en-US">
                <a:solidFill>
                  <a:srgbClr val="FF0000"/>
                </a:solidFill>
              </a:rPr>
              <a:t>初始</a:t>
            </a:r>
            <a:r>
              <a:rPr lang="en-US" altLang="zh-CN">
                <a:solidFill>
                  <a:srgbClr val="FF0000"/>
                </a:solidFill>
              </a:rPr>
              <a:t>BST                            </a:t>
            </a:r>
            <a:r>
              <a:rPr lang="zh-CN" altLang="en-US">
                <a:solidFill>
                  <a:srgbClr val="FF0000"/>
                </a:solidFill>
              </a:rPr>
              <a:t>思路一结果                                思路二结果</a:t>
            </a:r>
          </a:p>
        </p:txBody>
      </p:sp>
      <p:sp>
        <p:nvSpPr>
          <p:cNvPr id="116" name="矩形 115"/>
          <p:cNvSpPr/>
          <p:nvPr/>
        </p:nvSpPr>
        <p:spPr>
          <a:xfrm>
            <a:off x="3495672" y="5940432"/>
            <a:ext cx="4354077" cy="646331"/>
          </a:xfrm>
          <a:prstGeom prst="rect">
            <a:avLst/>
          </a:prstGeom>
          <a:noFill/>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zh-CN" altLang="en-US"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两种思路哪种更好？</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zh-CN" altLang="en-US" smtClean="0"/>
              <a:t>复杂性分析</a:t>
            </a:r>
          </a:p>
        </p:txBody>
      </p:sp>
      <p:sp>
        <p:nvSpPr>
          <p:cNvPr id="57347" name="Rectangle 3"/>
          <p:cNvSpPr>
            <a:spLocks noGrp="1" noChangeArrowheads="1"/>
          </p:cNvSpPr>
          <p:nvPr>
            <p:ph type="body" idx="1"/>
          </p:nvPr>
        </p:nvSpPr>
        <p:spPr/>
        <p:txBody>
          <a:bodyPr/>
          <a:lstStyle/>
          <a:p>
            <a:r>
              <a:rPr lang="zh-CN" altLang="en-US" smtClean="0"/>
              <a:t>搜索、插入、删除的复杂性为</a:t>
            </a:r>
            <a:r>
              <a:rPr lang="en-US" altLang="zh-CN" smtClean="0"/>
              <a:t>O(h)</a:t>
            </a:r>
          </a:p>
          <a:p>
            <a:r>
              <a:rPr lang="zh-CN" altLang="en-US" smtClean="0"/>
              <a:t>二叉搜索树的高度</a:t>
            </a:r>
            <a:r>
              <a:rPr lang="en-US" altLang="zh-CN" smtClean="0"/>
              <a:t>h</a:t>
            </a:r>
            <a:r>
              <a:rPr lang="zh-CN" altLang="en-US" smtClean="0"/>
              <a:t>，</a:t>
            </a:r>
            <a:r>
              <a:rPr lang="zh-CN" altLang="en-US" smtClean="0">
                <a:solidFill>
                  <a:schemeClr val="accent2"/>
                </a:solidFill>
              </a:rPr>
              <a:t>最坏情况为</a:t>
            </a:r>
            <a:r>
              <a:rPr lang="en-US" altLang="zh-CN" smtClean="0">
                <a:solidFill>
                  <a:schemeClr val="accent2"/>
                </a:solidFill>
              </a:rPr>
              <a:t>n</a:t>
            </a:r>
            <a:endParaRPr lang="zh-CN" altLang="en-US" smtClean="0">
              <a:solidFill>
                <a:schemeClr val="accent2"/>
              </a:solidFill>
            </a:endParaRPr>
          </a:p>
          <a:p>
            <a:r>
              <a:rPr lang="zh-CN" altLang="en-US" smtClean="0"/>
              <a:t>可证明，若搜索、插入、删除是随机的，</a:t>
            </a:r>
            <a:r>
              <a:rPr lang="zh-CN" altLang="en-US" smtClean="0">
                <a:solidFill>
                  <a:schemeClr val="accent2"/>
                </a:solidFill>
              </a:rPr>
              <a:t>平均情况为</a:t>
            </a:r>
            <a:r>
              <a:rPr lang="en-US" altLang="zh-CN" smtClean="0">
                <a:solidFill>
                  <a:schemeClr val="accent2"/>
                </a:solidFill>
              </a:rPr>
              <a:t>O(logn)</a:t>
            </a:r>
          </a:p>
          <a:p>
            <a:r>
              <a:rPr lang="zh-CN" altLang="en-US" smtClean="0"/>
              <a:t>而升序输出为</a:t>
            </a:r>
            <a:r>
              <a:rPr lang="en-US" altLang="zh-CN" smtClean="0"/>
              <a:t>O(n)</a:t>
            </a:r>
          </a:p>
        </p:txBody>
      </p:sp>
      <p:sp>
        <p:nvSpPr>
          <p:cNvPr id="57348" name="灯片编号占位符 3"/>
          <p:cNvSpPr>
            <a:spLocks noGrp="1"/>
          </p:cNvSpPr>
          <p:nvPr>
            <p:ph type="sldNum" sz="quarter" idx="11"/>
          </p:nvPr>
        </p:nvSpPr>
        <p:spPr>
          <a:noFill/>
        </p:spPr>
        <p:txBody>
          <a:bodyPr/>
          <a:lstStyle/>
          <a:p>
            <a:fld id="{468B26B5-92D3-483F-9D84-9AAFC7D3FFAE}" type="slidenum">
              <a:rPr lang="en-US" altLang="en-US" smtClean="0">
                <a:ea typeface="宋体" pitchFamily="2" charset="-122"/>
              </a:rPr>
              <a:pPr/>
              <a:t>35</a:t>
            </a:fld>
            <a:endParaRPr lang="en-US" altLang="en-US" smtClean="0">
              <a:ea typeface="宋体" pitchFamily="2"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r>
              <a:rPr lang="zh-CN" altLang="en-US" smtClean="0"/>
              <a:t>主要内容</a:t>
            </a:r>
          </a:p>
        </p:txBody>
      </p:sp>
      <p:sp>
        <p:nvSpPr>
          <p:cNvPr id="58371" name="内容占位符 2"/>
          <p:cNvSpPr>
            <a:spLocks noGrp="1"/>
          </p:cNvSpPr>
          <p:nvPr>
            <p:ph idx="1"/>
          </p:nvPr>
        </p:nvSpPr>
        <p:spPr/>
        <p:txBody>
          <a:bodyPr/>
          <a:lstStyle/>
          <a:p>
            <a:r>
              <a:rPr lang="zh-CN" altLang="en-US" smtClean="0"/>
              <a:t>二叉搜索树</a:t>
            </a:r>
            <a:endParaRPr lang="en-US" altLang="zh-CN" smtClean="0"/>
          </a:p>
          <a:p>
            <a:r>
              <a:rPr lang="en-US" altLang="zh-CN" smtClean="0">
                <a:solidFill>
                  <a:srgbClr val="FF0000"/>
                </a:solidFill>
              </a:rPr>
              <a:t>AVL</a:t>
            </a:r>
            <a:r>
              <a:rPr lang="zh-CN" altLang="en-US" smtClean="0">
                <a:solidFill>
                  <a:srgbClr val="FF0000"/>
                </a:solidFill>
              </a:rPr>
              <a:t>树</a:t>
            </a:r>
            <a:endParaRPr lang="en-US" altLang="zh-CN" smtClean="0">
              <a:solidFill>
                <a:srgbClr val="FF0000"/>
              </a:solidFill>
            </a:endParaRPr>
          </a:p>
          <a:p>
            <a:pPr lvl="1"/>
            <a:r>
              <a:rPr lang="zh-CN" altLang="en-US" smtClean="0">
                <a:solidFill>
                  <a:srgbClr val="FF0000"/>
                </a:solidFill>
              </a:rPr>
              <a:t>定义</a:t>
            </a:r>
            <a:endParaRPr lang="en-US" altLang="zh-CN" smtClean="0">
              <a:solidFill>
                <a:srgbClr val="FF0000"/>
              </a:solidFill>
            </a:endParaRPr>
          </a:p>
          <a:p>
            <a:pPr lvl="1"/>
            <a:r>
              <a:rPr lang="zh-CN" altLang="en-US" smtClean="0">
                <a:solidFill>
                  <a:srgbClr val="FF0000"/>
                </a:solidFill>
              </a:rPr>
              <a:t>搜索</a:t>
            </a:r>
            <a:endParaRPr lang="en-US" altLang="zh-CN" smtClean="0">
              <a:solidFill>
                <a:srgbClr val="FF0000"/>
              </a:solidFill>
            </a:endParaRPr>
          </a:p>
          <a:p>
            <a:pPr lvl="1"/>
            <a:r>
              <a:rPr lang="zh-CN" altLang="en-US" smtClean="0">
                <a:solidFill>
                  <a:srgbClr val="FF0000"/>
                </a:solidFill>
              </a:rPr>
              <a:t>插入</a:t>
            </a:r>
            <a:endParaRPr lang="en-US" altLang="zh-CN" smtClean="0">
              <a:solidFill>
                <a:srgbClr val="FF0000"/>
              </a:solidFill>
            </a:endParaRPr>
          </a:p>
          <a:p>
            <a:pPr lvl="1"/>
            <a:r>
              <a:rPr lang="zh-CN" altLang="en-US" smtClean="0">
                <a:solidFill>
                  <a:srgbClr val="FF0000"/>
                </a:solidFill>
              </a:rPr>
              <a:t>删除</a:t>
            </a:r>
            <a:endParaRPr lang="en-US" altLang="zh-CN" smtClean="0">
              <a:solidFill>
                <a:srgbClr val="FF0000"/>
              </a:solidFill>
            </a:endParaRPr>
          </a:p>
        </p:txBody>
      </p:sp>
      <p:sp>
        <p:nvSpPr>
          <p:cNvPr id="58372" name="灯片编号占位符 3"/>
          <p:cNvSpPr>
            <a:spLocks noGrp="1"/>
          </p:cNvSpPr>
          <p:nvPr>
            <p:ph type="sldNum" sz="quarter" idx="11"/>
          </p:nvPr>
        </p:nvSpPr>
        <p:spPr>
          <a:noFill/>
        </p:spPr>
        <p:txBody>
          <a:bodyPr/>
          <a:lstStyle/>
          <a:p>
            <a:fld id="{C956407E-DA10-4359-B033-15229DE12348}" type="slidenum">
              <a:rPr lang="en-US" altLang="en-US" smtClean="0">
                <a:ea typeface="宋体" pitchFamily="2" charset="-122"/>
              </a:rPr>
              <a:pPr/>
              <a:t>36</a:t>
            </a:fld>
            <a:endParaRPr lang="en-US" altLang="en-US" smtClean="0">
              <a:ea typeface="宋体" pitchFamily="2" charset="-122"/>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lstStyle/>
          <a:p>
            <a:r>
              <a:rPr lang="zh-CN" altLang="en-US" smtClean="0"/>
              <a:t>动机</a:t>
            </a:r>
          </a:p>
        </p:txBody>
      </p:sp>
      <p:sp>
        <p:nvSpPr>
          <p:cNvPr id="59395" name="内容占位符 2"/>
          <p:cNvSpPr>
            <a:spLocks noGrp="1"/>
          </p:cNvSpPr>
          <p:nvPr>
            <p:ph idx="1"/>
          </p:nvPr>
        </p:nvSpPr>
        <p:spPr>
          <a:xfrm>
            <a:off x="917575" y="3608388"/>
            <a:ext cx="7369175" cy="2487612"/>
          </a:xfrm>
        </p:spPr>
        <p:txBody>
          <a:bodyPr/>
          <a:lstStyle/>
          <a:p>
            <a:pPr>
              <a:buFontTx/>
              <a:buNone/>
            </a:pPr>
            <a:r>
              <a:rPr lang="en-US" altLang="zh-CN" smtClean="0">
                <a:solidFill>
                  <a:srgbClr val="FF0000"/>
                </a:solidFill>
              </a:rPr>
              <a:t>ASL=14/6                   ASL=21/6</a:t>
            </a:r>
          </a:p>
          <a:p>
            <a:pPr>
              <a:buFontTx/>
              <a:buNone/>
            </a:pPr>
            <a:endParaRPr lang="en-US" altLang="zh-CN" smtClean="0"/>
          </a:p>
          <a:p>
            <a:pPr algn="ctr">
              <a:buFontTx/>
              <a:buNone/>
            </a:pPr>
            <a:r>
              <a:rPr lang="zh-CN" altLang="en-US" smtClean="0"/>
              <a:t>直观感受：</a:t>
            </a:r>
            <a:r>
              <a:rPr lang="en-US" altLang="zh-CN" smtClean="0"/>
              <a:t>BST</a:t>
            </a:r>
            <a:r>
              <a:rPr lang="zh-CN" altLang="en-US" smtClean="0"/>
              <a:t>越扁平越好！</a:t>
            </a:r>
          </a:p>
        </p:txBody>
      </p:sp>
      <p:sp>
        <p:nvSpPr>
          <p:cNvPr id="59396" name="灯片编号占位符 3"/>
          <p:cNvSpPr>
            <a:spLocks noGrp="1"/>
          </p:cNvSpPr>
          <p:nvPr>
            <p:ph type="sldNum" sz="quarter" idx="11"/>
          </p:nvPr>
        </p:nvSpPr>
        <p:spPr>
          <a:noFill/>
        </p:spPr>
        <p:txBody>
          <a:bodyPr/>
          <a:lstStyle/>
          <a:p>
            <a:fld id="{D2C8E159-B6D6-417F-A098-64E298240D3B}" type="slidenum">
              <a:rPr lang="en-US" altLang="en-US" smtClean="0">
                <a:ea typeface="宋体" pitchFamily="2" charset="-122"/>
              </a:rPr>
              <a:pPr/>
              <a:t>37</a:t>
            </a:fld>
            <a:endParaRPr lang="en-US" altLang="en-US" smtClean="0">
              <a:ea typeface="宋体" pitchFamily="2" charset="-122"/>
            </a:endParaRPr>
          </a:p>
        </p:txBody>
      </p:sp>
      <p:grpSp>
        <p:nvGrpSpPr>
          <p:cNvPr id="59397" name="组合 6"/>
          <p:cNvGrpSpPr>
            <a:grpSpLocks/>
          </p:cNvGrpSpPr>
          <p:nvPr/>
        </p:nvGrpSpPr>
        <p:grpSpPr bwMode="auto">
          <a:xfrm>
            <a:off x="1881188" y="1635125"/>
            <a:ext cx="358775" cy="360363"/>
            <a:chOff x="1343016" y="1455730"/>
            <a:chExt cx="358776" cy="360000"/>
          </a:xfrm>
        </p:grpSpPr>
        <p:sp>
          <p:nvSpPr>
            <p:cNvPr id="59441" name="椭圆 4"/>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59442" name="TextBox 5"/>
            <p:cNvSpPr txBox="1">
              <a:spLocks noChangeArrowheads="1"/>
            </p:cNvSpPr>
            <p:nvPr/>
          </p:nvSpPr>
          <p:spPr bwMode="auto">
            <a:xfrm>
              <a:off x="1343016" y="1455730"/>
              <a:ext cx="358776" cy="360000"/>
            </a:xfrm>
            <a:prstGeom prst="rect">
              <a:avLst/>
            </a:prstGeom>
            <a:noFill/>
            <a:ln w="9525">
              <a:noFill/>
              <a:miter lim="800000"/>
              <a:headEnd/>
              <a:tailEnd/>
            </a:ln>
          </p:spPr>
          <p:txBody>
            <a:bodyPr anchor="ctr" anchorCtr="1">
              <a:spAutoFit/>
            </a:bodyPr>
            <a:lstStyle/>
            <a:p>
              <a:r>
                <a:rPr lang="en-US" altLang="zh-CN" sz="1200" b="1"/>
                <a:t>45</a:t>
              </a:r>
              <a:endParaRPr lang="zh-CN" altLang="en-US" sz="1200" b="1"/>
            </a:p>
          </p:txBody>
        </p:sp>
      </p:grpSp>
      <p:grpSp>
        <p:nvGrpSpPr>
          <p:cNvPr id="59398" name="组合 7"/>
          <p:cNvGrpSpPr>
            <a:grpSpLocks/>
          </p:cNvGrpSpPr>
          <p:nvPr/>
        </p:nvGrpSpPr>
        <p:grpSpPr bwMode="auto">
          <a:xfrm>
            <a:off x="1343025" y="2171700"/>
            <a:ext cx="358775" cy="360363"/>
            <a:chOff x="1343016" y="1455729"/>
            <a:chExt cx="358776" cy="360000"/>
          </a:xfrm>
        </p:grpSpPr>
        <p:sp>
          <p:nvSpPr>
            <p:cNvPr id="59439" name="椭圆 8"/>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59440" name="TextBox 9"/>
            <p:cNvSpPr txBox="1">
              <a:spLocks noChangeArrowheads="1"/>
            </p:cNvSpPr>
            <p:nvPr/>
          </p:nvSpPr>
          <p:spPr bwMode="auto">
            <a:xfrm>
              <a:off x="1343016" y="1455729"/>
              <a:ext cx="358776" cy="360000"/>
            </a:xfrm>
            <a:prstGeom prst="rect">
              <a:avLst/>
            </a:prstGeom>
            <a:noFill/>
            <a:ln w="9525">
              <a:noFill/>
              <a:miter lim="800000"/>
              <a:headEnd/>
              <a:tailEnd/>
            </a:ln>
          </p:spPr>
          <p:txBody>
            <a:bodyPr anchor="ctr" anchorCtr="1">
              <a:spAutoFit/>
            </a:bodyPr>
            <a:lstStyle/>
            <a:p>
              <a:r>
                <a:rPr lang="en-US" altLang="zh-CN" sz="1200" b="1"/>
                <a:t>12</a:t>
              </a:r>
              <a:endParaRPr lang="zh-CN" altLang="en-US" sz="1200" b="1"/>
            </a:p>
          </p:txBody>
        </p:sp>
      </p:grpSp>
      <p:grpSp>
        <p:nvGrpSpPr>
          <p:cNvPr id="59399" name="组合 10"/>
          <p:cNvGrpSpPr>
            <a:grpSpLocks/>
          </p:cNvGrpSpPr>
          <p:nvPr/>
        </p:nvGrpSpPr>
        <p:grpSpPr bwMode="auto">
          <a:xfrm>
            <a:off x="2419350" y="2173288"/>
            <a:ext cx="358775" cy="360362"/>
            <a:chOff x="1343016" y="1455729"/>
            <a:chExt cx="358776" cy="360000"/>
          </a:xfrm>
        </p:grpSpPr>
        <p:sp>
          <p:nvSpPr>
            <p:cNvPr id="59437" name="椭圆 11"/>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59438" name="TextBox 12"/>
            <p:cNvSpPr txBox="1">
              <a:spLocks noChangeArrowheads="1"/>
            </p:cNvSpPr>
            <p:nvPr/>
          </p:nvSpPr>
          <p:spPr bwMode="auto">
            <a:xfrm>
              <a:off x="1343016" y="1455729"/>
              <a:ext cx="358776" cy="360000"/>
            </a:xfrm>
            <a:prstGeom prst="rect">
              <a:avLst/>
            </a:prstGeom>
            <a:noFill/>
            <a:ln w="9525">
              <a:noFill/>
              <a:miter lim="800000"/>
              <a:headEnd/>
              <a:tailEnd/>
            </a:ln>
          </p:spPr>
          <p:txBody>
            <a:bodyPr anchor="ctr" anchorCtr="1">
              <a:spAutoFit/>
            </a:bodyPr>
            <a:lstStyle/>
            <a:p>
              <a:r>
                <a:rPr lang="en-US" altLang="zh-CN" sz="1200" b="1"/>
                <a:t>53</a:t>
              </a:r>
              <a:endParaRPr lang="zh-CN" altLang="en-US" sz="1200" b="1"/>
            </a:p>
          </p:txBody>
        </p:sp>
      </p:grpSp>
      <p:grpSp>
        <p:nvGrpSpPr>
          <p:cNvPr id="59400" name="组合 13"/>
          <p:cNvGrpSpPr>
            <a:grpSpLocks/>
          </p:cNvGrpSpPr>
          <p:nvPr/>
        </p:nvGrpSpPr>
        <p:grpSpPr bwMode="auto">
          <a:xfrm>
            <a:off x="804863" y="2709863"/>
            <a:ext cx="358775" cy="360362"/>
            <a:chOff x="1343016" y="1455730"/>
            <a:chExt cx="358776" cy="358778"/>
          </a:xfrm>
        </p:grpSpPr>
        <p:sp>
          <p:nvSpPr>
            <p:cNvPr id="59435" name="椭圆 14"/>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59436" name="TextBox 15"/>
            <p:cNvSpPr txBox="1">
              <a:spLocks noChangeArrowheads="1"/>
            </p:cNvSpPr>
            <p:nvPr/>
          </p:nvSpPr>
          <p:spPr bwMode="auto">
            <a:xfrm>
              <a:off x="1343016" y="1455730"/>
              <a:ext cx="358776" cy="358778"/>
            </a:xfrm>
            <a:prstGeom prst="rect">
              <a:avLst/>
            </a:prstGeom>
            <a:noFill/>
            <a:ln w="9525">
              <a:noFill/>
              <a:miter lim="800000"/>
              <a:headEnd/>
              <a:tailEnd/>
            </a:ln>
          </p:spPr>
          <p:txBody>
            <a:bodyPr anchor="ctr" anchorCtr="1">
              <a:spAutoFit/>
            </a:bodyPr>
            <a:lstStyle/>
            <a:p>
              <a:r>
                <a:rPr lang="en-US" altLang="zh-CN" sz="1200" b="1"/>
                <a:t>3</a:t>
              </a:r>
              <a:endParaRPr lang="zh-CN" altLang="en-US" sz="1200" b="1"/>
            </a:p>
          </p:txBody>
        </p:sp>
      </p:grpSp>
      <p:grpSp>
        <p:nvGrpSpPr>
          <p:cNvPr id="59401" name="组合 19"/>
          <p:cNvGrpSpPr>
            <a:grpSpLocks/>
          </p:cNvGrpSpPr>
          <p:nvPr/>
        </p:nvGrpSpPr>
        <p:grpSpPr bwMode="auto">
          <a:xfrm>
            <a:off x="2778125" y="2711450"/>
            <a:ext cx="720725" cy="360363"/>
            <a:chOff x="1163628" y="1455730"/>
            <a:chExt cx="720000" cy="360000"/>
          </a:xfrm>
        </p:grpSpPr>
        <p:sp>
          <p:nvSpPr>
            <p:cNvPr id="59433" name="椭圆 20"/>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59434" name="TextBox 21"/>
            <p:cNvSpPr txBox="1">
              <a:spLocks noChangeArrowheads="1"/>
            </p:cNvSpPr>
            <p:nvPr/>
          </p:nvSpPr>
          <p:spPr bwMode="auto">
            <a:xfrm>
              <a:off x="1163628" y="1455730"/>
              <a:ext cx="720000" cy="360000"/>
            </a:xfrm>
            <a:prstGeom prst="rect">
              <a:avLst/>
            </a:prstGeom>
            <a:noFill/>
            <a:ln w="9525">
              <a:noFill/>
              <a:miter lim="800000"/>
              <a:headEnd/>
              <a:tailEnd/>
            </a:ln>
          </p:spPr>
          <p:txBody>
            <a:bodyPr anchor="ctr" anchorCtr="1">
              <a:spAutoFit/>
            </a:bodyPr>
            <a:lstStyle/>
            <a:p>
              <a:r>
                <a:rPr lang="en-US" altLang="zh-CN" sz="1200" b="1"/>
                <a:t>100</a:t>
              </a:r>
              <a:endParaRPr lang="zh-CN" altLang="en-US" sz="1200" b="1"/>
            </a:p>
          </p:txBody>
        </p:sp>
      </p:grpSp>
      <p:grpSp>
        <p:nvGrpSpPr>
          <p:cNvPr id="59402" name="组合 31"/>
          <p:cNvGrpSpPr>
            <a:grpSpLocks/>
          </p:cNvGrpSpPr>
          <p:nvPr/>
        </p:nvGrpSpPr>
        <p:grpSpPr bwMode="auto">
          <a:xfrm>
            <a:off x="1881188" y="2709863"/>
            <a:ext cx="358775" cy="360362"/>
            <a:chOff x="1343016" y="1455729"/>
            <a:chExt cx="358776" cy="358779"/>
          </a:xfrm>
        </p:grpSpPr>
        <p:sp>
          <p:nvSpPr>
            <p:cNvPr id="59431" name="椭圆 32"/>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59432" name="TextBox 33"/>
            <p:cNvSpPr txBox="1">
              <a:spLocks noChangeArrowheads="1"/>
            </p:cNvSpPr>
            <p:nvPr/>
          </p:nvSpPr>
          <p:spPr bwMode="auto">
            <a:xfrm>
              <a:off x="1343016" y="1455729"/>
              <a:ext cx="358776" cy="358779"/>
            </a:xfrm>
            <a:prstGeom prst="rect">
              <a:avLst/>
            </a:prstGeom>
            <a:noFill/>
            <a:ln w="9525">
              <a:noFill/>
              <a:miter lim="800000"/>
              <a:headEnd/>
              <a:tailEnd/>
            </a:ln>
          </p:spPr>
          <p:txBody>
            <a:bodyPr anchor="ctr" anchorCtr="1">
              <a:spAutoFit/>
            </a:bodyPr>
            <a:lstStyle/>
            <a:p>
              <a:r>
                <a:rPr lang="en-US" altLang="zh-CN" sz="1200" b="1"/>
                <a:t>50</a:t>
              </a:r>
              <a:endParaRPr lang="zh-CN" altLang="en-US" sz="1200" b="1"/>
            </a:p>
          </p:txBody>
        </p:sp>
      </p:grpSp>
      <p:cxnSp>
        <p:nvCxnSpPr>
          <p:cNvPr id="59403" name="直接连接符 35"/>
          <p:cNvCxnSpPr>
            <a:cxnSpLocks noChangeShapeType="1"/>
            <a:stCxn id="59442" idx="2"/>
            <a:endCxn id="59440" idx="3"/>
          </p:cNvCxnSpPr>
          <p:nvPr/>
        </p:nvCxnSpPr>
        <p:spPr bwMode="auto">
          <a:xfrm rot="5400000">
            <a:off x="1702594" y="1994694"/>
            <a:ext cx="357187" cy="358775"/>
          </a:xfrm>
          <a:prstGeom prst="line">
            <a:avLst/>
          </a:prstGeom>
          <a:noFill/>
          <a:ln w="9525" algn="ctr">
            <a:solidFill>
              <a:schemeClr val="accent1"/>
            </a:solidFill>
            <a:round/>
            <a:headEnd/>
            <a:tailEnd/>
          </a:ln>
        </p:spPr>
      </p:cxnSp>
      <p:cxnSp>
        <p:nvCxnSpPr>
          <p:cNvPr id="59404" name="直接连接符 40"/>
          <p:cNvCxnSpPr>
            <a:cxnSpLocks noChangeShapeType="1"/>
            <a:stCxn id="59440" idx="2"/>
            <a:endCxn id="59436" idx="3"/>
          </p:cNvCxnSpPr>
          <p:nvPr/>
        </p:nvCxnSpPr>
        <p:spPr bwMode="auto">
          <a:xfrm rot="5400000">
            <a:off x="1163638" y="2532063"/>
            <a:ext cx="358775" cy="358775"/>
          </a:xfrm>
          <a:prstGeom prst="line">
            <a:avLst/>
          </a:prstGeom>
          <a:noFill/>
          <a:ln w="9525" algn="ctr">
            <a:solidFill>
              <a:schemeClr val="accent1"/>
            </a:solidFill>
            <a:round/>
            <a:headEnd/>
            <a:tailEnd/>
          </a:ln>
        </p:spPr>
      </p:cxnSp>
      <p:cxnSp>
        <p:nvCxnSpPr>
          <p:cNvPr id="59405" name="直接连接符 43"/>
          <p:cNvCxnSpPr>
            <a:cxnSpLocks noChangeShapeType="1"/>
            <a:stCxn id="59442" idx="2"/>
            <a:endCxn id="59438" idx="1"/>
          </p:cNvCxnSpPr>
          <p:nvPr/>
        </p:nvCxnSpPr>
        <p:spPr bwMode="auto">
          <a:xfrm rot="16200000" flipH="1">
            <a:off x="2061369" y="1994694"/>
            <a:ext cx="357187" cy="358775"/>
          </a:xfrm>
          <a:prstGeom prst="line">
            <a:avLst/>
          </a:prstGeom>
          <a:noFill/>
          <a:ln w="9525" algn="ctr">
            <a:solidFill>
              <a:schemeClr val="accent1"/>
            </a:solidFill>
            <a:round/>
            <a:headEnd/>
            <a:tailEnd/>
          </a:ln>
        </p:spPr>
      </p:cxnSp>
      <p:cxnSp>
        <p:nvCxnSpPr>
          <p:cNvPr id="59406" name="直接连接符 46"/>
          <p:cNvCxnSpPr>
            <a:cxnSpLocks noChangeShapeType="1"/>
            <a:stCxn id="59438" idx="2"/>
          </p:cNvCxnSpPr>
          <p:nvPr/>
        </p:nvCxnSpPr>
        <p:spPr bwMode="auto">
          <a:xfrm rot="16200000" flipH="1">
            <a:off x="2599532" y="2532856"/>
            <a:ext cx="357188" cy="358775"/>
          </a:xfrm>
          <a:prstGeom prst="line">
            <a:avLst/>
          </a:prstGeom>
          <a:noFill/>
          <a:ln w="9525" algn="ctr">
            <a:solidFill>
              <a:schemeClr val="accent1"/>
            </a:solidFill>
            <a:round/>
            <a:headEnd/>
            <a:tailEnd/>
          </a:ln>
        </p:spPr>
      </p:cxnSp>
      <p:cxnSp>
        <p:nvCxnSpPr>
          <p:cNvPr id="59407" name="直接连接符 64"/>
          <p:cNvCxnSpPr>
            <a:cxnSpLocks noChangeShapeType="1"/>
          </p:cNvCxnSpPr>
          <p:nvPr/>
        </p:nvCxnSpPr>
        <p:spPr bwMode="auto">
          <a:xfrm rot="5400000">
            <a:off x="2239963" y="2532063"/>
            <a:ext cx="358775" cy="358775"/>
          </a:xfrm>
          <a:prstGeom prst="line">
            <a:avLst/>
          </a:prstGeom>
          <a:noFill/>
          <a:ln w="9525" algn="ctr">
            <a:solidFill>
              <a:schemeClr val="accent1"/>
            </a:solidFill>
            <a:round/>
            <a:headEnd/>
            <a:tailEnd/>
          </a:ln>
        </p:spPr>
      </p:cxnSp>
      <p:grpSp>
        <p:nvGrpSpPr>
          <p:cNvPr id="59408" name="组合 6"/>
          <p:cNvGrpSpPr>
            <a:grpSpLocks/>
          </p:cNvGrpSpPr>
          <p:nvPr/>
        </p:nvGrpSpPr>
        <p:grpSpPr bwMode="auto">
          <a:xfrm>
            <a:off x="4748213" y="379413"/>
            <a:ext cx="358775" cy="360362"/>
            <a:chOff x="1343016" y="1455729"/>
            <a:chExt cx="358776" cy="360001"/>
          </a:xfrm>
        </p:grpSpPr>
        <p:sp>
          <p:nvSpPr>
            <p:cNvPr id="59429" name="椭圆 4"/>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59430" name="TextBox 5"/>
            <p:cNvSpPr txBox="1">
              <a:spLocks noChangeArrowheads="1"/>
            </p:cNvSpPr>
            <p:nvPr/>
          </p:nvSpPr>
          <p:spPr bwMode="auto">
            <a:xfrm>
              <a:off x="1343016" y="1455729"/>
              <a:ext cx="358776" cy="360001"/>
            </a:xfrm>
            <a:prstGeom prst="rect">
              <a:avLst/>
            </a:prstGeom>
            <a:noFill/>
            <a:ln w="9525">
              <a:noFill/>
              <a:miter lim="800000"/>
              <a:headEnd/>
              <a:tailEnd/>
            </a:ln>
          </p:spPr>
          <p:txBody>
            <a:bodyPr anchor="ctr" anchorCtr="1">
              <a:spAutoFit/>
            </a:bodyPr>
            <a:lstStyle/>
            <a:p>
              <a:r>
                <a:rPr lang="en-US" altLang="zh-CN" sz="1200" b="1"/>
                <a:t>3</a:t>
              </a:r>
              <a:endParaRPr lang="zh-CN" altLang="en-US" sz="1200" b="1"/>
            </a:p>
          </p:txBody>
        </p:sp>
      </p:grpSp>
      <p:grpSp>
        <p:nvGrpSpPr>
          <p:cNvPr id="59409" name="组合 34"/>
          <p:cNvGrpSpPr>
            <a:grpSpLocks/>
          </p:cNvGrpSpPr>
          <p:nvPr/>
        </p:nvGrpSpPr>
        <p:grpSpPr bwMode="auto">
          <a:xfrm>
            <a:off x="5286375" y="917575"/>
            <a:ext cx="358775" cy="360363"/>
            <a:chOff x="1343016" y="1455728"/>
            <a:chExt cx="358776" cy="360001"/>
          </a:xfrm>
        </p:grpSpPr>
        <p:sp>
          <p:nvSpPr>
            <p:cNvPr id="59427" name="椭圆 35"/>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59428" name="TextBox 36"/>
            <p:cNvSpPr txBox="1">
              <a:spLocks noChangeArrowheads="1"/>
            </p:cNvSpPr>
            <p:nvPr/>
          </p:nvSpPr>
          <p:spPr bwMode="auto">
            <a:xfrm>
              <a:off x="1343016" y="1455728"/>
              <a:ext cx="358776" cy="360001"/>
            </a:xfrm>
            <a:prstGeom prst="rect">
              <a:avLst/>
            </a:prstGeom>
            <a:noFill/>
            <a:ln w="9525">
              <a:noFill/>
              <a:miter lim="800000"/>
              <a:headEnd/>
              <a:tailEnd/>
            </a:ln>
          </p:spPr>
          <p:txBody>
            <a:bodyPr anchor="ctr" anchorCtr="1">
              <a:spAutoFit/>
            </a:bodyPr>
            <a:lstStyle/>
            <a:p>
              <a:r>
                <a:rPr lang="en-US" altLang="zh-CN" sz="1200" b="1"/>
                <a:t>12</a:t>
              </a:r>
              <a:endParaRPr lang="zh-CN" altLang="en-US" sz="1200" b="1"/>
            </a:p>
          </p:txBody>
        </p:sp>
      </p:grpSp>
      <p:grpSp>
        <p:nvGrpSpPr>
          <p:cNvPr id="59410" name="组合 37"/>
          <p:cNvGrpSpPr>
            <a:grpSpLocks/>
          </p:cNvGrpSpPr>
          <p:nvPr/>
        </p:nvGrpSpPr>
        <p:grpSpPr bwMode="auto">
          <a:xfrm>
            <a:off x="5645150" y="1455738"/>
            <a:ext cx="720725" cy="360362"/>
            <a:chOff x="1163628" y="1455729"/>
            <a:chExt cx="720000" cy="360001"/>
          </a:xfrm>
        </p:grpSpPr>
        <p:sp>
          <p:nvSpPr>
            <p:cNvPr id="59425" name="椭圆 38"/>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59426" name="TextBox 39"/>
            <p:cNvSpPr txBox="1">
              <a:spLocks noChangeArrowheads="1"/>
            </p:cNvSpPr>
            <p:nvPr/>
          </p:nvSpPr>
          <p:spPr bwMode="auto">
            <a:xfrm>
              <a:off x="1163628" y="1455729"/>
              <a:ext cx="720000" cy="360001"/>
            </a:xfrm>
            <a:prstGeom prst="rect">
              <a:avLst/>
            </a:prstGeom>
            <a:noFill/>
            <a:ln w="9525">
              <a:noFill/>
              <a:miter lim="800000"/>
              <a:headEnd/>
              <a:tailEnd/>
            </a:ln>
          </p:spPr>
          <p:txBody>
            <a:bodyPr anchor="ctr" anchorCtr="1">
              <a:spAutoFit/>
            </a:bodyPr>
            <a:lstStyle/>
            <a:p>
              <a:r>
                <a:rPr lang="en-US" altLang="zh-CN" sz="1200" b="1"/>
                <a:t>45</a:t>
              </a:r>
              <a:endParaRPr lang="zh-CN" altLang="en-US" sz="1200" b="1"/>
            </a:p>
          </p:txBody>
        </p:sp>
      </p:grpSp>
      <p:cxnSp>
        <p:nvCxnSpPr>
          <p:cNvPr id="59411" name="直接连接符 43"/>
          <p:cNvCxnSpPr>
            <a:cxnSpLocks noChangeShapeType="1"/>
          </p:cNvCxnSpPr>
          <p:nvPr/>
        </p:nvCxnSpPr>
        <p:spPr bwMode="auto">
          <a:xfrm rot="16200000" flipH="1">
            <a:off x="4928394" y="738981"/>
            <a:ext cx="357188" cy="358775"/>
          </a:xfrm>
          <a:prstGeom prst="line">
            <a:avLst/>
          </a:prstGeom>
          <a:noFill/>
          <a:ln w="9525" algn="ctr">
            <a:solidFill>
              <a:schemeClr val="accent1"/>
            </a:solidFill>
            <a:round/>
            <a:headEnd/>
            <a:tailEnd/>
          </a:ln>
        </p:spPr>
      </p:cxnSp>
      <p:cxnSp>
        <p:nvCxnSpPr>
          <p:cNvPr id="59412" name="直接连接符 46"/>
          <p:cNvCxnSpPr>
            <a:cxnSpLocks noChangeShapeType="1"/>
          </p:cNvCxnSpPr>
          <p:nvPr/>
        </p:nvCxnSpPr>
        <p:spPr bwMode="auto">
          <a:xfrm rot="16200000" flipH="1">
            <a:off x="5466557" y="1277144"/>
            <a:ext cx="357187" cy="358775"/>
          </a:xfrm>
          <a:prstGeom prst="line">
            <a:avLst/>
          </a:prstGeom>
          <a:noFill/>
          <a:ln w="9525" algn="ctr">
            <a:solidFill>
              <a:schemeClr val="accent1"/>
            </a:solidFill>
            <a:round/>
            <a:headEnd/>
            <a:tailEnd/>
          </a:ln>
        </p:spPr>
      </p:cxnSp>
      <p:grpSp>
        <p:nvGrpSpPr>
          <p:cNvPr id="59413" name="组合 46"/>
          <p:cNvGrpSpPr>
            <a:grpSpLocks/>
          </p:cNvGrpSpPr>
          <p:nvPr/>
        </p:nvGrpSpPr>
        <p:grpSpPr bwMode="auto">
          <a:xfrm>
            <a:off x="6362700" y="1992313"/>
            <a:ext cx="358775" cy="360362"/>
            <a:chOff x="1343016" y="1455728"/>
            <a:chExt cx="358776" cy="360001"/>
          </a:xfrm>
        </p:grpSpPr>
        <p:sp>
          <p:nvSpPr>
            <p:cNvPr id="59423" name="椭圆 47"/>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59424" name="TextBox 48"/>
            <p:cNvSpPr txBox="1">
              <a:spLocks noChangeArrowheads="1"/>
            </p:cNvSpPr>
            <p:nvPr/>
          </p:nvSpPr>
          <p:spPr bwMode="auto">
            <a:xfrm>
              <a:off x="1343016" y="1455728"/>
              <a:ext cx="358776" cy="360001"/>
            </a:xfrm>
            <a:prstGeom prst="rect">
              <a:avLst/>
            </a:prstGeom>
            <a:noFill/>
            <a:ln w="9525">
              <a:noFill/>
              <a:miter lim="800000"/>
              <a:headEnd/>
              <a:tailEnd/>
            </a:ln>
          </p:spPr>
          <p:txBody>
            <a:bodyPr anchor="ctr" anchorCtr="1">
              <a:spAutoFit/>
            </a:bodyPr>
            <a:lstStyle/>
            <a:p>
              <a:r>
                <a:rPr lang="en-US" altLang="zh-CN" sz="1200" b="1"/>
                <a:t>50</a:t>
              </a:r>
              <a:endParaRPr lang="zh-CN" altLang="en-US" sz="1200" b="1"/>
            </a:p>
          </p:txBody>
        </p:sp>
      </p:grpSp>
      <p:grpSp>
        <p:nvGrpSpPr>
          <p:cNvPr id="59414" name="组合 49"/>
          <p:cNvGrpSpPr>
            <a:grpSpLocks/>
          </p:cNvGrpSpPr>
          <p:nvPr/>
        </p:nvGrpSpPr>
        <p:grpSpPr bwMode="auto">
          <a:xfrm>
            <a:off x="6721475" y="2530475"/>
            <a:ext cx="720725" cy="360363"/>
            <a:chOff x="1163628" y="1455729"/>
            <a:chExt cx="720000" cy="360001"/>
          </a:xfrm>
        </p:grpSpPr>
        <p:sp>
          <p:nvSpPr>
            <p:cNvPr id="59421" name="椭圆 50"/>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59422" name="TextBox 51"/>
            <p:cNvSpPr txBox="1">
              <a:spLocks noChangeArrowheads="1"/>
            </p:cNvSpPr>
            <p:nvPr/>
          </p:nvSpPr>
          <p:spPr bwMode="auto">
            <a:xfrm>
              <a:off x="1163628" y="1455729"/>
              <a:ext cx="720000" cy="360001"/>
            </a:xfrm>
            <a:prstGeom prst="rect">
              <a:avLst/>
            </a:prstGeom>
            <a:noFill/>
            <a:ln w="9525">
              <a:noFill/>
              <a:miter lim="800000"/>
              <a:headEnd/>
              <a:tailEnd/>
            </a:ln>
          </p:spPr>
          <p:txBody>
            <a:bodyPr anchor="ctr" anchorCtr="1">
              <a:spAutoFit/>
            </a:bodyPr>
            <a:lstStyle/>
            <a:p>
              <a:r>
                <a:rPr lang="en-US" altLang="zh-CN" sz="1200" b="1"/>
                <a:t>53</a:t>
              </a:r>
              <a:endParaRPr lang="zh-CN" altLang="en-US" sz="1200" b="1"/>
            </a:p>
          </p:txBody>
        </p:sp>
      </p:grpSp>
      <p:cxnSp>
        <p:nvCxnSpPr>
          <p:cNvPr id="59415" name="直接连接符 52"/>
          <p:cNvCxnSpPr>
            <a:cxnSpLocks noChangeShapeType="1"/>
          </p:cNvCxnSpPr>
          <p:nvPr/>
        </p:nvCxnSpPr>
        <p:spPr bwMode="auto">
          <a:xfrm rot="16200000" flipH="1">
            <a:off x="6003925" y="1814513"/>
            <a:ext cx="358775" cy="358775"/>
          </a:xfrm>
          <a:prstGeom prst="line">
            <a:avLst/>
          </a:prstGeom>
          <a:noFill/>
          <a:ln w="9525" algn="ctr">
            <a:solidFill>
              <a:schemeClr val="accent1"/>
            </a:solidFill>
            <a:round/>
            <a:headEnd/>
            <a:tailEnd/>
          </a:ln>
        </p:spPr>
      </p:cxnSp>
      <p:cxnSp>
        <p:nvCxnSpPr>
          <p:cNvPr id="59416" name="直接连接符 46"/>
          <p:cNvCxnSpPr>
            <a:cxnSpLocks noChangeShapeType="1"/>
          </p:cNvCxnSpPr>
          <p:nvPr/>
        </p:nvCxnSpPr>
        <p:spPr bwMode="auto">
          <a:xfrm rot="16200000" flipH="1">
            <a:off x="6542882" y="2351881"/>
            <a:ext cx="357188" cy="358775"/>
          </a:xfrm>
          <a:prstGeom prst="line">
            <a:avLst/>
          </a:prstGeom>
          <a:noFill/>
          <a:ln w="9525" algn="ctr">
            <a:solidFill>
              <a:schemeClr val="accent1"/>
            </a:solidFill>
            <a:round/>
            <a:headEnd/>
            <a:tailEnd/>
          </a:ln>
        </p:spPr>
      </p:cxnSp>
      <p:grpSp>
        <p:nvGrpSpPr>
          <p:cNvPr id="59417" name="组合 54"/>
          <p:cNvGrpSpPr>
            <a:grpSpLocks/>
          </p:cNvGrpSpPr>
          <p:nvPr/>
        </p:nvGrpSpPr>
        <p:grpSpPr bwMode="auto">
          <a:xfrm>
            <a:off x="7259638" y="3068638"/>
            <a:ext cx="720725" cy="360362"/>
            <a:chOff x="1163628" y="1455730"/>
            <a:chExt cx="720000" cy="360000"/>
          </a:xfrm>
        </p:grpSpPr>
        <p:sp>
          <p:nvSpPr>
            <p:cNvPr id="59419" name="椭圆 55"/>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59420" name="TextBox 56"/>
            <p:cNvSpPr txBox="1">
              <a:spLocks noChangeArrowheads="1"/>
            </p:cNvSpPr>
            <p:nvPr/>
          </p:nvSpPr>
          <p:spPr bwMode="auto">
            <a:xfrm>
              <a:off x="1163628" y="1455730"/>
              <a:ext cx="720000" cy="360000"/>
            </a:xfrm>
            <a:prstGeom prst="rect">
              <a:avLst/>
            </a:prstGeom>
            <a:noFill/>
            <a:ln w="9525">
              <a:noFill/>
              <a:miter lim="800000"/>
              <a:headEnd/>
              <a:tailEnd/>
            </a:ln>
          </p:spPr>
          <p:txBody>
            <a:bodyPr anchor="ctr" anchorCtr="1">
              <a:spAutoFit/>
            </a:bodyPr>
            <a:lstStyle/>
            <a:p>
              <a:r>
                <a:rPr lang="en-US" altLang="zh-CN" sz="1200" b="1"/>
                <a:t>100</a:t>
              </a:r>
              <a:endParaRPr lang="zh-CN" altLang="en-US" sz="1200" b="1"/>
            </a:p>
          </p:txBody>
        </p:sp>
      </p:grpSp>
      <p:cxnSp>
        <p:nvCxnSpPr>
          <p:cNvPr id="59418" name="直接连接符 46"/>
          <p:cNvCxnSpPr>
            <a:cxnSpLocks noChangeShapeType="1"/>
          </p:cNvCxnSpPr>
          <p:nvPr/>
        </p:nvCxnSpPr>
        <p:spPr bwMode="auto">
          <a:xfrm rot="16200000" flipH="1">
            <a:off x="7081044" y="2890044"/>
            <a:ext cx="357187" cy="358775"/>
          </a:xfrm>
          <a:prstGeom prst="line">
            <a:avLst/>
          </a:prstGeom>
          <a:noFill/>
          <a:ln w="9525" algn="ctr">
            <a:solidFill>
              <a:schemeClr val="accent1"/>
            </a:solidFill>
            <a:round/>
            <a:headEnd/>
            <a:tailEnd/>
          </a:ln>
        </p:spPr>
      </p:cxn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zh-CN" smtClean="0"/>
              <a:t>AVL</a:t>
            </a:r>
            <a:r>
              <a:rPr lang="zh-CN" altLang="en-US" smtClean="0"/>
              <a:t>树</a:t>
            </a:r>
          </a:p>
        </p:txBody>
      </p:sp>
      <p:sp>
        <p:nvSpPr>
          <p:cNvPr id="60419" name="Rectangle 3"/>
          <p:cNvSpPr>
            <a:spLocks noGrp="1" noChangeArrowheads="1"/>
          </p:cNvSpPr>
          <p:nvPr>
            <p:ph type="body" idx="1"/>
          </p:nvPr>
        </p:nvSpPr>
        <p:spPr>
          <a:xfrm>
            <a:off x="1182688" y="1371600"/>
            <a:ext cx="7772400" cy="5334000"/>
          </a:xfrm>
        </p:spPr>
        <p:txBody>
          <a:bodyPr/>
          <a:lstStyle/>
          <a:p>
            <a:pPr marL="609600" indent="-609600"/>
            <a:r>
              <a:rPr lang="zh-CN" altLang="en-US" smtClean="0"/>
              <a:t>如何提高二叉搜索树的最坏情况？</a:t>
            </a:r>
          </a:p>
          <a:p>
            <a:pPr marL="609600" indent="-609600"/>
            <a:r>
              <a:rPr lang="zh-CN" altLang="en-US" smtClean="0"/>
              <a:t>树高最坏情况保持在</a:t>
            </a:r>
            <a:r>
              <a:rPr lang="en-US" altLang="zh-CN" smtClean="0"/>
              <a:t>O(logn)</a:t>
            </a:r>
          </a:p>
          <a:p>
            <a:pPr marL="609600" indent="-609600"/>
            <a:r>
              <a:rPr lang="en-US" altLang="zh-CN" smtClean="0"/>
              <a:t>AVL</a:t>
            </a:r>
            <a:r>
              <a:rPr lang="zh-CN" altLang="en-US" smtClean="0"/>
              <a:t>树</a:t>
            </a:r>
            <a:r>
              <a:rPr lang="en-US" altLang="zh-CN" smtClean="0"/>
              <a:t>——</a:t>
            </a:r>
            <a:r>
              <a:rPr lang="zh-CN" altLang="en-US" smtClean="0"/>
              <a:t>一种平衡树</a:t>
            </a:r>
          </a:p>
          <a:p>
            <a:pPr marL="609600" indent="-609600"/>
            <a:r>
              <a:rPr lang="en-US" altLang="zh-CN" smtClean="0"/>
              <a:t>1962</a:t>
            </a:r>
            <a:r>
              <a:rPr lang="zh-CN" altLang="en-US" smtClean="0"/>
              <a:t>年，</a:t>
            </a:r>
            <a:r>
              <a:rPr lang="en-US" altLang="zh-CN" smtClean="0">
                <a:solidFill>
                  <a:schemeClr val="hlink"/>
                </a:solidFill>
              </a:rPr>
              <a:t>A</a:t>
            </a:r>
            <a:r>
              <a:rPr lang="en-US" altLang="zh-CN" smtClean="0"/>
              <a:t>delson-</a:t>
            </a:r>
            <a:r>
              <a:rPr lang="en-US" altLang="zh-CN" smtClean="0">
                <a:solidFill>
                  <a:schemeClr val="hlink"/>
                </a:solidFill>
              </a:rPr>
              <a:t>V</a:t>
            </a:r>
            <a:r>
              <a:rPr lang="en-US" altLang="zh-CN" smtClean="0"/>
              <a:t>elskii</a:t>
            </a:r>
            <a:r>
              <a:rPr lang="zh-CN" altLang="en-US" smtClean="0"/>
              <a:t>和</a:t>
            </a:r>
            <a:r>
              <a:rPr lang="en-US" altLang="zh-CN" smtClean="0">
                <a:solidFill>
                  <a:schemeClr val="hlink"/>
                </a:solidFill>
              </a:rPr>
              <a:t>L</a:t>
            </a:r>
            <a:r>
              <a:rPr lang="en-US" altLang="zh-CN" smtClean="0"/>
              <a:t>andis</a:t>
            </a:r>
          </a:p>
        </p:txBody>
      </p:sp>
      <p:sp>
        <p:nvSpPr>
          <p:cNvPr id="60420" name="灯片编号占位符 3"/>
          <p:cNvSpPr>
            <a:spLocks noGrp="1"/>
          </p:cNvSpPr>
          <p:nvPr>
            <p:ph type="sldNum" sz="quarter" idx="11"/>
          </p:nvPr>
        </p:nvSpPr>
        <p:spPr>
          <a:noFill/>
        </p:spPr>
        <p:txBody>
          <a:bodyPr/>
          <a:lstStyle/>
          <a:p>
            <a:fld id="{E4F0E9AC-1620-48C5-B87F-C30CF75A57FF}" type="slidenum">
              <a:rPr lang="en-US" altLang="en-US" smtClean="0">
                <a:ea typeface="宋体" pitchFamily="2" charset="-122"/>
              </a:rPr>
              <a:pPr/>
              <a:t>38</a:t>
            </a:fld>
            <a:endParaRPr lang="en-US" altLang="en-US" smtClean="0">
              <a:ea typeface="宋体" pitchFamily="2"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zh-CN" altLang="en-US" smtClean="0"/>
              <a:t>定义</a:t>
            </a:r>
          </a:p>
        </p:txBody>
      </p:sp>
      <p:sp>
        <p:nvSpPr>
          <p:cNvPr id="61443" name="Rectangle 3"/>
          <p:cNvSpPr>
            <a:spLocks noGrp="1" noChangeArrowheads="1"/>
          </p:cNvSpPr>
          <p:nvPr>
            <p:ph type="body" idx="1"/>
          </p:nvPr>
        </p:nvSpPr>
        <p:spPr>
          <a:xfrm>
            <a:off x="1182688" y="1371600"/>
            <a:ext cx="7772400" cy="5334000"/>
          </a:xfrm>
        </p:spPr>
        <p:txBody>
          <a:bodyPr/>
          <a:lstStyle/>
          <a:p>
            <a:pPr marL="609600" indent="-609600"/>
            <a:r>
              <a:rPr lang="zh-CN" altLang="en-US" smtClean="0"/>
              <a:t>空二叉树是</a:t>
            </a:r>
            <a:r>
              <a:rPr lang="en-US" altLang="zh-CN" smtClean="0">
                <a:solidFill>
                  <a:schemeClr val="accent2"/>
                </a:solidFill>
              </a:rPr>
              <a:t>AVL</a:t>
            </a:r>
            <a:r>
              <a:rPr lang="zh-CN" altLang="en-US" smtClean="0">
                <a:solidFill>
                  <a:schemeClr val="accent2"/>
                </a:solidFill>
              </a:rPr>
              <a:t>树</a:t>
            </a:r>
            <a:r>
              <a:rPr lang="zh-CN" altLang="en-US" smtClean="0"/>
              <a:t>；</a:t>
            </a:r>
            <a:br>
              <a:rPr lang="zh-CN" altLang="en-US" smtClean="0"/>
            </a:br>
            <a:r>
              <a:rPr lang="zh-CN" altLang="en-US" smtClean="0"/>
              <a:t>如果</a:t>
            </a:r>
            <a:r>
              <a:rPr lang="en-US" altLang="zh-CN" smtClean="0"/>
              <a:t>T</a:t>
            </a:r>
            <a:r>
              <a:rPr lang="zh-CN" altLang="en-US" smtClean="0"/>
              <a:t>是一棵非空的二叉树，</a:t>
            </a:r>
            <a:br>
              <a:rPr lang="zh-CN" altLang="en-US" smtClean="0"/>
            </a:br>
            <a:r>
              <a:rPr lang="en-US" altLang="zh-CN" i="1" smtClean="0"/>
              <a:t>T</a:t>
            </a:r>
            <a:r>
              <a:rPr lang="en-US" altLang="zh-CN" i="1" baseline="-25000" smtClean="0"/>
              <a:t>L</a:t>
            </a:r>
            <a:r>
              <a:rPr lang="zh-CN" altLang="en-US" smtClean="0"/>
              <a:t>和</a:t>
            </a:r>
            <a:r>
              <a:rPr lang="en-US" altLang="zh-CN" i="1" smtClean="0"/>
              <a:t>T</a:t>
            </a:r>
            <a:r>
              <a:rPr lang="en-US" altLang="zh-CN" i="1" baseline="-25000" smtClean="0"/>
              <a:t>R</a:t>
            </a:r>
            <a:r>
              <a:rPr lang="zh-CN" altLang="en-US" smtClean="0"/>
              <a:t>分别是其左子树和右子树，</a:t>
            </a:r>
            <a:br>
              <a:rPr lang="zh-CN" altLang="en-US" smtClean="0"/>
            </a:br>
            <a:r>
              <a:rPr lang="zh-CN" altLang="en-US" smtClean="0"/>
              <a:t>那么满足以下条件，</a:t>
            </a:r>
            <a:r>
              <a:rPr lang="en-US" altLang="zh-CN" i="1" smtClean="0"/>
              <a:t>T</a:t>
            </a:r>
            <a:r>
              <a:rPr lang="zh-CN" altLang="en-US" smtClean="0"/>
              <a:t>是一棵</a:t>
            </a:r>
            <a:r>
              <a:rPr lang="en-US" altLang="zh-CN" smtClean="0"/>
              <a:t>AVL</a:t>
            </a:r>
            <a:r>
              <a:rPr lang="zh-CN" altLang="en-US" smtClean="0"/>
              <a:t>树：</a:t>
            </a:r>
          </a:p>
          <a:p>
            <a:pPr marL="990600" lvl="1" indent="-533400">
              <a:buFont typeface="Wingdings" pitchFamily="2" charset="2"/>
              <a:buAutoNum type="arabicParenR"/>
            </a:pPr>
            <a:r>
              <a:rPr lang="en-US" altLang="zh-CN" i="1" smtClean="0"/>
              <a:t>T</a:t>
            </a:r>
            <a:r>
              <a:rPr lang="en-US" altLang="zh-CN" i="1" baseline="-25000" smtClean="0"/>
              <a:t>L</a:t>
            </a:r>
            <a:r>
              <a:rPr lang="zh-CN" altLang="en-US" smtClean="0"/>
              <a:t>和</a:t>
            </a:r>
            <a:r>
              <a:rPr lang="en-US" altLang="zh-CN" i="1" smtClean="0"/>
              <a:t>T</a:t>
            </a:r>
            <a:r>
              <a:rPr lang="en-US" altLang="zh-CN" i="1" baseline="-25000" smtClean="0"/>
              <a:t>R</a:t>
            </a:r>
            <a:r>
              <a:rPr lang="zh-CN" altLang="en-US" smtClean="0"/>
              <a:t>是</a:t>
            </a:r>
            <a:r>
              <a:rPr lang="en-US" altLang="zh-CN" smtClean="0"/>
              <a:t>AVL</a:t>
            </a:r>
            <a:r>
              <a:rPr lang="zh-CN" altLang="en-US" smtClean="0"/>
              <a:t>树</a:t>
            </a:r>
          </a:p>
          <a:p>
            <a:pPr marL="990600" lvl="1" indent="-533400">
              <a:buFont typeface="Wingdings" pitchFamily="2" charset="2"/>
              <a:buAutoNum type="arabicParenR"/>
            </a:pPr>
            <a:r>
              <a:rPr lang="en-US" altLang="zh-CN" smtClean="0">
                <a:solidFill>
                  <a:srgbClr val="FF0000"/>
                </a:solidFill>
              </a:rPr>
              <a:t>|</a:t>
            </a:r>
            <a:r>
              <a:rPr lang="en-US" altLang="zh-CN" i="1" smtClean="0">
                <a:solidFill>
                  <a:srgbClr val="FF0000"/>
                </a:solidFill>
              </a:rPr>
              <a:t>h</a:t>
            </a:r>
            <a:r>
              <a:rPr lang="en-US" altLang="zh-CN" i="1" baseline="-25000" smtClean="0">
                <a:solidFill>
                  <a:srgbClr val="FF0000"/>
                </a:solidFill>
              </a:rPr>
              <a:t>L</a:t>
            </a:r>
            <a:r>
              <a:rPr lang="en-US" altLang="zh-CN" i="1" smtClean="0">
                <a:solidFill>
                  <a:srgbClr val="FF0000"/>
                </a:solidFill>
              </a:rPr>
              <a:t>-h</a:t>
            </a:r>
            <a:r>
              <a:rPr lang="en-US" altLang="zh-CN" i="1" baseline="-25000" smtClean="0">
                <a:solidFill>
                  <a:srgbClr val="FF0000"/>
                </a:solidFill>
              </a:rPr>
              <a:t>R</a:t>
            </a:r>
            <a:r>
              <a:rPr lang="en-US" altLang="zh-CN" smtClean="0">
                <a:solidFill>
                  <a:srgbClr val="FF0000"/>
                </a:solidFill>
              </a:rPr>
              <a:t>|≤1</a:t>
            </a:r>
            <a:r>
              <a:rPr lang="zh-CN" altLang="en-US" smtClean="0">
                <a:solidFill>
                  <a:srgbClr val="FF0000"/>
                </a:solidFill>
              </a:rPr>
              <a:t>，</a:t>
            </a:r>
            <a:r>
              <a:rPr lang="en-US" altLang="zh-CN" i="1" smtClean="0">
                <a:solidFill>
                  <a:srgbClr val="FF0000"/>
                </a:solidFill>
              </a:rPr>
              <a:t>h</a:t>
            </a:r>
            <a:r>
              <a:rPr lang="en-US" altLang="zh-CN" i="1" baseline="-25000" smtClean="0">
                <a:solidFill>
                  <a:srgbClr val="FF0000"/>
                </a:solidFill>
              </a:rPr>
              <a:t>L</a:t>
            </a:r>
            <a:r>
              <a:rPr lang="zh-CN" altLang="en-US" smtClean="0">
                <a:solidFill>
                  <a:srgbClr val="FF0000"/>
                </a:solidFill>
              </a:rPr>
              <a:t>和</a:t>
            </a:r>
            <a:r>
              <a:rPr lang="en-US" altLang="zh-CN" i="1" smtClean="0">
                <a:solidFill>
                  <a:srgbClr val="FF0000"/>
                </a:solidFill>
              </a:rPr>
              <a:t>h</a:t>
            </a:r>
            <a:r>
              <a:rPr lang="en-US" altLang="zh-CN" i="1" baseline="-25000" smtClean="0">
                <a:solidFill>
                  <a:srgbClr val="FF0000"/>
                </a:solidFill>
              </a:rPr>
              <a:t>R</a:t>
            </a:r>
            <a:r>
              <a:rPr lang="zh-CN" altLang="en-US" smtClean="0">
                <a:solidFill>
                  <a:srgbClr val="FF0000"/>
                </a:solidFill>
              </a:rPr>
              <a:t>分别是左子树和右子树的高度</a:t>
            </a:r>
          </a:p>
          <a:p>
            <a:pPr marL="609600" indent="-609600"/>
            <a:r>
              <a:rPr lang="en-US" altLang="zh-CN" smtClean="0"/>
              <a:t>AVL</a:t>
            </a:r>
            <a:r>
              <a:rPr lang="zh-CN" altLang="en-US" smtClean="0"/>
              <a:t>搜索树</a:t>
            </a:r>
          </a:p>
        </p:txBody>
      </p:sp>
      <p:sp>
        <p:nvSpPr>
          <p:cNvPr id="61444" name="灯片编号占位符 3"/>
          <p:cNvSpPr>
            <a:spLocks noGrp="1"/>
          </p:cNvSpPr>
          <p:nvPr>
            <p:ph type="sldNum" sz="quarter" idx="11"/>
          </p:nvPr>
        </p:nvSpPr>
        <p:spPr>
          <a:noFill/>
        </p:spPr>
        <p:txBody>
          <a:bodyPr/>
          <a:lstStyle/>
          <a:p>
            <a:fld id="{9CB81BBB-A504-45B7-9669-CF2E324CC3CC}" type="slidenum">
              <a:rPr lang="en-US" altLang="en-US" smtClean="0">
                <a:ea typeface="宋体" pitchFamily="2" charset="-122"/>
              </a:rPr>
              <a:pPr/>
              <a:t>39</a:t>
            </a:fld>
            <a:endParaRPr lang="en-US" altLang="en-US" smtClean="0">
              <a:ea typeface="宋体"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zh-CN" smtClean="0"/>
              <a:t>BST</a:t>
            </a:r>
            <a:r>
              <a:rPr lang="zh-CN" altLang="en-US" smtClean="0"/>
              <a:t>定义</a:t>
            </a:r>
          </a:p>
        </p:txBody>
      </p:sp>
      <p:sp>
        <p:nvSpPr>
          <p:cNvPr id="25603" name="Rectangle 3"/>
          <p:cNvSpPr>
            <a:spLocks noGrp="1" noChangeArrowheads="1"/>
          </p:cNvSpPr>
          <p:nvPr>
            <p:ph type="body" idx="1"/>
          </p:nvPr>
        </p:nvSpPr>
        <p:spPr>
          <a:xfrm>
            <a:off x="1182688" y="1371600"/>
            <a:ext cx="7772400" cy="5181600"/>
          </a:xfrm>
        </p:spPr>
        <p:txBody>
          <a:bodyPr/>
          <a:lstStyle/>
          <a:p>
            <a:pPr marL="609600" indent="-609600">
              <a:buFont typeface="Wingdings" pitchFamily="2" charset="2"/>
              <a:buAutoNum type="arabicParenR" startAt="2"/>
            </a:pPr>
            <a:r>
              <a:rPr lang="zh-CN" altLang="en-US" smtClean="0"/>
              <a:t>根节点左子树的关键值（如果有的话）小于根节点的关键值</a:t>
            </a:r>
          </a:p>
          <a:p>
            <a:pPr marL="609600" indent="-609600">
              <a:buFont typeface="Wingdings" pitchFamily="2" charset="2"/>
              <a:buAutoNum type="arabicParenR" startAt="2"/>
            </a:pPr>
            <a:r>
              <a:rPr lang="zh-CN" altLang="en-US" smtClean="0"/>
              <a:t>根节点右子树的关键值（如果有的话）大于根节点的关键值</a:t>
            </a:r>
          </a:p>
          <a:p>
            <a:pPr marL="609600" indent="-609600">
              <a:buFont typeface="Wingdings" pitchFamily="2" charset="2"/>
              <a:buAutoNum type="arabicParenR" startAt="2"/>
            </a:pPr>
            <a:r>
              <a:rPr lang="zh-CN" altLang="en-US" smtClean="0"/>
              <a:t>根节点的左右子树也都是二叉搜索树</a:t>
            </a:r>
          </a:p>
        </p:txBody>
      </p:sp>
      <p:sp>
        <p:nvSpPr>
          <p:cNvPr id="25604" name="灯片编号占位符 3"/>
          <p:cNvSpPr>
            <a:spLocks noGrp="1"/>
          </p:cNvSpPr>
          <p:nvPr>
            <p:ph type="sldNum" sz="quarter" idx="11"/>
          </p:nvPr>
        </p:nvSpPr>
        <p:spPr>
          <a:noFill/>
        </p:spPr>
        <p:txBody>
          <a:bodyPr/>
          <a:lstStyle/>
          <a:p>
            <a:fld id="{CC614D69-A43A-474F-AEB5-8E2A8B18F853}" type="slidenum">
              <a:rPr lang="en-US" altLang="en-US" smtClean="0">
                <a:ea typeface="宋体" pitchFamily="2" charset="-122"/>
              </a:rPr>
              <a:pPr/>
              <a:t>4</a:t>
            </a:fld>
            <a:endParaRPr lang="en-US" altLang="en-US" smtClean="0">
              <a:ea typeface="宋体" pitchFamily="2"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ltLang="zh-CN" smtClean="0"/>
              <a:t>AVL</a:t>
            </a:r>
            <a:r>
              <a:rPr lang="zh-CN" altLang="en-US" smtClean="0"/>
              <a:t>树例</a:t>
            </a:r>
          </a:p>
        </p:txBody>
      </p:sp>
      <p:pic>
        <p:nvPicPr>
          <p:cNvPr id="62467" name="Picture 4" descr="bst"/>
          <p:cNvPicPr>
            <a:picLocks noChangeAspect="1" noChangeArrowheads="1"/>
          </p:cNvPicPr>
          <p:nvPr/>
        </p:nvPicPr>
        <p:blipFill>
          <a:blip r:embed="rId2"/>
          <a:srcRect/>
          <a:stretch>
            <a:fillRect/>
          </a:stretch>
        </p:blipFill>
        <p:spPr bwMode="auto">
          <a:xfrm>
            <a:off x="457200" y="1295400"/>
            <a:ext cx="8342313" cy="1882775"/>
          </a:xfrm>
          <a:prstGeom prst="rect">
            <a:avLst/>
          </a:prstGeom>
          <a:noFill/>
          <a:ln w="9525">
            <a:noFill/>
            <a:miter lim="800000"/>
            <a:headEnd/>
            <a:tailEnd/>
          </a:ln>
        </p:spPr>
      </p:pic>
      <p:pic>
        <p:nvPicPr>
          <p:cNvPr id="62468" name="Picture 5" descr="bstins"/>
          <p:cNvPicPr>
            <a:picLocks noChangeAspect="1" noChangeArrowheads="1"/>
          </p:cNvPicPr>
          <p:nvPr/>
        </p:nvPicPr>
        <p:blipFill>
          <a:blip r:embed="rId3"/>
          <a:srcRect/>
          <a:stretch>
            <a:fillRect/>
          </a:stretch>
        </p:blipFill>
        <p:spPr bwMode="auto">
          <a:xfrm>
            <a:off x="1143000" y="3352800"/>
            <a:ext cx="6888163" cy="2030413"/>
          </a:xfrm>
          <a:prstGeom prst="rect">
            <a:avLst/>
          </a:prstGeom>
          <a:noFill/>
          <a:ln w="9525">
            <a:noFill/>
            <a:miter lim="800000"/>
            <a:headEnd/>
            <a:tailEnd/>
          </a:ln>
        </p:spPr>
      </p:pic>
      <p:sp>
        <p:nvSpPr>
          <p:cNvPr id="62469" name="Text Box 6"/>
          <p:cNvSpPr txBox="1">
            <a:spLocks noChangeArrowheads="1"/>
          </p:cNvSpPr>
          <p:nvPr/>
        </p:nvSpPr>
        <p:spPr bwMode="ltGray">
          <a:xfrm>
            <a:off x="6172200" y="2667000"/>
            <a:ext cx="990600" cy="457200"/>
          </a:xfrm>
          <a:prstGeom prst="rect">
            <a:avLst/>
          </a:prstGeom>
          <a:noFill/>
          <a:ln w="9525">
            <a:noFill/>
            <a:miter lim="800000"/>
            <a:headEnd/>
            <a:tailEnd/>
          </a:ln>
        </p:spPr>
        <p:txBody>
          <a:bodyPr>
            <a:spAutoFit/>
          </a:bodyPr>
          <a:lstStyle/>
          <a:p>
            <a:pPr>
              <a:spcBef>
                <a:spcPct val="50000"/>
              </a:spcBef>
            </a:pPr>
            <a:r>
              <a:rPr lang="zh-CN" altLang="en-US">
                <a:solidFill>
                  <a:schemeClr val="hlink"/>
                </a:solidFill>
              </a:rPr>
              <a:t>不是</a:t>
            </a:r>
          </a:p>
        </p:txBody>
      </p:sp>
      <p:sp>
        <p:nvSpPr>
          <p:cNvPr id="62470" name="Line 7"/>
          <p:cNvSpPr>
            <a:spLocks noChangeShapeType="1"/>
          </p:cNvSpPr>
          <p:nvPr/>
        </p:nvSpPr>
        <p:spPr bwMode="ltGray">
          <a:xfrm flipV="1">
            <a:off x="6705600" y="2133600"/>
            <a:ext cx="685800" cy="762000"/>
          </a:xfrm>
          <a:prstGeom prst="line">
            <a:avLst/>
          </a:prstGeom>
          <a:noFill/>
          <a:ln w="25400">
            <a:solidFill>
              <a:srgbClr val="FF0000"/>
            </a:solidFill>
            <a:round/>
            <a:headEnd/>
            <a:tailEnd type="triangle" w="med" len="med"/>
          </a:ln>
        </p:spPr>
        <p:txBody>
          <a:bodyPr wrap="none" anchor="ctr"/>
          <a:lstStyle/>
          <a:p>
            <a:endParaRPr lang="zh-CN" altLang="en-US"/>
          </a:p>
        </p:txBody>
      </p:sp>
      <p:sp>
        <p:nvSpPr>
          <p:cNvPr id="62471" name="灯片编号占位符 3"/>
          <p:cNvSpPr>
            <a:spLocks noGrp="1"/>
          </p:cNvSpPr>
          <p:nvPr>
            <p:ph type="sldNum" sz="quarter" idx="11"/>
          </p:nvPr>
        </p:nvSpPr>
        <p:spPr>
          <a:noFill/>
        </p:spPr>
        <p:txBody>
          <a:bodyPr/>
          <a:lstStyle/>
          <a:p>
            <a:fld id="{84F78C25-BCDE-4B5A-8CC8-74010527209C}" type="slidenum">
              <a:rPr lang="en-US" altLang="en-US" smtClean="0">
                <a:ea typeface="宋体" pitchFamily="2" charset="-122"/>
              </a:rPr>
              <a:pPr/>
              <a:t>40</a:t>
            </a:fld>
            <a:endParaRPr lang="en-US" altLang="en-US" smtClean="0">
              <a:ea typeface="宋体" pitchFamily="2"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zh-CN" smtClean="0"/>
              <a:t>AVL</a:t>
            </a:r>
            <a:r>
              <a:rPr lang="zh-CN" altLang="en-US" smtClean="0"/>
              <a:t>树的特性</a:t>
            </a:r>
          </a:p>
        </p:txBody>
      </p:sp>
      <p:sp>
        <p:nvSpPr>
          <p:cNvPr id="63491" name="Rectangle 3"/>
          <p:cNvSpPr>
            <a:spLocks noGrp="1" noChangeArrowheads="1"/>
          </p:cNvSpPr>
          <p:nvPr>
            <p:ph type="body" idx="1"/>
          </p:nvPr>
        </p:nvSpPr>
        <p:spPr>
          <a:xfrm>
            <a:off x="1182688" y="1371600"/>
            <a:ext cx="7772400" cy="5334000"/>
          </a:xfrm>
        </p:spPr>
        <p:txBody>
          <a:bodyPr/>
          <a:lstStyle/>
          <a:p>
            <a:pPr marL="533400" indent="-533400">
              <a:buFont typeface="Wingdings" pitchFamily="2" charset="2"/>
              <a:buAutoNum type="arabicPeriod"/>
            </a:pPr>
            <a:r>
              <a:rPr lang="en-US" altLang="zh-CN" smtClean="0"/>
              <a:t>n</a:t>
            </a:r>
            <a:r>
              <a:rPr lang="zh-CN" altLang="en-US" smtClean="0"/>
              <a:t>个元素（节点）的</a:t>
            </a:r>
            <a:r>
              <a:rPr lang="en-US" altLang="zh-CN" smtClean="0"/>
              <a:t>AVL</a:t>
            </a:r>
            <a:r>
              <a:rPr lang="zh-CN" altLang="en-US" smtClean="0"/>
              <a:t>树的高度是</a:t>
            </a:r>
            <a:r>
              <a:rPr lang="en-US" altLang="zh-CN" smtClean="0"/>
              <a:t>O(logn)</a:t>
            </a:r>
          </a:p>
          <a:p>
            <a:pPr marL="533400" indent="-533400">
              <a:buFont typeface="Wingdings" pitchFamily="2" charset="2"/>
              <a:buAutoNum type="arabicPeriod"/>
            </a:pPr>
            <a:r>
              <a:rPr lang="zh-CN" altLang="en-US" smtClean="0"/>
              <a:t>对于每一个</a:t>
            </a:r>
            <a:r>
              <a:rPr lang="en-US" altLang="zh-CN" i="1" smtClean="0"/>
              <a:t>n</a:t>
            </a:r>
            <a:r>
              <a:rPr lang="zh-CN" altLang="en-US" smtClean="0"/>
              <a:t>（</a:t>
            </a:r>
            <a:r>
              <a:rPr lang="en-US" altLang="zh-CN" i="1" smtClean="0"/>
              <a:t>n</a:t>
            </a:r>
            <a:r>
              <a:rPr lang="en-US" altLang="zh-CN" smtClean="0"/>
              <a:t>≥0</a:t>
            </a:r>
            <a:r>
              <a:rPr lang="zh-CN" altLang="en-US" smtClean="0"/>
              <a:t>）值，都存在一棵</a:t>
            </a:r>
            <a:r>
              <a:rPr lang="en-US" altLang="zh-CN" smtClean="0"/>
              <a:t>AVL</a:t>
            </a:r>
            <a:r>
              <a:rPr lang="zh-CN" altLang="en-US" smtClean="0"/>
              <a:t>树（保证任何时刻，插入操作都是可完成的）</a:t>
            </a:r>
          </a:p>
          <a:p>
            <a:pPr marL="533400" indent="-533400">
              <a:buFont typeface="Wingdings" pitchFamily="2" charset="2"/>
              <a:buAutoNum type="arabicPeriod"/>
            </a:pPr>
            <a:r>
              <a:rPr lang="zh-CN" altLang="en-US" smtClean="0"/>
              <a:t>一棵</a:t>
            </a:r>
            <a:r>
              <a:rPr lang="en-US" altLang="zh-CN" i="1" smtClean="0"/>
              <a:t>n</a:t>
            </a:r>
            <a:r>
              <a:rPr lang="zh-CN" altLang="en-US" smtClean="0"/>
              <a:t>元素的</a:t>
            </a:r>
            <a:r>
              <a:rPr lang="en-US" altLang="zh-CN" smtClean="0"/>
              <a:t>AVL</a:t>
            </a:r>
            <a:r>
              <a:rPr lang="zh-CN" altLang="en-US" smtClean="0"/>
              <a:t>搜索树能在</a:t>
            </a:r>
            <a:r>
              <a:rPr lang="en-US" altLang="zh-CN" smtClean="0"/>
              <a:t>O(</a:t>
            </a:r>
            <a:r>
              <a:rPr lang="zh-CN" altLang="en-US" smtClean="0"/>
              <a:t>高度</a:t>
            </a:r>
            <a:r>
              <a:rPr lang="en-US" altLang="zh-CN" smtClean="0"/>
              <a:t>)=O(log</a:t>
            </a:r>
            <a:r>
              <a:rPr lang="en-US" altLang="zh-CN" i="1" smtClean="0"/>
              <a:t>n</a:t>
            </a:r>
            <a:r>
              <a:rPr lang="en-US" altLang="zh-CN" smtClean="0"/>
              <a:t>)</a:t>
            </a:r>
            <a:r>
              <a:rPr lang="zh-CN" altLang="en-US" smtClean="0"/>
              <a:t>的时间内完成搜索。</a:t>
            </a:r>
          </a:p>
        </p:txBody>
      </p:sp>
      <p:sp>
        <p:nvSpPr>
          <p:cNvPr id="63492" name="灯片编号占位符 3"/>
          <p:cNvSpPr>
            <a:spLocks noGrp="1"/>
          </p:cNvSpPr>
          <p:nvPr>
            <p:ph type="sldNum" sz="quarter" idx="11"/>
          </p:nvPr>
        </p:nvSpPr>
        <p:spPr>
          <a:noFill/>
        </p:spPr>
        <p:txBody>
          <a:bodyPr/>
          <a:lstStyle/>
          <a:p>
            <a:fld id="{FD1F0EE8-E3EC-42A0-9706-476DD3BF3CFB}" type="slidenum">
              <a:rPr lang="en-US" altLang="en-US" smtClean="0">
                <a:ea typeface="宋体" pitchFamily="2" charset="-122"/>
              </a:rPr>
              <a:pPr/>
              <a:t>41</a:t>
            </a:fld>
            <a:endParaRPr lang="en-US" altLang="en-US" smtClean="0">
              <a:ea typeface="宋体" pitchFamily="2"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ltLang="zh-CN" smtClean="0"/>
              <a:t>AVL</a:t>
            </a:r>
            <a:r>
              <a:rPr lang="zh-CN" altLang="en-US" smtClean="0"/>
              <a:t>树的特性</a:t>
            </a:r>
          </a:p>
        </p:txBody>
      </p:sp>
      <p:sp>
        <p:nvSpPr>
          <p:cNvPr id="64515" name="Rectangle 3"/>
          <p:cNvSpPr>
            <a:spLocks noGrp="1" noChangeArrowheads="1"/>
          </p:cNvSpPr>
          <p:nvPr>
            <p:ph type="body" idx="1"/>
          </p:nvPr>
        </p:nvSpPr>
        <p:spPr>
          <a:xfrm>
            <a:off x="1182688" y="1371600"/>
            <a:ext cx="7772400" cy="5334000"/>
          </a:xfrm>
        </p:spPr>
        <p:txBody>
          <a:bodyPr/>
          <a:lstStyle/>
          <a:p>
            <a:pPr marL="609600" indent="-609600">
              <a:buFont typeface="Wingdings" pitchFamily="2" charset="2"/>
              <a:buAutoNum type="arabicPeriod" startAt="4"/>
            </a:pPr>
            <a:r>
              <a:rPr lang="zh-CN" altLang="en-US" smtClean="0"/>
              <a:t>将一个新元素插入到一棵</a:t>
            </a:r>
            <a:r>
              <a:rPr lang="en-US" altLang="zh-CN" i="1" smtClean="0"/>
              <a:t>n</a:t>
            </a:r>
            <a:r>
              <a:rPr lang="zh-CN" altLang="en-US" smtClean="0"/>
              <a:t>元素的</a:t>
            </a:r>
            <a:r>
              <a:rPr lang="en-US" altLang="zh-CN" smtClean="0"/>
              <a:t>AVL</a:t>
            </a:r>
            <a:r>
              <a:rPr lang="zh-CN" altLang="en-US" smtClean="0"/>
              <a:t>搜索树中，可得到一棵</a:t>
            </a:r>
            <a:r>
              <a:rPr lang="en-US" altLang="zh-CN" i="1" smtClean="0"/>
              <a:t>n</a:t>
            </a:r>
            <a:r>
              <a:rPr lang="en-US" altLang="zh-CN" smtClean="0"/>
              <a:t>+1</a:t>
            </a:r>
            <a:r>
              <a:rPr lang="zh-CN" altLang="en-US" smtClean="0"/>
              <a:t>元素的</a:t>
            </a:r>
            <a:r>
              <a:rPr lang="en-US" altLang="zh-CN" smtClean="0"/>
              <a:t>AVL</a:t>
            </a:r>
            <a:r>
              <a:rPr lang="zh-CN" altLang="en-US" smtClean="0"/>
              <a:t>树，这种插入过程可以在</a:t>
            </a:r>
            <a:r>
              <a:rPr lang="en-US" altLang="zh-CN" smtClean="0"/>
              <a:t>O(log</a:t>
            </a:r>
            <a:r>
              <a:rPr lang="en-US" altLang="zh-CN" i="1" smtClean="0"/>
              <a:t>n</a:t>
            </a:r>
            <a:r>
              <a:rPr lang="en-US" altLang="zh-CN" smtClean="0"/>
              <a:t>)</a:t>
            </a:r>
            <a:r>
              <a:rPr lang="zh-CN" altLang="en-US" smtClean="0"/>
              <a:t>时间内完成</a:t>
            </a:r>
          </a:p>
          <a:p>
            <a:pPr marL="609600" indent="-609600">
              <a:buFont typeface="Wingdings" pitchFamily="2" charset="2"/>
              <a:buAutoNum type="arabicPeriod" startAt="4"/>
            </a:pPr>
            <a:r>
              <a:rPr lang="zh-CN" altLang="en-US" smtClean="0"/>
              <a:t>从一棵</a:t>
            </a:r>
            <a:r>
              <a:rPr lang="en-US" altLang="zh-CN" i="1" smtClean="0"/>
              <a:t>n</a:t>
            </a:r>
            <a:r>
              <a:rPr lang="zh-CN" altLang="en-US" smtClean="0"/>
              <a:t>元素的</a:t>
            </a:r>
            <a:r>
              <a:rPr lang="en-US" altLang="zh-CN" smtClean="0"/>
              <a:t>AVL</a:t>
            </a:r>
            <a:r>
              <a:rPr lang="zh-CN" altLang="en-US" smtClean="0"/>
              <a:t>搜索树中删除一个元素，可得到一棵</a:t>
            </a:r>
            <a:r>
              <a:rPr lang="en-US" altLang="zh-CN" i="1" smtClean="0"/>
              <a:t>n</a:t>
            </a:r>
            <a:r>
              <a:rPr lang="en-US" altLang="zh-CN" smtClean="0"/>
              <a:t>-1</a:t>
            </a:r>
            <a:r>
              <a:rPr lang="zh-CN" altLang="en-US" smtClean="0"/>
              <a:t>元素的</a:t>
            </a:r>
            <a:r>
              <a:rPr lang="en-US" altLang="zh-CN" smtClean="0"/>
              <a:t>AVL</a:t>
            </a:r>
            <a:r>
              <a:rPr lang="zh-CN" altLang="en-US" smtClean="0"/>
              <a:t>树，这种删除过程可以在</a:t>
            </a:r>
            <a:r>
              <a:rPr lang="en-US" altLang="zh-CN" smtClean="0"/>
              <a:t>O(log</a:t>
            </a:r>
            <a:r>
              <a:rPr lang="en-US" altLang="zh-CN" i="1" smtClean="0"/>
              <a:t>n</a:t>
            </a:r>
            <a:r>
              <a:rPr lang="en-US" altLang="zh-CN" smtClean="0"/>
              <a:t>)</a:t>
            </a:r>
            <a:r>
              <a:rPr lang="zh-CN" altLang="en-US" smtClean="0"/>
              <a:t>时间内完成</a:t>
            </a:r>
          </a:p>
        </p:txBody>
      </p:sp>
      <p:sp>
        <p:nvSpPr>
          <p:cNvPr id="64516" name="灯片编号占位符 3"/>
          <p:cNvSpPr>
            <a:spLocks noGrp="1"/>
          </p:cNvSpPr>
          <p:nvPr>
            <p:ph type="sldNum" sz="quarter" idx="11"/>
          </p:nvPr>
        </p:nvSpPr>
        <p:spPr>
          <a:noFill/>
        </p:spPr>
        <p:txBody>
          <a:bodyPr/>
          <a:lstStyle/>
          <a:p>
            <a:fld id="{444A3EB8-1D17-4408-836D-7A714930301E}" type="slidenum">
              <a:rPr lang="en-US" altLang="en-US" smtClean="0">
                <a:ea typeface="宋体" pitchFamily="2" charset="-122"/>
              </a:rPr>
              <a:pPr/>
              <a:t>42</a:t>
            </a:fld>
            <a:endParaRPr lang="en-US" altLang="en-US" smtClean="0">
              <a:ea typeface="宋体" pitchFamily="2"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zh-CN" smtClean="0"/>
              <a:t>AVL</a:t>
            </a:r>
            <a:r>
              <a:rPr lang="zh-CN" altLang="en-US" smtClean="0"/>
              <a:t>树的高度</a:t>
            </a:r>
          </a:p>
        </p:txBody>
      </p:sp>
      <p:sp>
        <p:nvSpPr>
          <p:cNvPr id="65539" name="Rectangle 3"/>
          <p:cNvSpPr>
            <a:spLocks noGrp="1" noChangeArrowheads="1"/>
          </p:cNvSpPr>
          <p:nvPr>
            <p:ph type="body" idx="1"/>
          </p:nvPr>
        </p:nvSpPr>
        <p:spPr/>
        <p:txBody>
          <a:bodyPr/>
          <a:lstStyle/>
          <a:p>
            <a:r>
              <a:rPr lang="zh-CN" altLang="en-US" smtClean="0"/>
              <a:t>高度</a:t>
            </a:r>
            <a:r>
              <a:rPr lang="en-US" altLang="zh-CN" smtClean="0"/>
              <a:t>——</a:t>
            </a:r>
            <a:r>
              <a:rPr lang="zh-CN" altLang="en-US" smtClean="0"/>
              <a:t>复杂性</a:t>
            </a:r>
          </a:p>
          <a:p>
            <a:r>
              <a:rPr lang="zh-CN" altLang="en-US" smtClean="0"/>
              <a:t>显然，平均情况不会低于随机二叉搜索树，</a:t>
            </a:r>
            <a:r>
              <a:rPr lang="en-US" altLang="zh-CN" smtClean="0"/>
              <a:t>O(logn)</a:t>
            </a:r>
          </a:p>
          <a:p>
            <a:r>
              <a:rPr lang="zh-CN" altLang="en-US" smtClean="0"/>
              <a:t>最坏情况呢，如果也是</a:t>
            </a:r>
            <a:r>
              <a:rPr lang="en-US" altLang="zh-CN" smtClean="0"/>
              <a:t>O(n)</a:t>
            </a:r>
            <a:r>
              <a:rPr lang="zh-CN" altLang="en-US" smtClean="0"/>
              <a:t>，就失去改进的意义了</a:t>
            </a:r>
          </a:p>
          <a:p>
            <a:r>
              <a:rPr lang="en-US" altLang="zh-CN" smtClean="0"/>
              <a:t>n</a:t>
            </a:r>
            <a:r>
              <a:rPr lang="zh-CN" altLang="en-US" smtClean="0"/>
              <a:t>个节点的</a:t>
            </a:r>
            <a:r>
              <a:rPr lang="en-US" altLang="zh-CN" smtClean="0"/>
              <a:t>AVL</a:t>
            </a:r>
            <a:r>
              <a:rPr lang="zh-CN" altLang="en-US" smtClean="0"/>
              <a:t>树的高度最高是多少？</a:t>
            </a:r>
          </a:p>
        </p:txBody>
      </p:sp>
      <p:sp>
        <p:nvSpPr>
          <p:cNvPr id="65540" name="灯片编号占位符 3"/>
          <p:cNvSpPr>
            <a:spLocks noGrp="1"/>
          </p:cNvSpPr>
          <p:nvPr>
            <p:ph type="sldNum" sz="quarter" idx="11"/>
          </p:nvPr>
        </p:nvSpPr>
        <p:spPr>
          <a:noFill/>
        </p:spPr>
        <p:txBody>
          <a:bodyPr/>
          <a:lstStyle/>
          <a:p>
            <a:fld id="{E29676B5-84EB-45E6-AF51-2395D5676E91}" type="slidenum">
              <a:rPr lang="en-US" altLang="en-US" smtClean="0">
                <a:ea typeface="宋体" pitchFamily="2" charset="-122"/>
              </a:rPr>
              <a:pPr/>
              <a:t>43</a:t>
            </a:fld>
            <a:endParaRPr lang="en-US" altLang="en-US" smtClean="0">
              <a:ea typeface="宋体" pitchFamily="2"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zh-CN" altLang="en-US" smtClean="0"/>
              <a:t>问题变换</a:t>
            </a:r>
          </a:p>
        </p:txBody>
      </p:sp>
      <p:sp>
        <p:nvSpPr>
          <p:cNvPr id="66563" name="Rectangle 3"/>
          <p:cNvSpPr>
            <a:spLocks noGrp="1" noChangeArrowheads="1"/>
          </p:cNvSpPr>
          <p:nvPr>
            <p:ph type="body" idx="1"/>
          </p:nvPr>
        </p:nvSpPr>
        <p:spPr/>
        <p:txBody>
          <a:bodyPr/>
          <a:lstStyle/>
          <a:p>
            <a:r>
              <a:rPr lang="zh-CN" altLang="en-US" smtClean="0">
                <a:sym typeface="Wingdings" pitchFamily="2" charset="2"/>
              </a:rPr>
              <a:t>高度为</a:t>
            </a:r>
            <a:r>
              <a:rPr lang="en-US" altLang="zh-CN" smtClean="0">
                <a:sym typeface="Wingdings" pitchFamily="2" charset="2"/>
              </a:rPr>
              <a:t>h</a:t>
            </a:r>
            <a:r>
              <a:rPr lang="zh-CN" altLang="en-US" smtClean="0">
                <a:sym typeface="Wingdings" pitchFamily="2" charset="2"/>
              </a:rPr>
              <a:t>的</a:t>
            </a:r>
            <a:r>
              <a:rPr lang="en-US" altLang="zh-CN" smtClean="0">
                <a:sym typeface="Wingdings" pitchFamily="2" charset="2"/>
              </a:rPr>
              <a:t>AVL</a:t>
            </a:r>
            <a:r>
              <a:rPr lang="zh-CN" altLang="en-US" smtClean="0">
                <a:sym typeface="Wingdings" pitchFamily="2" charset="2"/>
              </a:rPr>
              <a:t>树的最少节点数</a:t>
            </a:r>
          </a:p>
          <a:p>
            <a:pPr lvl="1"/>
            <a:r>
              <a:rPr lang="en-US" altLang="zh-CN" smtClean="0"/>
              <a:t>F</a:t>
            </a:r>
            <a:r>
              <a:rPr lang="en-US" altLang="zh-CN" baseline="-25000" smtClean="0"/>
              <a:t>h</a:t>
            </a:r>
            <a:r>
              <a:rPr lang="zh-CN" altLang="en-US" smtClean="0"/>
              <a:t>表示高度为</a:t>
            </a:r>
            <a:r>
              <a:rPr lang="en-US" altLang="zh-CN" smtClean="0"/>
              <a:t>h</a:t>
            </a:r>
            <a:r>
              <a:rPr lang="zh-CN" altLang="en-US" smtClean="0"/>
              <a:t>的节点数最少的</a:t>
            </a:r>
            <a:r>
              <a:rPr lang="en-US" altLang="zh-CN" smtClean="0"/>
              <a:t>AVL</a:t>
            </a:r>
            <a:r>
              <a:rPr lang="zh-CN" altLang="en-US" smtClean="0"/>
              <a:t>树</a:t>
            </a:r>
          </a:p>
          <a:p>
            <a:pPr lvl="1"/>
            <a:r>
              <a:rPr lang="zh-CN" altLang="en-US" smtClean="0"/>
              <a:t>左、右子树也是</a:t>
            </a:r>
            <a:r>
              <a:rPr lang="en-US" altLang="zh-CN" smtClean="0"/>
              <a:t>AVL</a:t>
            </a:r>
            <a:r>
              <a:rPr lang="zh-CN" altLang="en-US" smtClean="0"/>
              <a:t>树，高度一个为</a:t>
            </a:r>
            <a:r>
              <a:rPr lang="en-US" altLang="zh-CN" smtClean="0"/>
              <a:t>h-1</a:t>
            </a:r>
            <a:r>
              <a:rPr lang="zh-CN" altLang="en-US" smtClean="0"/>
              <a:t>，另一个为</a:t>
            </a:r>
            <a:r>
              <a:rPr lang="en-US" altLang="zh-CN" smtClean="0"/>
              <a:t>h-1</a:t>
            </a:r>
            <a:r>
              <a:rPr lang="zh-CN" altLang="en-US" smtClean="0"/>
              <a:t>或</a:t>
            </a:r>
            <a:r>
              <a:rPr lang="en-US" altLang="zh-CN" smtClean="0"/>
              <a:t>h-2</a:t>
            </a:r>
          </a:p>
          <a:p>
            <a:pPr lvl="1"/>
            <a:r>
              <a:rPr lang="en-US" altLang="zh-CN" smtClean="0"/>
              <a:t>F</a:t>
            </a:r>
            <a:r>
              <a:rPr lang="en-US" altLang="zh-CN" baseline="-25000" smtClean="0"/>
              <a:t>h</a:t>
            </a:r>
            <a:r>
              <a:rPr lang="zh-CN" altLang="en-US" smtClean="0"/>
              <a:t>节点数最少</a:t>
            </a:r>
            <a:r>
              <a:rPr lang="zh-CN" altLang="en-US" smtClean="0">
                <a:sym typeface="Wingdings" pitchFamily="2" charset="2"/>
              </a:rPr>
              <a:t>子树中分别为</a:t>
            </a:r>
            <a:r>
              <a:rPr lang="en-US" altLang="zh-CN" smtClean="0">
                <a:sym typeface="Wingdings" pitchFamily="2" charset="2"/>
              </a:rPr>
              <a:t>F</a:t>
            </a:r>
            <a:r>
              <a:rPr lang="en-US" altLang="zh-CN" baseline="-25000" smtClean="0">
                <a:sym typeface="Wingdings" pitchFamily="2" charset="2"/>
              </a:rPr>
              <a:t>h-1</a:t>
            </a:r>
            <a:r>
              <a:rPr lang="zh-CN" altLang="en-US" smtClean="0">
                <a:sym typeface="Wingdings" pitchFamily="2" charset="2"/>
              </a:rPr>
              <a:t>和</a:t>
            </a:r>
            <a:r>
              <a:rPr lang="en-US" altLang="zh-CN" smtClean="0">
                <a:sym typeface="Wingdings" pitchFamily="2" charset="2"/>
              </a:rPr>
              <a:t>F</a:t>
            </a:r>
            <a:r>
              <a:rPr lang="en-US" altLang="zh-CN" baseline="-25000" smtClean="0">
                <a:sym typeface="Wingdings" pitchFamily="2" charset="2"/>
              </a:rPr>
              <a:t>h-2</a:t>
            </a:r>
          </a:p>
          <a:p>
            <a:pPr lvl="1"/>
            <a:r>
              <a:rPr lang="en-US" altLang="zh-CN" smtClean="0">
                <a:sym typeface="Wingdings" pitchFamily="2" charset="2"/>
              </a:rPr>
              <a:t>|F</a:t>
            </a:r>
            <a:r>
              <a:rPr lang="en-US" altLang="zh-CN" baseline="-25000" smtClean="0">
                <a:sym typeface="Wingdings" pitchFamily="2" charset="2"/>
              </a:rPr>
              <a:t>h</a:t>
            </a:r>
            <a:r>
              <a:rPr lang="en-US" altLang="zh-CN" smtClean="0">
                <a:sym typeface="Wingdings" pitchFamily="2" charset="2"/>
              </a:rPr>
              <a:t>|=|F</a:t>
            </a:r>
            <a:r>
              <a:rPr lang="en-US" altLang="zh-CN" baseline="-25000" smtClean="0">
                <a:sym typeface="Wingdings" pitchFamily="2" charset="2"/>
              </a:rPr>
              <a:t>h-1</a:t>
            </a:r>
            <a:r>
              <a:rPr lang="en-US" altLang="zh-CN" smtClean="0">
                <a:sym typeface="Wingdings" pitchFamily="2" charset="2"/>
              </a:rPr>
              <a:t>|+|F</a:t>
            </a:r>
            <a:r>
              <a:rPr lang="en-US" altLang="zh-CN" baseline="-25000" smtClean="0">
                <a:sym typeface="Wingdings" pitchFamily="2" charset="2"/>
              </a:rPr>
              <a:t>h-2</a:t>
            </a:r>
            <a:r>
              <a:rPr lang="en-US" altLang="zh-CN" smtClean="0">
                <a:sym typeface="Wingdings" pitchFamily="2" charset="2"/>
              </a:rPr>
              <a:t>|+1</a:t>
            </a:r>
          </a:p>
        </p:txBody>
      </p:sp>
      <p:sp>
        <p:nvSpPr>
          <p:cNvPr id="66564" name="灯片编号占位符 3"/>
          <p:cNvSpPr>
            <a:spLocks noGrp="1"/>
          </p:cNvSpPr>
          <p:nvPr>
            <p:ph type="sldNum" sz="quarter" idx="11"/>
          </p:nvPr>
        </p:nvSpPr>
        <p:spPr>
          <a:noFill/>
        </p:spPr>
        <p:txBody>
          <a:bodyPr/>
          <a:lstStyle/>
          <a:p>
            <a:fld id="{B76EECBE-88B5-4742-9DAC-B5CD5B14FF79}" type="slidenum">
              <a:rPr lang="en-US" altLang="en-US" smtClean="0">
                <a:ea typeface="宋体" pitchFamily="2" charset="-122"/>
              </a:rPr>
              <a:pPr/>
              <a:t>44</a:t>
            </a:fld>
            <a:endParaRPr lang="en-US" altLang="en-US" smtClean="0">
              <a:ea typeface="宋体" pitchFamily="2"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r>
              <a:rPr lang="en-US" altLang="zh-CN" smtClean="0"/>
              <a:t>AVL</a:t>
            </a:r>
            <a:r>
              <a:rPr lang="zh-CN" altLang="en-US" smtClean="0"/>
              <a:t>树的高度（续）</a:t>
            </a:r>
          </a:p>
        </p:txBody>
      </p:sp>
      <p:sp>
        <p:nvSpPr>
          <p:cNvPr id="1028" name="Rectangle 3"/>
          <p:cNvSpPr>
            <a:spLocks noGrp="1" noChangeArrowheads="1"/>
          </p:cNvSpPr>
          <p:nvPr>
            <p:ph type="body" idx="1"/>
          </p:nvPr>
        </p:nvSpPr>
        <p:spPr/>
        <p:txBody>
          <a:bodyPr/>
          <a:lstStyle/>
          <a:p>
            <a:r>
              <a:rPr lang="en-US" altLang="zh-CN" smtClean="0">
                <a:sym typeface="Wingdings" pitchFamily="2" charset="2"/>
              </a:rPr>
              <a:t>|F</a:t>
            </a:r>
            <a:r>
              <a:rPr lang="en-US" altLang="zh-CN" baseline="-25000" smtClean="0">
                <a:sym typeface="Wingdings" pitchFamily="2" charset="2"/>
              </a:rPr>
              <a:t>h</a:t>
            </a:r>
            <a:r>
              <a:rPr lang="en-US" altLang="zh-CN" smtClean="0">
                <a:sym typeface="Wingdings" pitchFamily="2" charset="2"/>
              </a:rPr>
              <a:t>|+1=|F</a:t>
            </a:r>
            <a:r>
              <a:rPr lang="en-US" altLang="zh-CN" baseline="-25000" smtClean="0">
                <a:sym typeface="Wingdings" pitchFamily="2" charset="2"/>
              </a:rPr>
              <a:t>h-1</a:t>
            </a:r>
            <a:r>
              <a:rPr lang="en-US" altLang="zh-CN" smtClean="0">
                <a:sym typeface="Wingdings" pitchFamily="2" charset="2"/>
              </a:rPr>
              <a:t>|+1+|F</a:t>
            </a:r>
            <a:r>
              <a:rPr lang="en-US" altLang="zh-CN" baseline="-25000" smtClean="0">
                <a:sym typeface="Wingdings" pitchFamily="2" charset="2"/>
              </a:rPr>
              <a:t>h-2</a:t>
            </a:r>
            <a:r>
              <a:rPr lang="en-US" altLang="zh-CN" smtClean="0">
                <a:sym typeface="Wingdings" pitchFamily="2" charset="2"/>
              </a:rPr>
              <a:t>|+1</a:t>
            </a:r>
            <a:r>
              <a:rPr lang="zh-CN" altLang="en-US" smtClean="0">
                <a:sym typeface="Wingdings" pitchFamily="2" charset="2"/>
              </a:rPr>
              <a:t>：菲波那契数列！</a:t>
            </a:r>
          </a:p>
          <a:p>
            <a:endParaRPr lang="zh-CN" altLang="en-US" smtClean="0">
              <a:sym typeface="Wingdings" pitchFamily="2" charset="2"/>
            </a:endParaRPr>
          </a:p>
          <a:p>
            <a:endParaRPr lang="zh-CN" altLang="en-US" smtClean="0">
              <a:sym typeface="Wingdings" pitchFamily="2" charset="2"/>
            </a:endParaRPr>
          </a:p>
          <a:p>
            <a:endParaRPr lang="zh-CN" altLang="en-US" smtClean="0">
              <a:sym typeface="Wingdings" pitchFamily="2" charset="2"/>
            </a:endParaRPr>
          </a:p>
          <a:p>
            <a:r>
              <a:rPr lang="en-US" altLang="zh-CN" smtClean="0">
                <a:sym typeface="Wingdings" pitchFamily="2" charset="2"/>
              </a:rPr>
              <a:t>h</a:t>
            </a:r>
            <a:r>
              <a:rPr lang="en-US" altLang="zh-CN" smtClean="0">
                <a:latin typeface="宋体" pitchFamily="2" charset="-122"/>
                <a:sym typeface="Wingdings" pitchFamily="2" charset="2"/>
              </a:rPr>
              <a:t>≈</a:t>
            </a:r>
            <a:r>
              <a:rPr lang="en-US" altLang="zh-CN" smtClean="0">
                <a:sym typeface="Wingdings" pitchFamily="2" charset="2"/>
              </a:rPr>
              <a:t>1.44log</a:t>
            </a:r>
            <a:r>
              <a:rPr lang="en-US" altLang="zh-CN" baseline="-25000" smtClean="0">
                <a:sym typeface="Wingdings" pitchFamily="2" charset="2"/>
              </a:rPr>
              <a:t>2</a:t>
            </a:r>
            <a:r>
              <a:rPr lang="en-US" altLang="zh-CN" smtClean="0">
                <a:sym typeface="Wingdings" pitchFamily="2" charset="2"/>
              </a:rPr>
              <a:t>|F</a:t>
            </a:r>
            <a:r>
              <a:rPr lang="en-US" altLang="zh-CN" baseline="-25000" smtClean="0">
                <a:sym typeface="Wingdings" pitchFamily="2" charset="2"/>
              </a:rPr>
              <a:t>h</a:t>
            </a:r>
            <a:r>
              <a:rPr lang="en-US" altLang="zh-CN" smtClean="0">
                <a:sym typeface="Wingdings" pitchFamily="2" charset="2"/>
              </a:rPr>
              <a:t>|=l.44log</a:t>
            </a:r>
            <a:r>
              <a:rPr lang="en-US" altLang="zh-CN" baseline="-25000" smtClean="0">
                <a:sym typeface="Wingdings" pitchFamily="2" charset="2"/>
              </a:rPr>
              <a:t>2</a:t>
            </a:r>
            <a:r>
              <a:rPr lang="en-US" altLang="zh-CN" smtClean="0">
                <a:sym typeface="Wingdings" pitchFamily="2" charset="2"/>
              </a:rPr>
              <a:t>n=O(logn)</a:t>
            </a:r>
          </a:p>
        </p:txBody>
      </p:sp>
      <p:graphicFrame>
        <p:nvGraphicFramePr>
          <p:cNvPr id="1026" name="Object 2"/>
          <p:cNvGraphicFramePr>
            <a:graphicFrameLocks noChangeAspect="1"/>
          </p:cNvGraphicFramePr>
          <p:nvPr/>
        </p:nvGraphicFramePr>
        <p:xfrm>
          <a:off x="1676400" y="1981200"/>
          <a:ext cx="4025900" cy="1431925"/>
        </p:xfrm>
        <a:graphic>
          <a:graphicData uri="http://schemas.openxmlformats.org/presentationml/2006/ole">
            <p:oleObj spid="_x0000_s1026" name="Equation" r:id="rId3" imgW="1498320" imgH="533160" progId="Equation.3">
              <p:embed/>
            </p:oleObj>
          </a:graphicData>
        </a:graphic>
      </p:graphicFrame>
      <p:sp>
        <p:nvSpPr>
          <p:cNvPr id="1029" name="灯片编号占位符 3"/>
          <p:cNvSpPr>
            <a:spLocks noGrp="1"/>
          </p:cNvSpPr>
          <p:nvPr>
            <p:ph type="sldNum" sz="quarter" idx="11"/>
          </p:nvPr>
        </p:nvSpPr>
        <p:spPr>
          <a:noFill/>
        </p:spPr>
        <p:txBody>
          <a:bodyPr/>
          <a:lstStyle/>
          <a:p>
            <a:fld id="{7CB07039-83BE-4E44-B762-3770125E3F85}" type="slidenum">
              <a:rPr lang="en-US" altLang="en-US" smtClean="0">
                <a:ea typeface="宋体" pitchFamily="2" charset="-122"/>
              </a:rPr>
              <a:pPr/>
              <a:t>45</a:t>
            </a:fld>
            <a:endParaRPr lang="en-US" altLang="en-US" smtClean="0">
              <a:ea typeface="宋体" pitchFamily="2"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r>
              <a:rPr lang="zh-CN" altLang="en-US" smtClean="0"/>
              <a:t>关于</a:t>
            </a:r>
            <a:r>
              <a:rPr lang="en-US" altLang="zh-CN" smtClean="0"/>
              <a:t>AVL</a:t>
            </a:r>
            <a:r>
              <a:rPr lang="zh-CN" altLang="en-US" smtClean="0"/>
              <a:t>树的一组值</a:t>
            </a:r>
          </a:p>
        </p:txBody>
      </p:sp>
      <p:sp>
        <p:nvSpPr>
          <p:cNvPr id="67587" name="内容占位符 2"/>
          <p:cNvSpPr>
            <a:spLocks noGrp="1"/>
          </p:cNvSpPr>
          <p:nvPr>
            <p:ph idx="1"/>
          </p:nvPr>
        </p:nvSpPr>
        <p:spPr/>
        <p:txBody>
          <a:bodyPr/>
          <a:lstStyle/>
          <a:p>
            <a:r>
              <a:rPr lang="zh-CN" altLang="en-US" smtClean="0"/>
              <a:t>高度为</a:t>
            </a:r>
            <a:r>
              <a:rPr lang="en-US" altLang="zh-CN" smtClean="0"/>
              <a:t>h</a:t>
            </a:r>
            <a:r>
              <a:rPr lang="zh-CN" altLang="en-US" smtClean="0"/>
              <a:t>的</a:t>
            </a:r>
            <a:r>
              <a:rPr lang="en-US" altLang="zh-CN" smtClean="0"/>
              <a:t>AVL</a:t>
            </a:r>
            <a:r>
              <a:rPr lang="zh-CN" altLang="en-US" smtClean="0"/>
              <a:t>树最少有几个节点？</a:t>
            </a:r>
            <a:endParaRPr lang="en-US" altLang="zh-CN" smtClean="0"/>
          </a:p>
          <a:p>
            <a:endParaRPr lang="en-US" altLang="zh-CN" smtClean="0"/>
          </a:p>
        </p:txBody>
      </p:sp>
      <p:sp>
        <p:nvSpPr>
          <p:cNvPr id="67588" name="灯片编号占位符 3"/>
          <p:cNvSpPr>
            <a:spLocks noGrp="1"/>
          </p:cNvSpPr>
          <p:nvPr>
            <p:ph type="sldNum" sz="quarter" idx="11"/>
          </p:nvPr>
        </p:nvSpPr>
        <p:spPr>
          <a:noFill/>
        </p:spPr>
        <p:txBody>
          <a:bodyPr/>
          <a:lstStyle/>
          <a:p>
            <a:fld id="{AEAE76C4-D740-4CFE-85E1-5CE1A553B9F8}" type="slidenum">
              <a:rPr lang="en-US" altLang="en-US" smtClean="0">
                <a:ea typeface="宋体" pitchFamily="2" charset="-122"/>
              </a:rPr>
              <a:pPr/>
              <a:t>46</a:t>
            </a:fld>
            <a:endParaRPr lang="en-US" altLang="en-US" smtClean="0">
              <a:ea typeface="宋体" pitchFamily="2" charset="-122"/>
            </a:endParaRPr>
          </a:p>
        </p:txBody>
      </p:sp>
      <p:graphicFrame>
        <p:nvGraphicFramePr>
          <p:cNvPr id="5" name="表格 4"/>
          <p:cNvGraphicFramePr>
            <a:graphicFrameLocks noGrp="1"/>
          </p:cNvGraphicFramePr>
          <p:nvPr/>
        </p:nvGraphicFramePr>
        <p:xfrm>
          <a:off x="446088" y="2890838"/>
          <a:ext cx="8280000" cy="1112520"/>
        </p:xfrm>
        <a:graphic>
          <a:graphicData uri="http://schemas.openxmlformats.org/drawingml/2006/table">
            <a:tbl>
              <a:tblPr bandRow="1">
                <a:tableStyleId>{5C22544A-7EE6-4342-B048-85BDC9FD1C3A}</a:tableStyleId>
              </a:tblPr>
              <a:tblGrid>
                <a:gridCol w="1080000"/>
                <a:gridCol w="900000"/>
                <a:gridCol w="900000"/>
                <a:gridCol w="900000"/>
                <a:gridCol w="900000"/>
                <a:gridCol w="900000"/>
                <a:gridCol w="900000"/>
                <a:gridCol w="900000"/>
                <a:gridCol w="900000"/>
              </a:tblGrid>
              <a:tr h="370840">
                <a:tc>
                  <a:txBody>
                    <a:bodyPr/>
                    <a:lstStyle/>
                    <a:p>
                      <a:pPr algn="ctr"/>
                      <a:r>
                        <a:rPr lang="en-US" altLang="zh-CN" i="1" dirty="0" smtClean="0"/>
                        <a:t>h</a:t>
                      </a:r>
                      <a:endParaRPr lang="zh-CN" altLang="en-US" i="1" dirty="0"/>
                    </a:p>
                  </a:txBody>
                  <a:tcPr anchor="ctr"/>
                </a:tc>
                <a:tc>
                  <a:txBody>
                    <a:bodyPr/>
                    <a:lstStyle/>
                    <a:p>
                      <a:pPr algn="ctr"/>
                      <a:r>
                        <a:rPr lang="en-US" altLang="zh-CN" dirty="0" smtClean="0"/>
                        <a:t>1</a:t>
                      </a:r>
                      <a:endParaRPr lang="zh-CN" altLang="en-US" dirty="0"/>
                    </a:p>
                  </a:txBody>
                  <a:tcPr anchor="ctr"/>
                </a:tc>
                <a:tc>
                  <a:txBody>
                    <a:bodyPr/>
                    <a:lstStyle/>
                    <a:p>
                      <a:pPr algn="ctr"/>
                      <a:r>
                        <a:rPr lang="en-US" altLang="zh-CN" dirty="0" smtClean="0"/>
                        <a:t>2</a:t>
                      </a:r>
                      <a:endParaRPr lang="zh-CN" altLang="en-US" dirty="0"/>
                    </a:p>
                  </a:txBody>
                  <a:tcPr anchor="ctr"/>
                </a:tc>
                <a:tc>
                  <a:txBody>
                    <a:bodyPr/>
                    <a:lstStyle/>
                    <a:p>
                      <a:pPr algn="ctr"/>
                      <a:r>
                        <a:rPr lang="en-US" altLang="zh-CN" dirty="0" smtClean="0"/>
                        <a:t>3</a:t>
                      </a:r>
                      <a:endParaRPr lang="zh-CN" altLang="en-US" dirty="0"/>
                    </a:p>
                  </a:txBody>
                  <a:tcPr anchor="ctr"/>
                </a:tc>
                <a:tc>
                  <a:txBody>
                    <a:bodyPr/>
                    <a:lstStyle/>
                    <a:p>
                      <a:pPr algn="ctr"/>
                      <a:r>
                        <a:rPr lang="en-US" altLang="zh-CN" dirty="0" smtClean="0"/>
                        <a:t>4</a:t>
                      </a:r>
                      <a:endParaRPr lang="zh-CN" altLang="en-US" dirty="0"/>
                    </a:p>
                  </a:txBody>
                  <a:tcPr anchor="ctr"/>
                </a:tc>
                <a:tc>
                  <a:txBody>
                    <a:bodyPr/>
                    <a:lstStyle/>
                    <a:p>
                      <a:pPr algn="ctr"/>
                      <a:r>
                        <a:rPr lang="en-US" altLang="zh-CN" dirty="0" smtClean="0"/>
                        <a:t>5</a:t>
                      </a:r>
                      <a:endParaRPr lang="zh-CN" altLang="en-US" dirty="0"/>
                    </a:p>
                  </a:txBody>
                  <a:tcPr anchor="ctr"/>
                </a:tc>
                <a:tc>
                  <a:txBody>
                    <a:bodyPr/>
                    <a:lstStyle/>
                    <a:p>
                      <a:pPr algn="ctr"/>
                      <a:r>
                        <a:rPr lang="en-US" altLang="zh-CN" dirty="0" smtClean="0"/>
                        <a:t>6</a:t>
                      </a:r>
                      <a:endParaRPr lang="zh-CN" altLang="en-US" dirty="0"/>
                    </a:p>
                  </a:txBody>
                  <a:tcPr anchor="ctr"/>
                </a:tc>
                <a:tc>
                  <a:txBody>
                    <a:bodyPr/>
                    <a:lstStyle/>
                    <a:p>
                      <a:pPr algn="ctr"/>
                      <a:r>
                        <a:rPr lang="en-US" altLang="zh-CN" dirty="0" smtClean="0"/>
                        <a:t>7</a:t>
                      </a:r>
                      <a:endParaRPr lang="zh-CN" altLang="en-US" dirty="0"/>
                    </a:p>
                  </a:txBody>
                  <a:tcPr anchor="ctr"/>
                </a:tc>
                <a:tc>
                  <a:txBody>
                    <a:bodyPr/>
                    <a:lstStyle/>
                    <a:p>
                      <a:pPr algn="ctr"/>
                      <a:r>
                        <a:rPr lang="en-US" altLang="zh-CN" dirty="0" smtClean="0"/>
                        <a:t>……</a:t>
                      </a:r>
                      <a:endParaRPr lang="zh-CN" altLang="en-US" dirty="0"/>
                    </a:p>
                  </a:txBody>
                  <a:tcPr anchor="ctr"/>
                </a:tc>
              </a:tr>
              <a:tr h="370840">
                <a:tc rowSpan="2">
                  <a:txBody>
                    <a:bodyPr/>
                    <a:lstStyle/>
                    <a:p>
                      <a:pPr algn="ctr"/>
                      <a:r>
                        <a:rPr lang="en-US" altLang="zh-CN" i="1" dirty="0" err="1" smtClean="0"/>
                        <a:t>MinNum</a:t>
                      </a:r>
                      <a:endParaRPr lang="zh-CN" altLang="en-US" i="1" dirty="0"/>
                    </a:p>
                  </a:txBody>
                  <a:tcPr anchor="ctr"/>
                </a:tc>
                <a:tc>
                  <a:txBody>
                    <a:bodyPr/>
                    <a:lstStyle/>
                    <a:p>
                      <a:pPr algn="ctr"/>
                      <a:r>
                        <a:rPr lang="en-US" altLang="zh-CN" sz="1400" b="1" dirty="0" smtClean="0"/>
                        <a:t>1</a:t>
                      </a:r>
                      <a:endParaRPr lang="zh-CN" altLang="en-US" sz="1400" b="1" dirty="0"/>
                    </a:p>
                  </a:txBody>
                  <a:tcPr anchor="ctr"/>
                </a:tc>
                <a:tc>
                  <a:txBody>
                    <a:bodyPr/>
                    <a:lstStyle/>
                    <a:p>
                      <a:pPr algn="ctr"/>
                      <a:r>
                        <a:rPr lang="en-US" altLang="zh-CN" sz="1400" b="1" dirty="0" smtClean="0"/>
                        <a:t>1+1</a:t>
                      </a:r>
                      <a:endParaRPr lang="zh-CN" altLang="en-US" sz="1400" b="1" dirty="0"/>
                    </a:p>
                  </a:txBody>
                  <a:tcPr anchor="ctr"/>
                </a:tc>
                <a:tc>
                  <a:txBody>
                    <a:bodyPr/>
                    <a:lstStyle/>
                    <a:p>
                      <a:pPr algn="ctr"/>
                      <a:r>
                        <a:rPr lang="en-US" altLang="zh-CN" sz="1400" b="1" dirty="0" smtClean="0"/>
                        <a:t>1+2+1</a:t>
                      </a:r>
                      <a:endParaRPr lang="zh-CN" altLang="en-US" sz="1400" b="1" dirty="0"/>
                    </a:p>
                  </a:txBody>
                  <a:tcPr anchor="ctr"/>
                </a:tc>
                <a:tc>
                  <a:txBody>
                    <a:bodyPr/>
                    <a:lstStyle/>
                    <a:p>
                      <a:pPr algn="ctr"/>
                      <a:r>
                        <a:rPr lang="en-US" altLang="zh-CN" sz="1400" b="1" dirty="0" smtClean="0"/>
                        <a:t>2+4+1</a:t>
                      </a:r>
                      <a:endParaRPr lang="zh-CN" altLang="en-US" sz="1400" b="1" dirty="0"/>
                    </a:p>
                  </a:txBody>
                  <a:tcPr anchor="ctr"/>
                </a:tc>
                <a:tc>
                  <a:txBody>
                    <a:bodyPr/>
                    <a:lstStyle/>
                    <a:p>
                      <a:pPr algn="ctr"/>
                      <a:r>
                        <a:rPr lang="en-US" altLang="zh-CN" sz="1400" b="1" dirty="0" smtClean="0"/>
                        <a:t>4+7+1</a:t>
                      </a:r>
                      <a:endParaRPr lang="zh-CN" altLang="en-US" sz="1400" b="1" dirty="0"/>
                    </a:p>
                  </a:txBody>
                  <a:tcPr anchor="ctr"/>
                </a:tc>
                <a:tc>
                  <a:txBody>
                    <a:bodyPr/>
                    <a:lstStyle/>
                    <a:p>
                      <a:pPr algn="ctr"/>
                      <a:r>
                        <a:rPr lang="en-US" altLang="zh-CN" sz="1400" b="1" dirty="0" smtClean="0"/>
                        <a:t>7+12+1</a:t>
                      </a:r>
                      <a:endParaRPr lang="zh-CN" altLang="en-US" sz="1400" b="1" dirty="0"/>
                    </a:p>
                  </a:txBody>
                  <a:tcPr anchor="ctr"/>
                </a:tc>
                <a:tc>
                  <a:txBody>
                    <a:bodyPr/>
                    <a:lstStyle/>
                    <a:p>
                      <a:pPr algn="ctr"/>
                      <a:r>
                        <a:rPr lang="en-US" altLang="zh-CN" sz="1400" b="1" dirty="0" smtClean="0"/>
                        <a:t>12+20+1</a:t>
                      </a:r>
                      <a:endParaRPr lang="zh-CN" altLang="en-US" sz="1400" b="1" dirty="0"/>
                    </a:p>
                  </a:txBody>
                  <a:tcPr anchor="ctr"/>
                </a:tc>
                <a:tc>
                  <a:txBody>
                    <a:bodyPr/>
                    <a:lstStyle/>
                    <a:p>
                      <a:pPr algn="ctr"/>
                      <a:r>
                        <a:rPr lang="en-US" altLang="zh-CN" sz="1800" b="0" dirty="0" smtClean="0"/>
                        <a:t>……</a:t>
                      </a:r>
                      <a:endParaRPr lang="zh-CN" altLang="en-US" sz="1800" b="0" dirty="0"/>
                    </a:p>
                  </a:txBody>
                  <a:tcPr anchor="ctr"/>
                </a:tc>
              </a:tr>
              <a:tr h="370840">
                <a:tc vMerge="1">
                  <a:txBody>
                    <a:bodyPr/>
                    <a:lstStyle/>
                    <a:p>
                      <a:pPr algn="ctr"/>
                      <a:endParaRPr lang="zh-CN" altLang="en-US" dirty="0"/>
                    </a:p>
                  </a:txBody>
                  <a:tcPr anchor="ctr"/>
                </a:tc>
                <a:tc>
                  <a:txBody>
                    <a:bodyPr/>
                    <a:lstStyle/>
                    <a:p>
                      <a:pPr algn="ctr"/>
                      <a:r>
                        <a:rPr lang="en-US" altLang="zh-CN" dirty="0" smtClean="0">
                          <a:solidFill>
                            <a:srgbClr val="FF0000"/>
                          </a:solidFill>
                        </a:rPr>
                        <a:t>1</a:t>
                      </a:r>
                      <a:endParaRPr lang="zh-CN" altLang="en-US" dirty="0">
                        <a:solidFill>
                          <a:srgbClr val="FF0000"/>
                        </a:solidFill>
                      </a:endParaRPr>
                    </a:p>
                  </a:txBody>
                  <a:tcPr anchor="ctr"/>
                </a:tc>
                <a:tc>
                  <a:txBody>
                    <a:bodyPr/>
                    <a:lstStyle/>
                    <a:p>
                      <a:pPr algn="ctr"/>
                      <a:r>
                        <a:rPr lang="en-US" altLang="zh-CN" dirty="0" smtClean="0">
                          <a:solidFill>
                            <a:srgbClr val="FF0000"/>
                          </a:solidFill>
                        </a:rPr>
                        <a:t>2</a:t>
                      </a:r>
                      <a:endParaRPr lang="zh-CN" altLang="en-US" dirty="0">
                        <a:solidFill>
                          <a:srgbClr val="FF0000"/>
                        </a:solidFill>
                      </a:endParaRPr>
                    </a:p>
                  </a:txBody>
                  <a:tcPr anchor="ctr"/>
                </a:tc>
                <a:tc>
                  <a:txBody>
                    <a:bodyPr/>
                    <a:lstStyle/>
                    <a:p>
                      <a:pPr algn="ctr"/>
                      <a:r>
                        <a:rPr lang="en-US" altLang="zh-CN" dirty="0" smtClean="0">
                          <a:solidFill>
                            <a:srgbClr val="FF0000"/>
                          </a:solidFill>
                        </a:rPr>
                        <a:t>4</a:t>
                      </a:r>
                      <a:endParaRPr lang="zh-CN" altLang="en-US" dirty="0">
                        <a:solidFill>
                          <a:srgbClr val="FF0000"/>
                        </a:solidFill>
                      </a:endParaRPr>
                    </a:p>
                  </a:txBody>
                  <a:tcPr anchor="ctr"/>
                </a:tc>
                <a:tc>
                  <a:txBody>
                    <a:bodyPr/>
                    <a:lstStyle/>
                    <a:p>
                      <a:pPr algn="ctr"/>
                      <a:r>
                        <a:rPr lang="en-US" altLang="zh-CN" dirty="0" smtClean="0">
                          <a:solidFill>
                            <a:srgbClr val="FF0000"/>
                          </a:solidFill>
                        </a:rPr>
                        <a:t>7</a:t>
                      </a:r>
                      <a:endParaRPr lang="zh-CN" altLang="en-US" dirty="0">
                        <a:solidFill>
                          <a:srgbClr val="FF0000"/>
                        </a:solidFill>
                      </a:endParaRPr>
                    </a:p>
                  </a:txBody>
                  <a:tcPr anchor="ctr"/>
                </a:tc>
                <a:tc>
                  <a:txBody>
                    <a:bodyPr/>
                    <a:lstStyle/>
                    <a:p>
                      <a:pPr algn="ctr"/>
                      <a:r>
                        <a:rPr lang="en-US" altLang="zh-CN" dirty="0" smtClean="0">
                          <a:solidFill>
                            <a:srgbClr val="FF0000"/>
                          </a:solidFill>
                        </a:rPr>
                        <a:t>12</a:t>
                      </a:r>
                      <a:endParaRPr lang="zh-CN" altLang="en-US" dirty="0">
                        <a:solidFill>
                          <a:srgbClr val="FF0000"/>
                        </a:solidFill>
                      </a:endParaRPr>
                    </a:p>
                  </a:txBody>
                  <a:tcPr anchor="ctr"/>
                </a:tc>
                <a:tc>
                  <a:txBody>
                    <a:bodyPr/>
                    <a:lstStyle/>
                    <a:p>
                      <a:pPr algn="ctr"/>
                      <a:r>
                        <a:rPr lang="en-US" altLang="zh-CN" dirty="0" smtClean="0">
                          <a:solidFill>
                            <a:srgbClr val="FF0000"/>
                          </a:solidFill>
                        </a:rPr>
                        <a:t>20</a:t>
                      </a:r>
                      <a:endParaRPr lang="zh-CN" altLang="en-US" dirty="0">
                        <a:solidFill>
                          <a:srgbClr val="FF0000"/>
                        </a:solidFill>
                      </a:endParaRPr>
                    </a:p>
                  </a:txBody>
                  <a:tcPr anchor="ctr"/>
                </a:tc>
                <a:tc>
                  <a:txBody>
                    <a:bodyPr/>
                    <a:lstStyle/>
                    <a:p>
                      <a:pPr algn="ctr"/>
                      <a:r>
                        <a:rPr lang="en-US" altLang="zh-CN" dirty="0" smtClean="0">
                          <a:solidFill>
                            <a:srgbClr val="FF0000"/>
                          </a:solidFill>
                        </a:rPr>
                        <a:t>33</a:t>
                      </a:r>
                      <a:endParaRPr lang="zh-CN" altLang="en-US" dirty="0">
                        <a:solidFill>
                          <a:srgbClr val="FF0000"/>
                        </a:solidFill>
                      </a:endParaRPr>
                    </a:p>
                  </a:txBody>
                  <a:tcPr anchor="ctr"/>
                </a:tc>
                <a:tc>
                  <a:txBody>
                    <a:bodyPr/>
                    <a:lstStyle/>
                    <a:p>
                      <a:pPr algn="ctr"/>
                      <a:r>
                        <a:rPr lang="en-US" altLang="zh-CN" dirty="0" smtClean="0"/>
                        <a:t>……</a:t>
                      </a:r>
                      <a:endParaRPr lang="zh-CN" altLang="en-US" dirty="0"/>
                    </a:p>
                  </a:txBody>
                  <a:tcPr anchor="ctr"/>
                </a:tc>
              </a:tr>
            </a:tbl>
          </a:graphicData>
        </a:graphic>
      </p:graphicFrame>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ltLang="zh-CN" smtClean="0"/>
              <a:t>AVL</a:t>
            </a:r>
            <a:r>
              <a:rPr lang="zh-CN" altLang="en-US" smtClean="0"/>
              <a:t>树的描述</a:t>
            </a:r>
          </a:p>
        </p:txBody>
      </p:sp>
      <p:sp>
        <p:nvSpPr>
          <p:cNvPr id="68611" name="Rectangle 3"/>
          <p:cNvSpPr>
            <a:spLocks noGrp="1" noChangeArrowheads="1"/>
          </p:cNvSpPr>
          <p:nvPr>
            <p:ph type="body" idx="1"/>
          </p:nvPr>
        </p:nvSpPr>
        <p:spPr/>
        <p:txBody>
          <a:bodyPr/>
          <a:lstStyle/>
          <a:p>
            <a:r>
              <a:rPr lang="zh-CN" altLang="en-US" smtClean="0"/>
              <a:t>与</a:t>
            </a:r>
            <a:r>
              <a:rPr lang="en-US" altLang="zh-CN" smtClean="0"/>
              <a:t>BSTree</a:t>
            </a:r>
            <a:r>
              <a:rPr lang="zh-CN" altLang="en-US" smtClean="0"/>
              <a:t>类相似，增加平衡因子域</a:t>
            </a:r>
            <a:r>
              <a:rPr lang="en-US" altLang="zh-CN" smtClean="0"/>
              <a:t>bf</a:t>
            </a:r>
          </a:p>
          <a:p>
            <a:pPr lvl="1"/>
            <a:r>
              <a:rPr lang="zh-CN" altLang="en-US" smtClean="0"/>
              <a:t>左子树的高度</a:t>
            </a:r>
            <a:r>
              <a:rPr lang="en-US" altLang="zh-CN" smtClean="0"/>
              <a:t>-</a:t>
            </a:r>
            <a:r>
              <a:rPr lang="zh-CN" altLang="en-US" smtClean="0"/>
              <a:t>右子树的高度</a:t>
            </a:r>
          </a:p>
        </p:txBody>
      </p:sp>
      <p:pic>
        <p:nvPicPr>
          <p:cNvPr id="68612" name="Picture 4" descr="avltree"/>
          <p:cNvPicPr>
            <a:picLocks noChangeAspect="1" noChangeArrowheads="1"/>
          </p:cNvPicPr>
          <p:nvPr/>
        </p:nvPicPr>
        <p:blipFill>
          <a:blip r:embed="rId2"/>
          <a:srcRect/>
          <a:stretch>
            <a:fillRect/>
          </a:stretch>
        </p:blipFill>
        <p:spPr bwMode="auto">
          <a:xfrm>
            <a:off x="152400" y="2438400"/>
            <a:ext cx="8820150" cy="2335213"/>
          </a:xfrm>
          <a:prstGeom prst="rect">
            <a:avLst/>
          </a:prstGeom>
          <a:noFill/>
          <a:ln w="9525">
            <a:noFill/>
            <a:miter lim="800000"/>
            <a:headEnd/>
            <a:tailEnd/>
          </a:ln>
        </p:spPr>
      </p:pic>
      <p:sp>
        <p:nvSpPr>
          <p:cNvPr id="68613" name="灯片编号占位符 3"/>
          <p:cNvSpPr>
            <a:spLocks noGrp="1"/>
          </p:cNvSpPr>
          <p:nvPr>
            <p:ph type="sldNum" sz="quarter" idx="11"/>
          </p:nvPr>
        </p:nvSpPr>
        <p:spPr>
          <a:noFill/>
        </p:spPr>
        <p:txBody>
          <a:bodyPr/>
          <a:lstStyle/>
          <a:p>
            <a:fld id="{0A0B8AFA-D27D-4F59-8394-9BED1A3F5BC1}" type="slidenum">
              <a:rPr lang="en-US" altLang="en-US" smtClean="0">
                <a:ea typeface="宋体" pitchFamily="2" charset="-122"/>
              </a:rPr>
              <a:pPr/>
              <a:t>47</a:t>
            </a:fld>
            <a:endParaRPr lang="en-US" altLang="en-US" smtClean="0">
              <a:ea typeface="宋体" pitchFamily="2"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zh-CN" altLang="en-US" smtClean="0"/>
              <a:t>请写出下述各节点的平衡因子</a:t>
            </a:r>
          </a:p>
        </p:txBody>
      </p:sp>
      <p:pic>
        <p:nvPicPr>
          <p:cNvPr id="69635" name="Picture 4" descr="bst"/>
          <p:cNvPicPr>
            <a:picLocks noChangeAspect="1" noChangeArrowheads="1"/>
          </p:cNvPicPr>
          <p:nvPr/>
        </p:nvPicPr>
        <p:blipFill>
          <a:blip r:embed="rId2"/>
          <a:srcRect/>
          <a:stretch>
            <a:fillRect/>
          </a:stretch>
        </p:blipFill>
        <p:spPr bwMode="auto">
          <a:xfrm>
            <a:off x="457200" y="1295400"/>
            <a:ext cx="8342313" cy="1882775"/>
          </a:xfrm>
          <a:prstGeom prst="rect">
            <a:avLst/>
          </a:prstGeom>
          <a:noFill/>
          <a:ln w="9525">
            <a:noFill/>
            <a:miter lim="800000"/>
            <a:headEnd/>
            <a:tailEnd/>
          </a:ln>
        </p:spPr>
      </p:pic>
      <p:pic>
        <p:nvPicPr>
          <p:cNvPr id="69636" name="Picture 5" descr="bstins"/>
          <p:cNvPicPr>
            <a:picLocks noChangeAspect="1" noChangeArrowheads="1"/>
          </p:cNvPicPr>
          <p:nvPr/>
        </p:nvPicPr>
        <p:blipFill>
          <a:blip r:embed="rId3"/>
          <a:srcRect/>
          <a:stretch>
            <a:fillRect/>
          </a:stretch>
        </p:blipFill>
        <p:spPr bwMode="auto">
          <a:xfrm>
            <a:off x="1143000" y="3352800"/>
            <a:ext cx="6888163" cy="2030413"/>
          </a:xfrm>
          <a:prstGeom prst="rect">
            <a:avLst/>
          </a:prstGeom>
          <a:noFill/>
          <a:ln w="9525">
            <a:noFill/>
            <a:miter lim="800000"/>
            <a:headEnd/>
            <a:tailEnd/>
          </a:ln>
        </p:spPr>
      </p:pic>
      <p:sp>
        <p:nvSpPr>
          <p:cNvPr id="69637" name="灯片编号占位符 3"/>
          <p:cNvSpPr>
            <a:spLocks noGrp="1"/>
          </p:cNvSpPr>
          <p:nvPr>
            <p:ph type="sldNum" sz="quarter" idx="11"/>
          </p:nvPr>
        </p:nvSpPr>
        <p:spPr>
          <a:noFill/>
        </p:spPr>
        <p:txBody>
          <a:bodyPr/>
          <a:lstStyle/>
          <a:p>
            <a:fld id="{67127C56-6B91-440A-A2D8-95B955CDB478}" type="slidenum">
              <a:rPr lang="en-US" altLang="en-US" smtClean="0">
                <a:ea typeface="宋体" pitchFamily="2" charset="-122"/>
              </a:rPr>
              <a:pPr/>
              <a:t>48</a:t>
            </a:fld>
            <a:endParaRPr lang="en-US" altLang="en-US" smtClean="0">
              <a:ea typeface="宋体" pitchFamily="2"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p:txBody>
          <a:bodyPr/>
          <a:lstStyle/>
          <a:p>
            <a:r>
              <a:rPr lang="en-US" altLang="zh-CN" smtClean="0"/>
              <a:t>AVL</a:t>
            </a:r>
            <a:r>
              <a:rPr lang="zh-CN" altLang="en-US" smtClean="0"/>
              <a:t>搜索</a:t>
            </a:r>
          </a:p>
        </p:txBody>
      </p:sp>
      <p:sp>
        <p:nvSpPr>
          <p:cNvPr id="70659" name="内容占位符 2"/>
          <p:cNvSpPr>
            <a:spLocks noGrp="1"/>
          </p:cNvSpPr>
          <p:nvPr>
            <p:ph idx="1"/>
          </p:nvPr>
        </p:nvSpPr>
        <p:spPr/>
        <p:txBody>
          <a:bodyPr/>
          <a:lstStyle/>
          <a:p>
            <a:r>
              <a:rPr lang="zh-CN" altLang="en-US" smtClean="0"/>
              <a:t>与一般的二叉搜索树一致</a:t>
            </a:r>
            <a:endParaRPr lang="en-US" altLang="zh-CN" smtClean="0"/>
          </a:p>
          <a:p>
            <a:pPr lvl="1"/>
            <a:r>
              <a:rPr lang="zh-CN" altLang="en-US" smtClean="0"/>
              <a:t>从根节点开始将</a:t>
            </a:r>
            <a:r>
              <a:rPr lang="en-US" altLang="zh-CN" smtClean="0"/>
              <a:t>key</a:t>
            </a:r>
            <a:r>
              <a:rPr lang="zh-CN" altLang="en-US" smtClean="0"/>
              <a:t>与节点值比较</a:t>
            </a:r>
            <a:endParaRPr lang="en-US" altLang="zh-CN" smtClean="0"/>
          </a:p>
          <a:p>
            <a:pPr lvl="1"/>
            <a:r>
              <a:rPr lang="zh-CN" altLang="en-US" smtClean="0"/>
              <a:t>如果</a:t>
            </a:r>
            <a:r>
              <a:rPr lang="en-US" altLang="zh-CN" smtClean="0"/>
              <a:t>key</a:t>
            </a:r>
            <a:r>
              <a:rPr lang="zh-CN" altLang="en-US" smtClean="0"/>
              <a:t>小于节点值，进入左子树；</a:t>
            </a:r>
            <a:endParaRPr lang="en-US" altLang="zh-CN" smtClean="0"/>
          </a:p>
          <a:p>
            <a:pPr lvl="1"/>
            <a:r>
              <a:rPr lang="zh-CN" altLang="en-US" smtClean="0"/>
              <a:t>如果</a:t>
            </a:r>
            <a:r>
              <a:rPr lang="en-US" altLang="zh-CN" smtClean="0"/>
              <a:t>key</a:t>
            </a:r>
            <a:r>
              <a:rPr lang="zh-CN" altLang="en-US" smtClean="0"/>
              <a:t>大于节点值，进入右子树；</a:t>
            </a:r>
            <a:endParaRPr lang="en-US" altLang="zh-CN" smtClean="0"/>
          </a:p>
          <a:p>
            <a:pPr lvl="1"/>
            <a:r>
              <a:rPr lang="zh-CN" altLang="en-US" smtClean="0"/>
              <a:t>直到找到或子树为空停止。</a:t>
            </a:r>
            <a:endParaRPr lang="en-US" altLang="zh-CN" smtClean="0"/>
          </a:p>
          <a:p>
            <a:endParaRPr lang="zh-CN" altLang="en-US" smtClean="0"/>
          </a:p>
        </p:txBody>
      </p:sp>
      <p:sp>
        <p:nvSpPr>
          <p:cNvPr id="70660" name="灯片编号占位符 3"/>
          <p:cNvSpPr>
            <a:spLocks noGrp="1"/>
          </p:cNvSpPr>
          <p:nvPr>
            <p:ph type="sldNum" sz="quarter" idx="11"/>
          </p:nvPr>
        </p:nvSpPr>
        <p:spPr>
          <a:noFill/>
        </p:spPr>
        <p:txBody>
          <a:bodyPr/>
          <a:lstStyle/>
          <a:p>
            <a:fld id="{6DBEC475-F57E-4BE0-B102-F59E4D7934B4}" type="slidenum">
              <a:rPr lang="en-US" altLang="en-US" smtClean="0">
                <a:ea typeface="宋体" pitchFamily="2" charset="-122"/>
              </a:rPr>
              <a:pPr/>
              <a:t>49</a:t>
            </a:fld>
            <a:endParaRPr lang="en-US" altLang="en-US" smtClean="0">
              <a:ea typeface="宋体" pitchFamily="2" charset="-122"/>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zh-CN" altLang="en-US" smtClean="0"/>
              <a:t>另一种定义</a:t>
            </a:r>
          </a:p>
        </p:txBody>
      </p:sp>
      <p:sp>
        <p:nvSpPr>
          <p:cNvPr id="26627" name="Rectangle 3"/>
          <p:cNvSpPr>
            <a:spLocks noGrp="1" noChangeArrowheads="1"/>
          </p:cNvSpPr>
          <p:nvPr>
            <p:ph type="body" idx="1"/>
          </p:nvPr>
        </p:nvSpPr>
        <p:spPr>
          <a:xfrm>
            <a:off x="1182688" y="1371600"/>
            <a:ext cx="7772400" cy="5181600"/>
          </a:xfrm>
        </p:spPr>
        <p:txBody>
          <a:bodyPr/>
          <a:lstStyle/>
          <a:p>
            <a:pPr marL="609600" indent="-609600"/>
            <a:r>
              <a:rPr lang="zh-CN" altLang="en-US" smtClean="0"/>
              <a:t>目标：高效的有序输出</a:t>
            </a:r>
          </a:p>
          <a:p>
            <a:pPr marL="609600" indent="-609600"/>
            <a:r>
              <a:rPr lang="zh-CN" altLang="en-US" smtClean="0"/>
              <a:t>一棵二叉树，如果其</a:t>
            </a:r>
            <a:r>
              <a:rPr lang="zh-CN" altLang="en-US" smtClean="0">
                <a:solidFill>
                  <a:schemeClr val="accent2"/>
                </a:solidFill>
              </a:rPr>
              <a:t>中序遍历</a:t>
            </a:r>
            <a:r>
              <a:rPr lang="zh-CN" altLang="en-US" smtClean="0"/>
              <a:t>的结果，得到的是关键值按</a:t>
            </a:r>
            <a:r>
              <a:rPr lang="zh-CN" altLang="en-US" smtClean="0">
                <a:solidFill>
                  <a:schemeClr val="accent2"/>
                </a:solidFill>
              </a:rPr>
              <a:t>升序</a:t>
            </a:r>
            <a:r>
              <a:rPr lang="zh-CN" altLang="en-US" smtClean="0"/>
              <a:t>排列的列表，则它是二叉搜索树</a:t>
            </a:r>
          </a:p>
        </p:txBody>
      </p:sp>
      <p:sp>
        <p:nvSpPr>
          <p:cNvPr id="26628" name="灯片编号占位符 3"/>
          <p:cNvSpPr>
            <a:spLocks noGrp="1"/>
          </p:cNvSpPr>
          <p:nvPr>
            <p:ph type="sldNum" sz="quarter" idx="11"/>
          </p:nvPr>
        </p:nvSpPr>
        <p:spPr>
          <a:noFill/>
        </p:spPr>
        <p:txBody>
          <a:bodyPr/>
          <a:lstStyle/>
          <a:p>
            <a:fld id="{26DE1A6B-639C-4B16-86EB-6C8F0AE39569}" type="slidenum">
              <a:rPr lang="en-US" altLang="en-US" smtClean="0">
                <a:ea typeface="宋体" pitchFamily="2" charset="-122"/>
              </a:rPr>
              <a:pPr/>
              <a:t>5</a:t>
            </a:fld>
            <a:endParaRPr lang="en-US" altLang="en-US" smtClean="0">
              <a:ea typeface="宋体" pitchFamily="2"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zh-CN" smtClean="0"/>
              <a:t>AVL</a:t>
            </a:r>
            <a:r>
              <a:rPr lang="zh-CN" altLang="en-US" smtClean="0"/>
              <a:t>插入</a:t>
            </a:r>
          </a:p>
        </p:txBody>
      </p:sp>
      <p:sp>
        <p:nvSpPr>
          <p:cNvPr id="71683" name="Rectangle 3"/>
          <p:cNvSpPr>
            <a:spLocks noGrp="1" noChangeArrowheads="1"/>
          </p:cNvSpPr>
          <p:nvPr>
            <p:ph type="body" idx="1"/>
          </p:nvPr>
        </p:nvSpPr>
        <p:spPr/>
        <p:txBody>
          <a:bodyPr/>
          <a:lstStyle/>
          <a:p>
            <a:r>
              <a:rPr lang="zh-CN" altLang="en-US" smtClean="0"/>
              <a:t>首先利用二叉搜索树的插入算法</a:t>
            </a:r>
          </a:p>
          <a:p>
            <a:r>
              <a:rPr lang="zh-CN" altLang="en-US" smtClean="0"/>
              <a:t>可能出现不平衡的情况</a:t>
            </a:r>
            <a:r>
              <a:rPr lang="zh-CN" altLang="en-US" smtClean="0">
                <a:sym typeface="Wingdings" pitchFamily="2" charset="2"/>
              </a:rPr>
              <a:t></a:t>
            </a:r>
            <a:r>
              <a:rPr lang="zh-CN" altLang="en-US" smtClean="0"/>
              <a:t>调整结构</a:t>
            </a:r>
          </a:p>
        </p:txBody>
      </p:sp>
      <p:pic>
        <p:nvPicPr>
          <p:cNvPr id="71684" name="Picture 4" descr="avlins1"/>
          <p:cNvPicPr>
            <a:picLocks noChangeAspect="1" noChangeArrowheads="1"/>
          </p:cNvPicPr>
          <p:nvPr/>
        </p:nvPicPr>
        <p:blipFill>
          <a:blip r:embed="rId2"/>
          <a:srcRect/>
          <a:stretch>
            <a:fillRect/>
          </a:stretch>
        </p:blipFill>
        <p:spPr bwMode="auto">
          <a:xfrm>
            <a:off x="152400" y="2590800"/>
            <a:ext cx="8839200" cy="3163888"/>
          </a:xfrm>
          <a:prstGeom prst="rect">
            <a:avLst/>
          </a:prstGeom>
          <a:noFill/>
          <a:ln w="9525">
            <a:noFill/>
            <a:miter lim="800000"/>
            <a:headEnd/>
            <a:tailEnd/>
          </a:ln>
        </p:spPr>
      </p:pic>
      <p:sp>
        <p:nvSpPr>
          <p:cNvPr id="71685" name="Text Box 5"/>
          <p:cNvSpPr txBox="1">
            <a:spLocks noChangeArrowheads="1"/>
          </p:cNvSpPr>
          <p:nvPr/>
        </p:nvSpPr>
        <p:spPr bwMode="ltGray">
          <a:xfrm>
            <a:off x="3276600" y="2590800"/>
            <a:ext cx="2514600" cy="369888"/>
          </a:xfrm>
          <a:prstGeom prst="rect">
            <a:avLst/>
          </a:prstGeom>
          <a:noFill/>
          <a:ln w="9525">
            <a:noFill/>
            <a:miter lim="800000"/>
            <a:headEnd/>
            <a:tailEnd/>
          </a:ln>
        </p:spPr>
        <p:txBody>
          <a:bodyPr>
            <a:spAutoFit/>
          </a:bodyPr>
          <a:lstStyle/>
          <a:p>
            <a:pPr algn="ctr">
              <a:spcBef>
                <a:spcPct val="50000"/>
              </a:spcBef>
            </a:pPr>
            <a:r>
              <a:rPr lang="zh-CN" altLang="en-US">
                <a:solidFill>
                  <a:srgbClr val="FF0000"/>
                </a:solidFill>
              </a:rPr>
              <a:t>插入</a:t>
            </a:r>
            <a:r>
              <a:rPr lang="en-US" altLang="zh-CN">
                <a:solidFill>
                  <a:srgbClr val="FF0000"/>
                </a:solidFill>
              </a:rPr>
              <a:t>32</a:t>
            </a:r>
            <a:r>
              <a:rPr lang="zh-CN" altLang="en-US">
                <a:solidFill>
                  <a:srgbClr val="FF0000"/>
                </a:solidFill>
              </a:rPr>
              <a:t>后的调整</a:t>
            </a:r>
          </a:p>
        </p:txBody>
      </p:sp>
      <p:sp>
        <p:nvSpPr>
          <p:cNvPr id="71686" name="Line 6"/>
          <p:cNvSpPr>
            <a:spLocks noChangeShapeType="1"/>
          </p:cNvSpPr>
          <p:nvPr/>
        </p:nvSpPr>
        <p:spPr bwMode="ltGray">
          <a:xfrm>
            <a:off x="3352800" y="3276600"/>
            <a:ext cx="2133600" cy="1588"/>
          </a:xfrm>
          <a:prstGeom prst="line">
            <a:avLst/>
          </a:prstGeom>
          <a:noFill/>
          <a:ln w="25400">
            <a:solidFill>
              <a:srgbClr val="FF0000"/>
            </a:solidFill>
            <a:round/>
            <a:headEnd/>
            <a:tailEnd type="triangle" w="med" len="med"/>
          </a:ln>
        </p:spPr>
        <p:txBody>
          <a:bodyPr wrap="none" anchor="ctr"/>
          <a:lstStyle/>
          <a:p>
            <a:endParaRPr lang="zh-CN" altLang="en-US"/>
          </a:p>
        </p:txBody>
      </p:sp>
      <p:sp>
        <p:nvSpPr>
          <p:cNvPr id="71687" name="灯片编号占位符 3"/>
          <p:cNvSpPr>
            <a:spLocks noGrp="1"/>
          </p:cNvSpPr>
          <p:nvPr>
            <p:ph type="sldNum" sz="quarter" idx="11"/>
          </p:nvPr>
        </p:nvSpPr>
        <p:spPr>
          <a:noFill/>
        </p:spPr>
        <p:txBody>
          <a:bodyPr/>
          <a:lstStyle/>
          <a:p>
            <a:fld id="{BEA6FC2F-B9E2-417F-BDEA-B4FCB7EE0D93}" type="slidenum">
              <a:rPr lang="en-US" altLang="en-US" smtClean="0">
                <a:ea typeface="宋体" pitchFamily="2" charset="-122"/>
              </a:rPr>
              <a:pPr/>
              <a:t>50</a:t>
            </a:fld>
            <a:endParaRPr lang="en-US" altLang="en-US" smtClean="0">
              <a:ea typeface="宋体" pitchFamily="2"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zh-CN" altLang="en-US" smtClean="0"/>
              <a:t>插入导致的不平衡树的特性</a:t>
            </a:r>
          </a:p>
        </p:txBody>
      </p:sp>
      <p:sp>
        <p:nvSpPr>
          <p:cNvPr id="72707" name="Rectangle 3"/>
          <p:cNvSpPr>
            <a:spLocks noGrp="1" noChangeArrowheads="1"/>
          </p:cNvSpPr>
          <p:nvPr>
            <p:ph type="body" idx="1"/>
          </p:nvPr>
        </p:nvSpPr>
        <p:spPr>
          <a:xfrm>
            <a:off x="1182688" y="1371600"/>
            <a:ext cx="7772400" cy="4572000"/>
          </a:xfrm>
        </p:spPr>
        <p:txBody>
          <a:bodyPr/>
          <a:lstStyle/>
          <a:p>
            <a:pPr marL="533400" indent="-533400">
              <a:buFont typeface="Wingdings" pitchFamily="2" charset="2"/>
              <a:buAutoNum type="arabicParenR"/>
            </a:pPr>
            <a:r>
              <a:rPr lang="zh-CN" altLang="en-US" smtClean="0"/>
              <a:t>不平衡树中的平衡因子的值限于</a:t>
            </a:r>
            <a:r>
              <a:rPr lang="en-US" altLang="zh-CN" smtClean="0"/>
              <a:t>-2</a:t>
            </a:r>
            <a:r>
              <a:rPr lang="zh-CN" altLang="en-US" smtClean="0"/>
              <a:t>，</a:t>
            </a:r>
            <a:r>
              <a:rPr lang="en-US" altLang="zh-CN" smtClean="0"/>
              <a:t>-1</a:t>
            </a:r>
            <a:r>
              <a:rPr lang="zh-CN" altLang="en-US" smtClean="0"/>
              <a:t>，</a:t>
            </a:r>
            <a:r>
              <a:rPr lang="en-US" altLang="zh-CN" smtClean="0"/>
              <a:t>0</a:t>
            </a:r>
            <a:r>
              <a:rPr lang="zh-CN" altLang="en-US" smtClean="0"/>
              <a:t>，</a:t>
            </a:r>
            <a:r>
              <a:rPr lang="en-US" altLang="zh-CN" smtClean="0"/>
              <a:t>1</a:t>
            </a:r>
            <a:r>
              <a:rPr lang="zh-CN" altLang="en-US" smtClean="0"/>
              <a:t>和</a:t>
            </a:r>
            <a:r>
              <a:rPr lang="en-US" altLang="zh-CN" smtClean="0"/>
              <a:t>2</a:t>
            </a:r>
          </a:p>
          <a:p>
            <a:pPr marL="533400" indent="-533400">
              <a:buFont typeface="Wingdings" pitchFamily="2" charset="2"/>
              <a:buAutoNum type="arabicParenR"/>
            </a:pPr>
            <a:r>
              <a:rPr lang="zh-CN" altLang="en-US" smtClean="0"/>
              <a:t>平衡因子值为</a:t>
            </a:r>
            <a:r>
              <a:rPr lang="en-US" altLang="zh-CN" smtClean="0"/>
              <a:t>2</a:t>
            </a:r>
            <a:r>
              <a:rPr lang="zh-CN" altLang="en-US" smtClean="0"/>
              <a:t>的节点，在插入前其平衡因子为</a:t>
            </a:r>
            <a:r>
              <a:rPr lang="en-US" altLang="zh-CN" smtClean="0"/>
              <a:t>1</a:t>
            </a:r>
            <a:br>
              <a:rPr lang="en-US" altLang="zh-CN" smtClean="0"/>
            </a:br>
            <a:r>
              <a:rPr lang="zh-CN" altLang="en-US" smtClean="0"/>
              <a:t>类似的，平衡因子值为</a:t>
            </a:r>
            <a:r>
              <a:rPr lang="en-US" altLang="zh-CN" smtClean="0"/>
              <a:t>-2</a:t>
            </a:r>
            <a:r>
              <a:rPr lang="zh-CN" altLang="en-US" smtClean="0"/>
              <a:t>的，插入前为</a:t>
            </a:r>
            <a:br>
              <a:rPr lang="zh-CN" altLang="en-US" smtClean="0"/>
            </a:br>
            <a:r>
              <a:rPr lang="en-US" altLang="zh-CN" smtClean="0"/>
              <a:t>-1</a:t>
            </a:r>
          </a:p>
        </p:txBody>
      </p:sp>
      <p:sp>
        <p:nvSpPr>
          <p:cNvPr id="72708" name="灯片编号占位符 3"/>
          <p:cNvSpPr>
            <a:spLocks noGrp="1"/>
          </p:cNvSpPr>
          <p:nvPr>
            <p:ph type="sldNum" sz="quarter" idx="11"/>
          </p:nvPr>
        </p:nvSpPr>
        <p:spPr>
          <a:noFill/>
        </p:spPr>
        <p:txBody>
          <a:bodyPr/>
          <a:lstStyle/>
          <a:p>
            <a:fld id="{F47F14A4-C5CE-4C0E-88FB-447BC75B73BC}" type="slidenum">
              <a:rPr lang="en-US" altLang="en-US" smtClean="0">
                <a:ea typeface="宋体" pitchFamily="2" charset="-122"/>
              </a:rPr>
              <a:pPr/>
              <a:t>51</a:t>
            </a:fld>
            <a:endParaRPr lang="en-US" altLang="en-US" smtClean="0">
              <a:ea typeface="宋体" pitchFamily="2"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zh-CN" altLang="en-US" smtClean="0"/>
              <a:t>插入导致的不平衡树的特性</a:t>
            </a:r>
          </a:p>
        </p:txBody>
      </p:sp>
      <p:sp>
        <p:nvSpPr>
          <p:cNvPr id="73731" name="Rectangle 3"/>
          <p:cNvSpPr>
            <a:spLocks noGrp="1" noChangeArrowheads="1"/>
          </p:cNvSpPr>
          <p:nvPr>
            <p:ph type="body" idx="1"/>
          </p:nvPr>
        </p:nvSpPr>
        <p:spPr>
          <a:xfrm>
            <a:off x="1182688" y="1371600"/>
            <a:ext cx="7772400" cy="4572000"/>
          </a:xfrm>
        </p:spPr>
        <p:txBody>
          <a:bodyPr/>
          <a:lstStyle/>
          <a:p>
            <a:pPr marL="609600" indent="-609600">
              <a:buFont typeface="Wingdings" pitchFamily="2" charset="2"/>
              <a:buAutoNum type="arabicParenR" startAt="3"/>
            </a:pPr>
            <a:r>
              <a:rPr lang="zh-CN" altLang="en-US" smtClean="0"/>
              <a:t>只有从根到新插入节点路径上的节点，其平衡因子才会在插入操作后发生改变</a:t>
            </a:r>
          </a:p>
          <a:p>
            <a:pPr marL="609600" indent="-609600">
              <a:buFont typeface="Wingdings" pitchFamily="2" charset="2"/>
              <a:buAutoNum type="arabicParenR" startAt="3"/>
            </a:pPr>
            <a:r>
              <a:rPr lang="zh-CN" altLang="en-US" smtClean="0"/>
              <a:t>假设</a:t>
            </a:r>
            <a:r>
              <a:rPr lang="en-US" altLang="zh-CN" i="1" smtClean="0">
                <a:solidFill>
                  <a:srgbClr val="FF0000"/>
                </a:solidFill>
              </a:rPr>
              <a:t>A</a:t>
            </a:r>
            <a:r>
              <a:rPr lang="zh-CN" altLang="en-US" smtClean="0"/>
              <a:t>是离新插入节点最近的，平衡因子为</a:t>
            </a:r>
            <a:r>
              <a:rPr lang="en-US" altLang="zh-CN" smtClean="0"/>
              <a:t>-2</a:t>
            </a:r>
            <a:r>
              <a:rPr lang="zh-CN" altLang="en-US" smtClean="0"/>
              <a:t>或</a:t>
            </a:r>
            <a:r>
              <a:rPr lang="en-US" altLang="zh-CN" smtClean="0"/>
              <a:t>2</a:t>
            </a:r>
            <a:r>
              <a:rPr lang="zh-CN" altLang="en-US" smtClean="0"/>
              <a:t>的祖先节点，则在插入前，从</a:t>
            </a:r>
            <a:r>
              <a:rPr lang="en-US" altLang="zh-CN" i="1" smtClean="0"/>
              <a:t>A</a:t>
            </a:r>
            <a:r>
              <a:rPr lang="zh-CN" altLang="en-US" smtClean="0"/>
              <a:t>到新插入节点的路径上，所有节点的平衡因子都是</a:t>
            </a:r>
            <a:r>
              <a:rPr lang="en-US" altLang="zh-CN" smtClean="0"/>
              <a:t>0</a:t>
            </a:r>
          </a:p>
        </p:txBody>
      </p:sp>
      <p:sp>
        <p:nvSpPr>
          <p:cNvPr id="73732" name="灯片编号占位符 3"/>
          <p:cNvSpPr>
            <a:spLocks noGrp="1"/>
          </p:cNvSpPr>
          <p:nvPr>
            <p:ph type="sldNum" sz="quarter" idx="11"/>
          </p:nvPr>
        </p:nvSpPr>
        <p:spPr>
          <a:noFill/>
        </p:spPr>
        <p:txBody>
          <a:bodyPr/>
          <a:lstStyle/>
          <a:p>
            <a:fld id="{CDCB5B94-A59F-4995-8DF0-59235BC1A422}" type="slidenum">
              <a:rPr lang="en-US" altLang="en-US" smtClean="0">
                <a:ea typeface="宋体" pitchFamily="2" charset="-122"/>
              </a:rPr>
              <a:pPr/>
              <a:t>52</a:t>
            </a:fld>
            <a:endParaRPr lang="en-US" altLang="en-US" smtClean="0">
              <a:ea typeface="宋体" pitchFamily="2"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zh-CN" altLang="en-US" smtClean="0"/>
              <a:t>寻找“</a:t>
            </a:r>
            <a:r>
              <a:rPr lang="en-US" altLang="zh-CN" smtClean="0"/>
              <a:t>A”</a:t>
            </a:r>
            <a:r>
              <a:rPr lang="zh-CN" altLang="en-US" smtClean="0"/>
              <a:t>－寻找“</a:t>
            </a:r>
            <a:r>
              <a:rPr lang="en-US" altLang="zh-CN" smtClean="0"/>
              <a:t>X”</a:t>
            </a:r>
          </a:p>
        </p:txBody>
      </p:sp>
      <p:sp>
        <p:nvSpPr>
          <p:cNvPr id="74755" name="Rectangle 3"/>
          <p:cNvSpPr>
            <a:spLocks noGrp="1" noChangeArrowheads="1"/>
          </p:cNvSpPr>
          <p:nvPr>
            <p:ph type="body" idx="1"/>
          </p:nvPr>
        </p:nvSpPr>
        <p:spPr>
          <a:xfrm>
            <a:off x="1182688" y="3352800"/>
            <a:ext cx="7772400" cy="3352800"/>
          </a:xfrm>
        </p:spPr>
        <p:txBody>
          <a:bodyPr/>
          <a:lstStyle/>
          <a:p>
            <a:r>
              <a:rPr lang="zh-CN" altLang="en-US" smtClean="0"/>
              <a:t>插入操作前，</a:t>
            </a:r>
            <a:r>
              <a:rPr lang="en-US" altLang="zh-CN" smtClean="0"/>
              <a:t>bf(A)</a:t>
            </a:r>
            <a:r>
              <a:rPr lang="zh-CN" altLang="en-US" smtClean="0"/>
              <a:t>必然为</a:t>
            </a:r>
            <a:r>
              <a:rPr lang="en-US" altLang="zh-CN" smtClean="0"/>
              <a:t>1</a:t>
            </a:r>
            <a:r>
              <a:rPr lang="zh-CN" altLang="en-US" smtClean="0"/>
              <a:t>或</a:t>
            </a:r>
            <a:r>
              <a:rPr lang="en-US" altLang="zh-CN" smtClean="0"/>
              <a:t>-1</a:t>
            </a:r>
          </a:p>
          <a:p>
            <a:r>
              <a:rPr lang="en-US" altLang="zh-CN" smtClean="0"/>
              <a:t>X——</a:t>
            </a:r>
            <a:r>
              <a:rPr lang="zh-CN" altLang="en-US" smtClean="0"/>
              <a:t>这样的节点中的“最后”一个</a:t>
            </a:r>
          </a:p>
          <a:p>
            <a:r>
              <a:rPr lang="en-US" altLang="zh-CN" smtClean="0"/>
              <a:t>32</a:t>
            </a:r>
            <a:r>
              <a:rPr lang="zh-CN" altLang="en-US" smtClean="0"/>
              <a:t>插入右图，</a:t>
            </a:r>
            <a:r>
              <a:rPr lang="en-US" altLang="zh-CN" smtClean="0"/>
              <a:t>X——40</a:t>
            </a:r>
          </a:p>
        </p:txBody>
      </p:sp>
      <p:pic>
        <p:nvPicPr>
          <p:cNvPr id="74756" name="Picture 5" descr="avltree"/>
          <p:cNvPicPr>
            <a:picLocks noChangeAspect="1" noChangeArrowheads="1"/>
          </p:cNvPicPr>
          <p:nvPr/>
        </p:nvPicPr>
        <p:blipFill>
          <a:blip r:embed="rId2"/>
          <a:srcRect/>
          <a:stretch>
            <a:fillRect/>
          </a:stretch>
        </p:blipFill>
        <p:spPr bwMode="auto">
          <a:xfrm>
            <a:off x="1090613" y="1301750"/>
            <a:ext cx="7748587" cy="2051050"/>
          </a:xfrm>
          <a:prstGeom prst="rect">
            <a:avLst/>
          </a:prstGeom>
          <a:noFill/>
          <a:ln w="9525">
            <a:noFill/>
            <a:miter lim="800000"/>
            <a:headEnd/>
            <a:tailEnd/>
          </a:ln>
        </p:spPr>
      </p:pic>
      <p:sp>
        <p:nvSpPr>
          <p:cNvPr id="74757" name="灯片编号占位符 3"/>
          <p:cNvSpPr>
            <a:spLocks noGrp="1"/>
          </p:cNvSpPr>
          <p:nvPr>
            <p:ph type="sldNum" sz="quarter" idx="11"/>
          </p:nvPr>
        </p:nvSpPr>
        <p:spPr>
          <a:noFill/>
        </p:spPr>
        <p:txBody>
          <a:bodyPr/>
          <a:lstStyle/>
          <a:p>
            <a:fld id="{542F4913-10B1-41B1-A824-C9DD2F774B3F}" type="slidenum">
              <a:rPr lang="en-US" altLang="en-US" smtClean="0">
                <a:ea typeface="宋体" pitchFamily="2" charset="-122"/>
              </a:rPr>
              <a:pPr/>
              <a:t>53</a:t>
            </a:fld>
            <a:endParaRPr lang="en-US" altLang="en-US" smtClean="0">
              <a:ea typeface="宋体" pitchFamily="2"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zh-CN" altLang="en-US" smtClean="0"/>
              <a:t>寻找“</a:t>
            </a:r>
            <a:r>
              <a:rPr lang="en-US" altLang="zh-CN" smtClean="0"/>
              <a:t>A” </a:t>
            </a:r>
            <a:r>
              <a:rPr lang="zh-CN" altLang="en-US" smtClean="0"/>
              <a:t>－寻找“</a:t>
            </a:r>
            <a:r>
              <a:rPr lang="en-US" altLang="zh-CN" smtClean="0"/>
              <a:t>X”</a:t>
            </a:r>
          </a:p>
        </p:txBody>
      </p:sp>
      <p:sp>
        <p:nvSpPr>
          <p:cNvPr id="75779" name="Rectangle 3"/>
          <p:cNvSpPr>
            <a:spLocks noGrp="1" noChangeArrowheads="1"/>
          </p:cNvSpPr>
          <p:nvPr>
            <p:ph type="body" idx="1"/>
          </p:nvPr>
        </p:nvSpPr>
        <p:spPr>
          <a:xfrm>
            <a:off x="1182688" y="3352800"/>
            <a:ext cx="7772400" cy="3352800"/>
          </a:xfrm>
        </p:spPr>
        <p:txBody>
          <a:bodyPr/>
          <a:lstStyle/>
          <a:p>
            <a:r>
              <a:rPr lang="en-US" altLang="zh-CN" smtClean="0"/>
              <a:t>22</a:t>
            </a:r>
            <a:r>
              <a:rPr lang="zh-CN" altLang="en-US" smtClean="0"/>
              <a:t>、</a:t>
            </a:r>
            <a:r>
              <a:rPr lang="en-US" altLang="zh-CN" smtClean="0"/>
              <a:t>28</a:t>
            </a:r>
            <a:r>
              <a:rPr lang="zh-CN" altLang="en-US" smtClean="0"/>
              <a:t>、</a:t>
            </a:r>
            <a:r>
              <a:rPr lang="en-US" altLang="zh-CN" smtClean="0"/>
              <a:t>50</a:t>
            </a:r>
            <a:r>
              <a:rPr lang="zh-CN" altLang="en-US" smtClean="0"/>
              <a:t>插入左图，</a:t>
            </a:r>
            <a:r>
              <a:rPr lang="en-US" altLang="zh-CN" smtClean="0"/>
              <a:t>X——25</a:t>
            </a:r>
          </a:p>
          <a:p>
            <a:r>
              <a:rPr lang="en-US" altLang="zh-CN" smtClean="0"/>
              <a:t>10</a:t>
            </a:r>
            <a:r>
              <a:rPr lang="zh-CN" altLang="en-US" smtClean="0"/>
              <a:t>、</a:t>
            </a:r>
            <a:r>
              <a:rPr lang="en-US" altLang="zh-CN" smtClean="0"/>
              <a:t>14</a:t>
            </a:r>
            <a:r>
              <a:rPr lang="zh-CN" altLang="en-US" smtClean="0"/>
              <a:t>、</a:t>
            </a:r>
            <a:r>
              <a:rPr lang="en-US" altLang="zh-CN" smtClean="0"/>
              <a:t>16</a:t>
            </a:r>
            <a:r>
              <a:rPr lang="zh-CN" altLang="en-US" smtClean="0"/>
              <a:t>、</a:t>
            </a:r>
            <a:r>
              <a:rPr lang="en-US" altLang="zh-CN" smtClean="0"/>
              <a:t>19</a:t>
            </a:r>
            <a:r>
              <a:rPr lang="zh-CN" altLang="en-US" smtClean="0"/>
              <a:t>插入左图，</a:t>
            </a:r>
            <a:r>
              <a:rPr lang="en-US" altLang="zh-CN" smtClean="0"/>
              <a:t>X——</a:t>
            </a:r>
            <a:r>
              <a:rPr lang="zh-CN" altLang="en-US" smtClean="0"/>
              <a:t>不存在</a:t>
            </a:r>
          </a:p>
          <a:p>
            <a:r>
              <a:rPr lang="en-US" altLang="zh-CN" smtClean="0"/>
              <a:t>X</a:t>
            </a:r>
            <a:r>
              <a:rPr lang="zh-CN" altLang="en-US" smtClean="0"/>
              <a:t>不存在</a:t>
            </a:r>
            <a:r>
              <a:rPr lang="en-US" altLang="zh-CN" smtClean="0"/>
              <a:t>——bf</a:t>
            </a:r>
            <a:r>
              <a:rPr lang="zh-CN" altLang="en-US" smtClean="0"/>
              <a:t>值全为</a:t>
            </a:r>
            <a:r>
              <a:rPr lang="en-US" altLang="zh-CN" smtClean="0"/>
              <a:t>0</a:t>
            </a:r>
            <a:r>
              <a:rPr lang="zh-CN" altLang="en-US" smtClean="0"/>
              <a:t>，插入不会导致不平衡</a:t>
            </a:r>
          </a:p>
        </p:txBody>
      </p:sp>
      <p:pic>
        <p:nvPicPr>
          <p:cNvPr id="75780" name="Picture 4" descr="avltree"/>
          <p:cNvPicPr>
            <a:picLocks noChangeAspect="1" noChangeArrowheads="1"/>
          </p:cNvPicPr>
          <p:nvPr/>
        </p:nvPicPr>
        <p:blipFill>
          <a:blip r:embed="rId2"/>
          <a:srcRect/>
          <a:stretch>
            <a:fillRect/>
          </a:stretch>
        </p:blipFill>
        <p:spPr bwMode="auto">
          <a:xfrm>
            <a:off x="1090613" y="1301750"/>
            <a:ext cx="7748587" cy="2051050"/>
          </a:xfrm>
          <a:prstGeom prst="rect">
            <a:avLst/>
          </a:prstGeom>
          <a:noFill/>
          <a:ln w="9525">
            <a:noFill/>
            <a:miter lim="800000"/>
            <a:headEnd/>
            <a:tailEnd/>
          </a:ln>
        </p:spPr>
      </p:pic>
      <p:sp>
        <p:nvSpPr>
          <p:cNvPr id="75781" name="灯片编号占位符 3"/>
          <p:cNvSpPr>
            <a:spLocks noGrp="1"/>
          </p:cNvSpPr>
          <p:nvPr>
            <p:ph type="sldNum" sz="quarter" idx="11"/>
          </p:nvPr>
        </p:nvSpPr>
        <p:spPr>
          <a:noFill/>
        </p:spPr>
        <p:txBody>
          <a:bodyPr/>
          <a:lstStyle/>
          <a:p>
            <a:fld id="{32C11305-67B9-4DE5-937E-48F78B073711}" type="slidenum">
              <a:rPr lang="en-US" altLang="en-US" smtClean="0">
                <a:ea typeface="宋体" pitchFamily="2" charset="-122"/>
              </a:rPr>
              <a:pPr/>
              <a:t>54</a:t>
            </a:fld>
            <a:endParaRPr lang="en-US" altLang="en-US" smtClean="0">
              <a:ea typeface="宋体" pitchFamily="2"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ltLang="zh-CN" smtClean="0"/>
              <a:t>X</a:t>
            </a:r>
            <a:r>
              <a:rPr lang="zh-CN" altLang="en-US" smtClean="0"/>
              <a:t>未变为</a:t>
            </a:r>
            <a:r>
              <a:rPr lang="en-US" altLang="zh-CN" smtClean="0"/>
              <a:t>A——</a:t>
            </a:r>
            <a:r>
              <a:rPr lang="zh-CN" altLang="en-US" smtClean="0"/>
              <a:t>插入后平衡</a:t>
            </a:r>
          </a:p>
        </p:txBody>
      </p:sp>
      <p:sp>
        <p:nvSpPr>
          <p:cNvPr id="76803" name="Rectangle 3"/>
          <p:cNvSpPr>
            <a:spLocks noGrp="1" noChangeArrowheads="1"/>
          </p:cNvSpPr>
          <p:nvPr>
            <p:ph type="body" idx="1"/>
          </p:nvPr>
        </p:nvSpPr>
        <p:spPr>
          <a:xfrm>
            <a:off x="1182688" y="3810000"/>
            <a:ext cx="7772400" cy="2895600"/>
          </a:xfrm>
        </p:spPr>
        <p:txBody>
          <a:bodyPr/>
          <a:lstStyle/>
          <a:p>
            <a:r>
              <a:rPr lang="en-US" altLang="zh-CN" smtClean="0"/>
              <a:t>X</a:t>
            </a:r>
            <a:r>
              <a:rPr lang="zh-CN" altLang="en-US" smtClean="0"/>
              <a:t>的后代节点</a:t>
            </a:r>
            <a:r>
              <a:rPr lang="en-US" altLang="zh-CN" smtClean="0"/>
              <a:t>bf</a:t>
            </a:r>
            <a:r>
              <a:rPr lang="zh-CN" altLang="en-US" smtClean="0"/>
              <a:t>值全为</a:t>
            </a:r>
            <a:r>
              <a:rPr lang="en-US" altLang="zh-CN" smtClean="0"/>
              <a:t>0</a:t>
            </a:r>
            <a:br>
              <a:rPr lang="en-US" altLang="zh-CN" smtClean="0"/>
            </a:br>
            <a:r>
              <a:rPr lang="en-US" altLang="zh-CN" smtClean="0">
                <a:sym typeface="Wingdings" pitchFamily="2" charset="2"/>
              </a:rPr>
              <a:t></a:t>
            </a:r>
            <a:r>
              <a:rPr lang="zh-CN" altLang="en-US" smtClean="0">
                <a:sym typeface="Wingdings" pitchFamily="2" charset="2"/>
              </a:rPr>
              <a:t>插入后子树高度必然发生改变</a:t>
            </a:r>
            <a:br>
              <a:rPr lang="zh-CN" altLang="en-US" smtClean="0">
                <a:sym typeface="Wingdings" pitchFamily="2" charset="2"/>
              </a:rPr>
            </a:br>
            <a:r>
              <a:rPr lang="zh-CN" altLang="en-US" smtClean="0">
                <a:sym typeface="Wingdings" pitchFamily="2" charset="2"/>
              </a:rPr>
              <a:t></a:t>
            </a:r>
            <a:r>
              <a:rPr lang="en-US" altLang="zh-CN" smtClean="0">
                <a:sym typeface="Wingdings" pitchFamily="2" charset="2"/>
              </a:rPr>
              <a:t>X</a:t>
            </a:r>
            <a:r>
              <a:rPr lang="zh-CN" altLang="en-US" smtClean="0">
                <a:sym typeface="Wingdings" pitchFamily="2" charset="2"/>
              </a:rPr>
              <a:t>的</a:t>
            </a:r>
            <a:r>
              <a:rPr lang="en-US" altLang="zh-CN" smtClean="0">
                <a:sym typeface="Wingdings" pitchFamily="2" charset="2"/>
              </a:rPr>
              <a:t>bf</a:t>
            </a:r>
            <a:r>
              <a:rPr lang="zh-CN" altLang="en-US" smtClean="0">
                <a:sym typeface="Wingdings" pitchFamily="2" charset="2"/>
              </a:rPr>
              <a:t>值必然发生改变，变化为</a:t>
            </a:r>
            <a:r>
              <a:rPr lang="en-US" altLang="zh-CN" smtClean="0">
                <a:sym typeface="Wingdings" pitchFamily="2" charset="2"/>
              </a:rPr>
              <a:t>±1</a:t>
            </a:r>
            <a:endParaRPr lang="en-US" altLang="zh-CN" smtClean="0"/>
          </a:p>
        </p:txBody>
      </p:sp>
      <p:pic>
        <p:nvPicPr>
          <p:cNvPr id="76804" name="Picture 7" descr="avlins2"/>
          <p:cNvPicPr>
            <a:picLocks noChangeAspect="1" noChangeArrowheads="1"/>
          </p:cNvPicPr>
          <p:nvPr/>
        </p:nvPicPr>
        <p:blipFill>
          <a:blip r:embed="rId2"/>
          <a:srcRect/>
          <a:stretch>
            <a:fillRect/>
          </a:stretch>
        </p:blipFill>
        <p:spPr bwMode="auto">
          <a:xfrm>
            <a:off x="1524000" y="1295400"/>
            <a:ext cx="6229350" cy="2411413"/>
          </a:xfrm>
          <a:prstGeom prst="rect">
            <a:avLst/>
          </a:prstGeom>
          <a:noFill/>
          <a:ln w="9525">
            <a:noFill/>
            <a:miter lim="800000"/>
            <a:headEnd/>
            <a:tailEnd/>
          </a:ln>
        </p:spPr>
      </p:pic>
      <p:sp>
        <p:nvSpPr>
          <p:cNvPr id="76805" name="灯片编号占位符 3"/>
          <p:cNvSpPr>
            <a:spLocks noGrp="1"/>
          </p:cNvSpPr>
          <p:nvPr>
            <p:ph type="sldNum" sz="quarter" idx="11"/>
          </p:nvPr>
        </p:nvSpPr>
        <p:spPr>
          <a:noFill/>
        </p:spPr>
        <p:txBody>
          <a:bodyPr/>
          <a:lstStyle/>
          <a:p>
            <a:fld id="{13A64674-6D4C-4C45-AF5A-403003EB2DB8}" type="slidenum">
              <a:rPr lang="en-US" altLang="en-US" smtClean="0">
                <a:ea typeface="宋体" pitchFamily="2" charset="-122"/>
              </a:rPr>
              <a:pPr/>
              <a:t>55</a:t>
            </a:fld>
            <a:endParaRPr lang="en-US" altLang="en-US" smtClean="0">
              <a:ea typeface="宋体" pitchFamily="2"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zh-CN" smtClean="0"/>
              <a:t>X</a:t>
            </a:r>
            <a:r>
              <a:rPr lang="zh-CN" altLang="en-US" smtClean="0"/>
              <a:t>未变为</a:t>
            </a:r>
            <a:r>
              <a:rPr lang="en-US" altLang="zh-CN" smtClean="0"/>
              <a:t>A——</a:t>
            </a:r>
            <a:r>
              <a:rPr lang="zh-CN" altLang="en-US" smtClean="0"/>
              <a:t>插入后平衡</a:t>
            </a:r>
          </a:p>
        </p:txBody>
      </p:sp>
      <p:sp>
        <p:nvSpPr>
          <p:cNvPr id="77827" name="Rectangle 3"/>
          <p:cNvSpPr>
            <a:spLocks noGrp="1" noChangeArrowheads="1"/>
          </p:cNvSpPr>
          <p:nvPr>
            <p:ph type="body" idx="1"/>
          </p:nvPr>
        </p:nvSpPr>
        <p:spPr>
          <a:xfrm>
            <a:off x="1182688" y="3810000"/>
            <a:ext cx="7772400" cy="2895600"/>
          </a:xfrm>
        </p:spPr>
        <p:txBody>
          <a:bodyPr/>
          <a:lstStyle/>
          <a:p>
            <a:r>
              <a:rPr lang="en-US" altLang="zh-CN" smtClean="0">
                <a:sym typeface="Wingdings" pitchFamily="2" charset="2"/>
              </a:rPr>
              <a:t></a:t>
            </a:r>
            <a:r>
              <a:rPr lang="zh-CN" altLang="en-US" smtClean="0">
                <a:sym typeface="Wingdings" pitchFamily="2" charset="2"/>
              </a:rPr>
              <a:t>仍旧平衡的</a:t>
            </a:r>
            <a:r>
              <a:rPr lang="zh-CN" altLang="en-US" smtClean="0"/>
              <a:t>唯一可能</a:t>
            </a:r>
            <a:r>
              <a:rPr lang="en-US" altLang="zh-CN" smtClean="0"/>
              <a:t>——</a:t>
            </a:r>
            <a:r>
              <a:rPr lang="zh-CN" altLang="en-US" smtClean="0"/>
              <a:t>插入后</a:t>
            </a:r>
            <a:r>
              <a:rPr lang="en-US" altLang="zh-CN" smtClean="0"/>
              <a:t>bf(X)=0</a:t>
            </a:r>
          </a:p>
          <a:p>
            <a:r>
              <a:rPr lang="en-US" altLang="zh-CN" smtClean="0">
                <a:sym typeface="Wingdings" pitchFamily="2" charset="2"/>
              </a:rPr>
              <a:t></a:t>
            </a:r>
            <a:r>
              <a:rPr lang="zh-CN" altLang="en-US" smtClean="0">
                <a:sym typeface="Wingdings" pitchFamily="2" charset="2"/>
              </a:rPr>
              <a:t>插入前后以</a:t>
            </a:r>
            <a:r>
              <a:rPr lang="en-US" altLang="zh-CN" smtClean="0">
                <a:sym typeface="Wingdings" pitchFamily="2" charset="2"/>
              </a:rPr>
              <a:t>X</a:t>
            </a:r>
            <a:r>
              <a:rPr lang="zh-CN" altLang="en-US" smtClean="0">
                <a:sym typeface="Wingdings" pitchFamily="2" charset="2"/>
              </a:rPr>
              <a:t>为根的子树的高度未改变</a:t>
            </a:r>
          </a:p>
          <a:p>
            <a:r>
              <a:rPr lang="zh-CN" altLang="en-US" smtClean="0">
                <a:sym typeface="Wingdings" pitchFamily="2" charset="2"/>
              </a:rPr>
              <a:t>新元素必然插入原来较矮的那棵子树</a:t>
            </a:r>
          </a:p>
        </p:txBody>
      </p:sp>
      <p:pic>
        <p:nvPicPr>
          <p:cNvPr id="77828" name="Picture 4" descr="avlins2"/>
          <p:cNvPicPr>
            <a:picLocks noChangeAspect="1" noChangeArrowheads="1"/>
          </p:cNvPicPr>
          <p:nvPr/>
        </p:nvPicPr>
        <p:blipFill>
          <a:blip r:embed="rId2"/>
          <a:srcRect/>
          <a:stretch>
            <a:fillRect/>
          </a:stretch>
        </p:blipFill>
        <p:spPr bwMode="auto">
          <a:xfrm>
            <a:off x="1524000" y="1295400"/>
            <a:ext cx="6229350" cy="2411413"/>
          </a:xfrm>
          <a:prstGeom prst="rect">
            <a:avLst/>
          </a:prstGeom>
          <a:noFill/>
          <a:ln w="9525">
            <a:noFill/>
            <a:miter lim="800000"/>
            <a:headEnd/>
            <a:tailEnd/>
          </a:ln>
        </p:spPr>
      </p:pic>
      <p:sp>
        <p:nvSpPr>
          <p:cNvPr id="77829" name="灯片编号占位符 3"/>
          <p:cNvSpPr>
            <a:spLocks noGrp="1"/>
          </p:cNvSpPr>
          <p:nvPr>
            <p:ph type="sldNum" sz="quarter" idx="11"/>
          </p:nvPr>
        </p:nvSpPr>
        <p:spPr>
          <a:noFill/>
        </p:spPr>
        <p:txBody>
          <a:bodyPr/>
          <a:lstStyle/>
          <a:p>
            <a:fld id="{41C10DDF-C3BB-4E28-A95D-5DB889ED285D}" type="slidenum">
              <a:rPr lang="en-US" altLang="en-US" smtClean="0">
                <a:ea typeface="宋体" pitchFamily="2" charset="-122"/>
              </a:rPr>
              <a:pPr/>
              <a:t>56</a:t>
            </a:fld>
            <a:endParaRPr lang="en-US" altLang="en-US" smtClean="0">
              <a:ea typeface="宋体" pitchFamily="2"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5" descr="avlins3"/>
          <p:cNvPicPr>
            <a:picLocks noChangeAspect="1" noChangeArrowheads="1"/>
          </p:cNvPicPr>
          <p:nvPr/>
        </p:nvPicPr>
        <p:blipFill>
          <a:blip r:embed="rId2"/>
          <a:srcRect/>
          <a:stretch>
            <a:fillRect/>
          </a:stretch>
        </p:blipFill>
        <p:spPr bwMode="auto">
          <a:xfrm>
            <a:off x="6324600" y="3429000"/>
            <a:ext cx="2274888" cy="2308225"/>
          </a:xfrm>
          <a:prstGeom prst="rect">
            <a:avLst/>
          </a:prstGeom>
          <a:noFill/>
          <a:ln w="9525">
            <a:noFill/>
            <a:miter lim="800000"/>
            <a:headEnd/>
            <a:tailEnd/>
          </a:ln>
        </p:spPr>
      </p:pic>
      <p:sp>
        <p:nvSpPr>
          <p:cNvPr id="78851" name="Rectangle 2"/>
          <p:cNvSpPr>
            <a:spLocks noGrp="1" noChangeArrowheads="1"/>
          </p:cNvSpPr>
          <p:nvPr>
            <p:ph type="title"/>
          </p:nvPr>
        </p:nvSpPr>
        <p:spPr/>
        <p:txBody>
          <a:bodyPr/>
          <a:lstStyle/>
          <a:p>
            <a:r>
              <a:rPr lang="en-US" altLang="zh-CN" smtClean="0"/>
              <a:t>X</a:t>
            </a:r>
            <a:r>
              <a:rPr lang="zh-CN" altLang="en-US" smtClean="0"/>
              <a:t>变为</a:t>
            </a:r>
            <a:r>
              <a:rPr lang="en-US" altLang="zh-CN" smtClean="0"/>
              <a:t>A</a:t>
            </a:r>
            <a:r>
              <a:rPr lang="en-US" altLang="zh-CN" smtClean="0">
                <a:sym typeface="Wingdings" pitchFamily="2" charset="2"/>
              </a:rPr>
              <a:t></a:t>
            </a:r>
            <a:r>
              <a:rPr lang="zh-CN" altLang="en-US" smtClean="0">
                <a:sym typeface="Wingdings" pitchFamily="2" charset="2"/>
              </a:rPr>
              <a:t>找到了</a:t>
            </a:r>
            <a:r>
              <a:rPr lang="en-US" altLang="zh-CN" smtClean="0">
                <a:sym typeface="Wingdings" pitchFamily="2" charset="2"/>
              </a:rPr>
              <a:t>A</a:t>
            </a:r>
            <a:endParaRPr lang="en-US" altLang="zh-CN" smtClean="0"/>
          </a:p>
        </p:txBody>
      </p:sp>
      <p:sp>
        <p:nvSpPr>
          <p:cNvPr id="78852" name="Rectangle 3"/>
          <p:cNvSpPr>
            <a:spLocks noGrp="1" noChangeArrowheads="1"/>
          </p:cNvSpPr>
          <p:nvPr>
            <p:ph type="body" idx="1"/>
          </p:nvPr>
        </p:nvSpPr>
        <p:spPr>
          <a:xfrm>
            <a:off x="1182688" y="1371600"/>
            <a:ext cx="7772400" cy="5029200"/>
          </a:xfrm>
        </p:spPr>
        <p:txBody>
          <a:bodyPr/>
          <a:lstStyle/>
          <a:p>
            <a:r>
              <a:rPr lang="en-US" altLang="zh-CN" smtClean="0"/>
              <a:t>bf</a:t>
            </a:r>
            <a:r>
              <a:rPr lang="zh-CN" altLang="en-US" smtClean="0"/>
              <a:t>值由</a:t>
            </a:r>
            <a:r>
              <a:rPr lang="en-US" altLang="zh-CN" smtClean="0"/>
              <a:t>-1</a:t>
            </a:r>
            <a:r>
              <a:rPr lang="zh-CN" altLang="en-US" smtClean="0"/>
              <a:t>变为</a:t>
            </a:r>
            <a:r>
              <a:rPr lang="en-US" altLang="zh-CN" smtClean="0"/>
              <a:t>-2</a:t>
            </a:r>
            <a:r>
              <a:rPr lang="zh-CN" altLang="en-US" smtClean="0"/>
              <a:t>（或</a:t>
            </a:r>
            <a:r>
              <a:rPr lang="en-US" altLang="zh-CN" smtClean="0"/>
              <a:t>1</a:t>
            </a:r>
            <a:r>
              <a:rPr lang="zh-CN" altLang="en-US" smtClean="0"/>
              <a:t>变为</a:t>
            </a:r>
            <a:r>
              <a:rPr lang="en-US" altLang="zh-CN" smtClean="0"/>
              <a:t>2</a:t>
            </a:r>
            <a:r>
              <a:rPr lang="zh-CN" altLang="en-US" smtClean="0"/>
              <a:t>）</a:t>
            </a:r>
          </a:p>
          <a:p>
            <a:r>
              <a:rPr lang="zh-CN" altLang="en-US" smtClean="0">
                <a:sym typeface="Wingdings" pitchFamily="2" charset="2"/>
              </a:rPr>
              <a:t>新节点插入了较高的那棵子树</a:t>
            </a:r>
          </a:p>
          <a:p>
            <a:pPr lvl="1"/>
            <a:r>
              <a:rPr lang="en-US" altLang="zh-CN" smtClean="0"/>
              <a:t>L</a:t>
            </a:r>
            <a:r>
              <a:rPr lang="zh-CN" altLang="en-US" smtClean="0"/>
              <a:t>型不平衡：左子树较高，新节点插入左子树</a:t>
            </a:r>
          </a:p>
          <a:p>
            <a:pPr lvl="2"/>
            <a:r>
              <a:rPr lang="en-US" altLang="zh-CN" smtClean="0"/>
              <a:t>LL</a:t>
            </a:r>
            <a:r>
              <a:rPr lang="zh-CN" altLang="en-US" smtClean="0"/>
              <a:t>：新节点插入左子树的左子树</a:t>
            </a:r>
          </a:p>
          <a:p>
            <a:pPr lvl="2"/>
            <a:r>
              <a:rPr lang="en-US" altLang="zh-CN" smtClean="0"/>
              <a:t>LR</a:t>
            </a:r>
            <a:r>
              <a:rPr lang="zh-CN" altLang="en-US" smtClean="0"/>
              <a:t>：插入左子树的右子树</a:t>
            </a:r>
          </a:p>
          <a:p>
            <a:pPr lvl="1"/>
            <a:r>
              <a:rPr lang="en-US" altLang="zh-CN" smtClean="0"/>
              <a:t>R</a:t>
            </a:r>
            <a:r>
              <a:rPr lang="zh-CN" altLang="en-US" smtClean="0"/>
              <a:t>型不平衡：</a:t>
            </a:r>
            <a:r>
              <a:rPr lang="en-US" altLang="zh-CN" smtClean="0"/>
              <a:t>RL</a:t>
            </a:r>
            <a:r>
              <a:rPr lang="zh-CN" altLang="en-US" smtClean="0"/>
              <a:t>、</a:t>
            </a:r>
            <a:r>
              <a:rPr lang="en-US" altLang="zh-CN" smtClean="0"/>
              <a:t>RR</a:t>
            </a:r>
          </a:p>
        </p:txBody>
      </p:sp>
      <p:sp>
        <p:nvSpPr>
          <p:cNvPr id="78853" name="灯片编号占位符 3"/>
          <p:cNvSpPr>
            <a:spLocks noGrp="1"/>
          </p:cNvSpPr>
          <p:nvPr>
            <p:ph type="sldNum" sz="quarter" idx="11"/>
          </p:nvPr>
        </p:nvSpPr>
        <p:spPr>
          <a:noFill/>
        </p:spPr>
        <p:txBody>
          <a:bodyPr/>
          <a:lstStyle/>
          <a:p>
            <a:fld id="{92219BB3-ED4F-4555-A67C-C63A0D395C9E}" type="slidenum">
              <a:rPr lang="en-US" altLang="en-US" smtClean="0">
                <a:ea typeface="宋体" pitchFamily="2" charset="-122"/>
              </a:rPr>
              <a:pPr/>
              <a:t>57</a:t>
            </a:fld>
            <a:endParaRPr lang="en-US" altLang="en-US" smtClean="0">
              <a:ea typeface="宋体" pitchFamily="2" charset="-12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zh-CN" smtClean="0"/>
              <a:t>LL</a:t>
            </a:r>
            <a:r>
              <a:rPr lang="zh-CN" altLang="en-US" smtClean="0"/>
              <a:t>型不平衡及其调整方法</a:t>
            </a:r>
          </a:p>
        </p:txBody>
      </p:sp>
      <p:sp>
        <p:nvSpPr>
          <p:cNvPr id="79875" name="Rectangle 3"/>
          <p:cNvSpPr>
            <a:spLocks noGrp="1" noChangeArrowheads="1"/>
          </p:cNvSpPr>
          <p:nvPr>
            <p:ph type="body" idx="1"/>
          </p:nvPr>
        </p:nvSpPr>
        <p:spPr>
          <a:xfrm>
            <a:off x="1182688" y="4343400"/>
            <a:ext cx="7772400" cy="1676400"/>
          </a:xfrm>
        </p:spPr>
        <p:txBody>
          <a:bodyPr/>
          <a:lstStyle/>
          <a:p>
            <a:r>
              <a:rPr lang="zh-CN" altLang="en-US" smtClean="0"/>
              <a:t>旋转后保持搜索树特性</a:t>
            </a:r>
          </a:p>
          <a:p>
            <a:pPr lvl="1"/>
            <a:r>
              <a:rPr lang="en-US" altLang="zh-CN" smtClean="0"/>
              <a:t>B'</a:t>
            </a:r>
            <a:r>
              <a:rPr lang="en-US" altLang="zh-CN" baseline="-25000" smtClean="0"/>
              <a:t>L</a:t>
            </a:r>
            <a:r>
              <a:rPr lang="en-US" altLang="zh-CN" smtClean="0"/>
              <a:t>&lt;B&lt;B</a:t>
            </a:r>
            <a:r>
              <a:rPr lang="en-US" altLang="zh-CN" baseline="-25000" smtClean="0"/>
              <a:t>R</a:t>
            </a:r>
            <a:r>
              <a:rPr lang="en-US" altLang="zh-CN" smtClean="0"/>
              <a:t>&lt;A&lt;A</a:t>
            </a:r>
            <a:r>
              <a:rPr lang="en-US" altLang="zh-CN" baseline="-25000" smtClean="0"/>
              <a:t>R</a:t>
            </a:r>
            <a:endParaRPr lang="en-US" altLang="zh-CN" smtClean="0"/>
          </a:p>
          <a:p>
            <a:r>
              <a:rPr lang="zh-CN" altLang="en-US" smtClean="0"/>
              <a:t>单旋转：</a:t>
            </a:r>
            <a:r>
              <a:rPr lang="en-US" altLang="zh-CN" smtClean="0"/>
              <a:t>RR——</a:t>
            </a:r>
            <a:r>
              <a:rPr lang="zh-CN" altLang="en-US" smtClean="0"/>
              <a:t>对称的</a:t>
            </a:r>
          </a:p>
        </p:txBody>
      </p:sp>
      <p:pic>
        <p:nvPicPr>
          <p:cNvPr id="79876" name="Picture 5" descr="ll"/>
          <p:cNvPicPr>
            <a:picLocks noChangeAspect="1" noChangeArrowheads="1"/>
          </p:cNvPicPr>
          <p:nvPr/>
        </p:nvPicPr>
        <p:blipFill>
          <a:blip r:embed="rId2"/>
          <a:srcRect/>
          <a:stretch>
            <a:fillRect/>
          </a:stretch>
        </p:blipFill>
        <p:spPr bwMode="auto">
          <a:xfrm>
            <a:off x="228600" y="1265238"/>
            <a:ext cx="8731250" cy="2925762"/>
          </a:xfrm>
          <a:prstGeom prst="rect">
            <a:avLst/>
          </a:prstGeom>
          <a:noFill/>
          <a:ln w="9525">
            <a:noFill/>
            <a:miter lim="800000"/>
            <a:headEnd/>
            <a:tailEnd/>
          </a:ln>
        </p:spPr>
      </p:pic>
      <p:sp>
        <p:nvSpPr>
          <p:cNvPr id="79877" name="灯片编号占位符 3"/>
          <p:cNvSpPr>
            <a:spLocks noGrp="1"/>
          </p:cNvSpPr>
          <p:nvPr>
            <p:ph type="sldNum" sz="quarter" idx="11"/>
          </p:nvPr>
        </p:nvSpPr>
        <p:spPr>
          <a:noFill/>
        </p:spPr>
        <p:txBody>
          <a:bodyPr/>
          <a:lstStyle/>
          <a:p>
            <a:fld id="{BC77B24B-900F-4C18-B4E9-A71A14C35673}" type="slidenum">
              <a:rPr lang="en-US" altLang="en-US" smtClean="0">
                <a:ea typeface="宋体" pitchFamily="2" charset="-122"/>
              </a:rPr>
              <a:pPr/>
              <a:t>58</a:t>
            </a:fld>
            <a:endParaRPr lang="en-US" altLang="en-US" smtClean="0">
              <a:ea typeface="宋体" pitchFamily="2" charset="-12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zh-CN" altLang="en-US" smtClean="0"/>
              <a:t>单旋转例</a:t>
            </a:r>
          </a:p>
        </p:txBody>
      </p:sp>
      <p:sp>
        <p:nvSpPr>
          <p:cNvPr id="80899" name="Rectangle 3"/>
          <p:cNvSpPr>
            <a:spLocks noGrp="1" noChangeArrowheads="1"/>
          </p:cNvSpPr>
          <p:nvPr>
            <p:ph type="body" idx="1"/>
          </p:nvPr>
        </p:nvSpPr>
        <p:spPr/>
        <p:txBody>
          <a:bodyPr/>
          <a:lstStyle/>
          <a:p>
            <a:endParaRPr lang="zh-CN" altLang="zh-CN" smtClean="0"/>
          </a:p>
        </p:txBody>
      </p:sp>
      <p:pic>
        <p:nvPicPr>
          <p:cNvPr id="80900" name="Picture 4" descr="avlinse1"/>
          <p:cNvPicPr>
            <a:picLocks noChangeAspect="1" noChangeArrowheads="1"/>
          </p:cNvPicPr>
          <p:nvPr/>
        </p:nvPicPr>
        <p:blipFill>
          <a:blip r:embed="rId2"/>
          <a:srcRect/>
          <a:stretch>
            <a:fillRect/>
          </a:stretch>
        </p:blipFill>
        <p:spPr bwMode="auto">
          <a:xfrm>
            <a:off x="685800" y="1676400"/>
            <a:ext cx="8061325" cy="2700338"/>
          </a:xfrm>
          <a:prstGeom prst="rect">
            <a:avLst/>
          </a:prstGeom>
          <a:noFill/>
          <a:ln w="9525">
            <a:noFill/>
            <a:miter lim="800000"/>
            <a:headEnd/>
            <a:tailEnd/>
          </a:ln>
        </p:spPr>
      </p:pic>
      <p:sp>
        <p:nvSpPr>
          <p:cNvPr id="1519621" name="Rectangle 5"/>
          <p:cNvSpPr>
            <a:spLocks noChangeArrowheads="1"/>
          </p:cNvSpPr>
          <p:nvPr/>
        </p:nvSpPr>
        <p:spPr bwMode="ltGray">
          <a:xfrm>
            <a:off x="4427538" y="1341438"/>
            <a:ext cx="4465637" cy="3671887"/>
          </a:xfrm>
          <a:prstGeom prst="rect">
            <a:avLst/>
          </a:prstGeom>
          <a:solidFill>
            <a:schemeClr val="bg1"/>
          </a:solidFill>
          <a:ln w="9525">
            <a:noFill/>
            <a:miter lim="800000"/>
            <a:headEnd/>
            <a:tailEnd/>
          </a:ln>
        </p:spPr>
        <p:txBody>
          <a:bodyPr wrap="none" anchor="ctr"/>
          <a:lstStyle/>
          <a:p>
            <a:endParaRPr lang="zh-CN" altLang="en-US"/>
          </a:p>
        </p:txBody>
      </p:sp>
      <p:sp>
        <p:nvSpPr>
          <p:cNvPr id="80902" name="灯片编号占位符 3"/>
          <p:cNvSpPr>
            <a:spLocks noGrp="1"/>
          </p:cNvSpPr>
          <p:nvPr>
            <p:ph type="sldNum" sz="quarter" idx="11"/>
          </p:nvPr>
        </p:nvSpPr>
        <p:spPr>
          <a:noFill/>
        </p:spPr>
        <p:txBody>
          <a:bodyPr/>
          <a:lstStyle/>
          <a:p>
            <a:fld id="{319E1E4A-9531-4167-9E18-8AA0155465A5}" type="slidenum">
              <a:rPr lang="en-US" altLang="en-US" smtClean="0">
                <a:ea typeface="宋体" pitchFamily="2" charset="-122"/>
              </a:rPr>
              <a:pPr/>
              <a:t>59</a:t>
            </a:fld>
            <a:endParaRPr lang="en-US" altLang="en-US"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519621"/>
                                        </p:tgtEl>
                                        <p:attrNameLst>
                                          <p:attrName>ppt_x</p:attrName>
                                        </p:attrNameLst>
                                      </p:cBhvr>
                                      <p:tavLst>
                                        <p:tav tm="0">
                                          <p:val>
                                            <p:strVal val="ppt_x"/>
                                          </p:val>
                                        </p:tav>
                                        <p:tav tm="100000">
                                          <p:val>
                                            <p:strVal val="ppt_x"/>
                                          </p:val>
                                        </p:tav>
                                      </p:tavLst>
                                    </p:anim>
                                    <p:anim calcmode="lin" valueType="num">
                                      <p:cBhvr additive="base">
                                        <p:cTn id="7" dur="500"/>
                                        <p:tgtEl>
                                          <p:spTgt spid="1519621"/>
                                        </p:tgtEl>
                                        <p:attrNameLst>
                                          <p:attrName>ppt_y</p:attrName>
                                        </p:attrNameLst>
                                      </p:cBhvr>
                                      <p:tavLst>
                                        <p:tav tm="0">
                                          <p:val>
                                            <p:strVal val="ppt_y"/>
                                          </p:val>
                                        </p:tav>
                                        <p:tav tm="100000">
                                          <p:val>
                                            <p:strVal val="1+ppt_h/2"/>
                                          </p:val>
                                        </p:tav>
                                      </p:tavLst>
                                    </p:anim>
                                    <p:set>
                                      <p:cBhvr>
                                        <p:cTn id="8" dur="1" fill="hold">
                                          <p:stCondLst>
                                            <p:cond delay="499"/>
                                          </p:stCondLst>
                                        </p:cTn>
                                        <p:tgtEl>
                                          <p:spTgt spid="15196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96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smtClean="0"/>
              <a:t>别名</a:t>
            </a:r>
          </a:p>
        </p:txBody>
      </p:sp>
      <p:sp>
        <p:nvSpPr>
          <p:cNvPr id="27651" name="内容占位符 2"/>
          <p:cNvSpPr>
            <a:spLocks noGrp="1"/>
          </p:cNvSpPr>
          <p:nvPr>
            <p:ph idx="1"/>
          </p:nvPr>
        </p:nvSpPr>
        <p:spPr/>
        <p:txBody>
          <a:bodyPr/>
          <a:lstStyle/>
          <a:p>
            <a:r>
              <a:rPr lang="zh-CN" altLang="en-US" smtClean="0"/>
              <a:t>二叉搜索树</a:t>
            </a:r>
            <a:endParaRPr lang="en-US" altLang="zh-CN" smtClean="0"/>
          </a:p>
          <a:p>
            <a:pPr>
              <a:buFontTx/>
              <a:buNone/>
            </a:pPr>
            <a:r>
              <a:rPr lang="en-US" altLang="zh-CN" smtClean="0"/>
              <a:t>=</a:t>
            </a:r>
            <a:r>
              <a:rPr lang="zh-CN" altLang="en-US" smtClean="0"/>
              <a:t>二叉排序树</a:t>
            </a:r>
            <a:endParaRPr lang="en-US" altLang="zh-CN" smtClean="0"/>
          </a:p>
          <a:p>
            <a:pPr>
              <a:buFontTx/>
              <a:buNone/>
            </a:pPr>
            <a:r>
              <a:rPr lang="en-US" altLang="zh-CN" smtClean="0"/>
              <a:t>=</a:t>
            </a:r>
            <a:r>
              <a:rPr lang="zh-CN" altLang="en-US" smtClean="0"/>
              <a:t>二叉查找树</a:t>
            </a:r>
            <a:endParaRPr lang="en-US" altLang="zh-CN" smtClean="0"/>
          </a:p>
          <a:p>
            <a:pPr>
              <a:buFontTx/>
              <a:buNone/>
            </a:pPr>
            <a:r>
              <a:rPr lang="en-US" altLang="zh-CN" smtClean="0"/>
              <a:t>=BST</a:t>
            </a:r>
            <a:r>
              <a:rPr lang="zh-CN" altLang="en-US" smtClean="0"/>
              <a:t>（</a:t>
            </a:r>
            <a:r>
              <a:rPr lang="en-US" altLang="zh-CN" smtClean="0">
                <a:solidFill>
                  <a:srgbClr val="FF0000"/>
                </a:solidFill>
              </a:rPr>
              <a:t>B</a:t>
            </a:r>
            <a:r>
              <a:rPr lang="en-US" altLang="zh-CN" smtClean="0"/>
              <a:t>inary </a:t>
            </a:r>
            <a:r>
              <a:rPr lang="en-US" altLang="zh-CN" smtClean="0">
                <a:solidFill>
                  <a:srgbClr val="FF0000"/>
                </a:solidFill>
              </a:rPr>
              <a:t>S</a:t>
            </a:r>
            <a:r>
              <a:rPr lang="en-US" altLang="zh-CN" smtClean="0"/>
              <a:t>earch </a:t>
            </a:r>
            <a:r>
              <a:rPr lang="en-US" altLang="zh-CN" smtClean="0">
                <a:solidFill>
                  <a:srgbClr val="FF0000"/>
                </a:solidFill>
              </a:rPr>
              <a:t>T</a:t>
            </a:r>
            <a:r>
              <a:rPr lang="en-US" altLang="zh-CN" smtClean="0"/>
              <a:t>ree</a:t>
            </a:r>
            <a:r>
              <a:rPr lang="zh-CN" altLang="en-US" smtClean="0"/>
              <a:t>）</a:t>
            </a:r>
          </a:p>
        </p:txBody>
      </p:sp>
      <p:sp>
        <p:nvSpPr>
          <p:cNvPr id="27652" name="灯片编号占位符 3"/>
          <p:cNvSpPr>
            <a:spLocks noGrp="1"/>
          </p:cNvSpPr>
          <p:nvPr>
            <p:ph type="sldNum" sz="quarter" idx="11"/>
          </p:nvPr>
        </p:nvSpPr>
        <p:spPr>
          <a:noFill/>
        </p:spPr>
        <p:txBody>
          <a:bodyPr/>
          <a:lstStyle/>
          <a:p>
            <a:fld id="{1A608EBF-6E30-464C-AC08-3266700D71AF}" type="slidenum">
              <a:rPr lang="en-US" altLang="en-US" smtClean="0">
                <a:ea typeface="宋体" pitchFamily="2" charset="-122"/>
              </a:rPr>
              <a:pPr/>
              <a:t>6</a:t>
            </a:fld>
            <a:endParaRPr lang="en-US" altLang="en-US" smtClean="0">
              <a:ea typeface="宋体" pitchFamily="2" charset="-122"/>
            </a:endParaRP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zh-CN" smtClean="0"/>
              <a:t>LR</a:t>
            </a:r>
            <a:r>
              <a:rPr lang="zh-CN" altLang="en-US" smtClean="0"/>
              <a:t>型不平衡及其调整方法</a:t>
            </a:r>
          </a:p>
        </p:txBody>
      </p:sp>
      <p:sp>
        <p:nvSpPr>
          <p:cNvPr id="81923" name="Rectangle 3"/>
          <p:cNvSpPr>
            <a:spLocks noGrp="1" noChangeArrowheads="1"/>
          </p:cNvSpPr>
          <p:nvPr>
            <p:ph type="body" idx="1"/>
          </p:nvPr>
        </p:nvSpPr>
        <p:spPr>
          <a:xfrm>
            <a:off x="1182688" y="4343400"/>
            <a:ext cx="7772400" cy="1905000"/>
          </a:xfrm>
        </p:spPr>
        <p:txBody>
          <a:bodyPr/>
          <a:lstStyle/>
          <a:p>
            <a:r>
              <a:rPr lang="en-US" altLang="zh-CN" sz="2400" smtClean="0"/>
              <a:t>b=0</a:t>
            </a:r>
            <a:r>
              <a:rPr lang="zh-CN" altLang="en-US" sz="2400" smtClean="0"/>
              <a:t>（</a:t>
            </a:r>
            <a:r>
              <a:rPr lang="en-US" altLang="zh-CN" sz="2400" smtClean="0"/>
              <a:t>C</a:t>
            </a:r>
            <a:r>
              <a:rPr lang="en-US" altLang="zh-CN" sz="2400" baseline="-25000" smtClean="0"/>
              <a:t>L</a:t>
            </a:r>
            <a:r>
              <a:rPr lang="zh-CN" altLang="en-US" sz="2400" smtClean="0"/>
              <a:t>高度</a:t>
            </a:r>
            <a:r>
              <a:rPr lang="en-US" altLang="zh-CN" sz="2400" smtClean="0"/>
              <a:t>h</a:t>
            </a:r>
            <a:r>
              <a:rPr lang="zh-CN" altLang="en-US" sz="2400" smtClean="0"/>
              <a:t>，</a:t>
            </a:r>
            <a:r>
              <a:rPr lang="en-US" altLang="zh-CN" sz="2400" smtClean="0"/>
              <a:t>C</a:t>
            </a:r>
            <a:r>
              <a:rPr lang="en-US" altLang="zh-CN" sz="2400" baseline="-25000" smtClean="0"/>
              <a:t>R</a:t>
            </a:r>
            <a:r>
              <a:rPr lang="zh-CN" altLang="en-US" sz="2400" smtClean="0"/>
              <a:t>高度</a:t>
            </a:r>
            <a:r>
              <a:rPr lang="en-US" altLang="zh-CN" sz="2400" smtClean="0"/>
              <a:t>h</a:t>
            </a:r>
            <a:r>
              <a:rPr lang="zh-CN" altLang="en-US" sz="2400" smtClean="0"/>
              <a:t>）</a:t>
            </a:r>
            <a:r>
              <a:rPr lang="zh-CN" altLang="en-US" sz="2400" smtClean="0">
                <a:sym typeface="Wingdings" pitchFamily="2" charset="2"/>
              </a:rPr>
              <a:t></a:t>
            </a:r>
            <a:r>
              <a:rPr lang="en-US" altLang="zh-CN" sz="2400" smtClean="0">
                <a:sym typeface="Wingdings" pitchFamily="2" charset="2"/>
              </a:rPr>
              <a:t>bf(B)=bf(A)=0</a:t>
            </a:r>
            <a:br>
              <a:rPr lang="en-US" altLang="zh-CN" sz="2400" smtClean="0">
                <a:sym typeface="Wingdings" pitchFamily="2" charset="2"/>
              </a:rPr>
            </a:br>
            <a:r>
              <a:rPr lang="en-US" altLang="zh-CN" sz="2400" smtClean="0">
                <a:sym typeface="Wingdings" pitchFamily="2" charset="2"/>
              </a:rPr>
              <a:t>b=1</a:t>
            </a:r>
            <a:r>
              <a:rPr lang="zh-CN" altLang="en-US" sz="2400" smtClean="0"/>
              <a:t>（</a:t>
            </a:r>
            <a:r>
              <a:rPr lang="en-US" altLang="zh-CN" sz="2400" smtClean="0"/>
              <a:t>C</a:t>
            </a:r>
            <a:r>
              <a:rPr lang="en-US" altLang="zh-CN" sz="2400" baseline="-25000" smtClean="0"/>
              <a:t>L</a:t>
            </a:r>
            <a:r>
              <a:rPr lang="zh-CN" altLang="en-US" sz="2400" smtClean="0"/>
              <a:t>高度</a:t>
            </a:r>
            <a:r>
              <a:rPr lang="en-US" altLang="zh-CN" sz="2400" smtClean="0"/>
              <a:t>h</a:t>
            </a:r>
            <a:r>
              <a:rPr lang="zh-CN" altLang="en-US" sz="2400" smtClean="0"/>
              <a:t>，</a:t>
            </a:r>
            <a:r>
              <a:rPr lang="en-US" altLang="zh-CN" sz="2400" smtClean="0"/>
              <a:t>C</a:t>
            </a:r>
            <a:r>
              <a:rPr lang="en-US" altLang="zh-CN" sz="2400" baseline="-25000" smtClean="0"/>
              <a:t>R</a:t>
            </a:r>
            <a:r>
              <a:rPr lang="zh-CN" altLang="en-US" sz="2400" smtClean="0"/>
              <a:t>高度</a:t>
            </a:r>
            <a:r>
              <a:rPr lang="en-US" altLang="zh-CN" sz="2400" smtClean="0"/>
              <a:t>h-1</a:t>
            </a:r>
            <a:r>
              <a:rPr lang="zh-CN" altLang="en-US" sz="2400" smtClean="0"/>
              <a:t>）</a:t>
            </a:r>
            <a:r>
              <a:rPr lang="zh-CN" altLang="en-US" sz="2400" smtClean="0">
                <a:sym typeface="Wingdings" pitchFamily="2" charset="2"/>
              </a:rPr>
              <a:t></a:t>
            </a:r>
            <a:r>
              <a:rPr lang="en-US" altLang="zh-CN" sz="2400" smtClean="0">
                <a:sym typeface="Wingdings" pitchFamily="2" charset="2"/>
              </a:rPr>
              <a:t>bf(B)=0, bf(A)=-1</a:t>
            </a:r>
            <a:br>
              <a:rPr lang="en-US" altLang="zh-CN" sz="2400" smtClean="0">
                <a:sym typeface="Wingdings" pitchFamily="2" charset="2"/>
              </a:rPr>
            </a:br>
            <a:r>
              <a:rPr lang="en-US" altLang="zh-CN" sz="2400" smtClean="0">
                <a:sym typeface="Wingdings" pitchFamily="2" charset="2"/>
              </a:rPr>
              <a:t>b=-1</a:t>
            </a:r>
            <a:r>
              <a:rPr lang="zh-CN" altLang="en-US" sz="2400" smtClean="0"/>
              <a:t>（</a:t>
            </a:r>
            <a:r>
              <a:rPr lang="en-US" altLang="zh-CN" sz="2400" smtClean="0"/>
              <a:t>C</a:t>
            </a:r>
            <a:r>
              <a:rPr lang="en-US" altLang="zh-CN" sz="2400" baseline="-25000" smtClean="0"/>
              <a:t>L</a:t>
            </a:r>
            <a:r>
              <a:rPr lang="zh-CN" altLang="en-US" sz="2400" smtClean="0"/>
              <a:t>高度</a:t>
            </a:r>
            <a:r>
              <a:rPr lang="en-US" altLang="zh-CN" sz="2400" smtClean="0"/>
              <a:t>h-1</a:t>
            </a:r>
            <a:r>
              <a:rPr lang="zh-CN" altLang="en-US" sz="2400" smtClean="0"/>
              <a:t>，</a:t>
            </a:r>
            <a:r>
              <a:rPr lang="en-US" altLang="zh-CN" sz="2400" smtClean="0"/>
              <a:t>C</a:t>
            </a:r>
            <a:r>
              <a:rPr lang="en-US" altLang="zh-CN" sz="2400" baseline="-25000" smtClean="0"/>
              <a:t>R</a:t>
            </a:r>
            <a:r>
              <a:rPr lang="zh-CN" altLang="en-US" sz="2400" smtClean="0"/>
              <a:t>高度</a:t>
            </a:r>
            <a:r>
              <a:rPr lang="en-US" altLang="zh-CN" sz="2400" smtClean="0"/>
              <a:t>h</a:t>
            </a:r>
            <a:r>
              <a:rPr lang="zh-CN" altLang="en-US" sz="2400" smtClean="0"/>
              <a:t>）</a:t>
            </a:r>
            <a:r>
              <a:rPr lang="zh-CN" altLang="en-US" sz="2400" smtClean="0">
                <a:sym typeface="Wingdings" pitchFamily="2" charset="2"/>
              </a:rPr>
              <a:t></a:t>
            </a:r>
            <a:r>
              <a:rPr lang="en-US" altLang="zh-CN" sz="2400" smtClean="0">
                <a:sym typeface="Wingdings" pitchFamily="2" charset="2"/>
              </a:rPr>
              <a:t>bf(B)=1, bf(A)=0</a:t>
            </a:r>
          </a:p>
          <a:p>
            <a:r>
              <a:rPr lang="en-US" altLang="zh-CN" smtClean="0">
                <a:sym typeface="Wingdings" pitchFamily="2" charset="2"/>
              </a:rPr>
              <a:t>RL——</a:t>
            </a:r>
            <a:r>
              <a:rPr lang="zh-CN" altLang="en-US" smtClean="0">
                <a:sym typeface="Wingdings" pitchFamily="2" charset="2"/>
              </a:rPr>
              <a:t>对称</a:t>
            </a:r>
          </a:p>
        </p:txBody>
      </p:sp>
      <p:pic>
        <p:nvPicPr>
          <p:cNvPr id="81924" name="Picture 5" descr="lr"/>
          <p:cNvPicPr>
            <a:picLocks noChangeAspect="1" noChangeArrowheads="1"/>
          </p:cNvPicPr>
          <p:nvPr/>
        </p:nvPicPr>
        <p:blipFill>
          <a:blip r:embed="rId2"/>
          <a:srcRect/>
          <a:stretch>
            <a:fillRect/>
          </a:stretch>
        </p:blipFill>
        <p:spPr bwMode="auto">
          <a:xfrm>
            <a:off x="585788" y="1295400"/>
            <a:ext cx="7720012" cy="2819400"/>
          </a:xfrm>
          <a:prstGeom prst="rect">
            <a:avLst/>
          </a:prstGeom>
          <a:noFill/>
          <a:ln w="9525">
            <a:noFill/>
            <a:miter lim="800000"/>
            <a:headEnd/>
            <a:tailEnd/>
          </a:ln>
        </p:spPr>
      </p:pic>
      <p:sp>
        <p:nvSpPr>
          <p:cNvPr id="81925" name="灯片编号占位符 3"/>
          <p:cNvSpPr>
            <a:spLocks noGrp="1"/>
          </p:cNvSpPr>
          <p:nvPr>
            <p:ph type="sldNum" sz="quarter" idx="11"/>
          </p:nvPr>
        </p:nvSpPr>
        <p:spPr>
          <a:noFill/>
        </p:spPr>
        <p:txBody>
          <a:bodyPr/>
          <a:lstStyle/>
          <a:p>
            <a:fld id="{4C7A844A-5732-4CF5-85C8-50967F7AF2DF}" type="slidenum">
              <a:rPr lang="en-US" altLang="en-US" smtClean="0">
                <a:ea typeface="宋体" pitchFamily="2" charset="-122"/>
              </a:rPr>
              <a:pPr/>
              <a:t>60</a:t>
            </a:fld>
            <a:endParaRPr lang="en-US" altLang="en-US" smtClean="0">
              <a:ea typeface="宋体" pitchFamily="2"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zh-CN" altLang="en-US" smtClean="0"/>
              <a:t>双旋转例</a:t>
            </a:r>
          </a:p>
        </p:txBody>
      </p:sp>
      <p:sp>
        <p:nvSpPr>
          <p:cNvPr id="82947" name="Rectangle 3"/>
          <p:cNvSpPr>
            <a:spLocks noGrp="1" noChangeArrowheads="1"/>
          </p:cNvSpPr>
          <p:nvPr>
            <p:ph type="body" idx="1"/>
          </p:nvPr>
        </p:nvSpPr>
        <p:spPr/>
        <p:txBody>
          <a:bodyPr/>
          <a:lstStyle/>
          <a:p>
            <a:endParaRPr lang="zh-CN" altLang="zh-CN" smtClean="0"/>
          </a:p>
        </p:txBody>
      </p:sp>
      <p:pic>
        <p:nvPicPr>
          <p:cNvPr id="82948" name="Picture 5" descr="avlinse2"/>
          <p:cNvPicPr>
            <a:picLocks noChangeAspect="1" noChangeArrowheads="1"/>
          </p:cNvPicPr>
          <p:nvPr/>
        </p:nvPicPr>
        <p:blipFill>
          <a:blip r:embed="rId2"/>
          <a:srcRect/>
          <a:stretch>
            <a:fillRect/>
          </a:stretch>
        </p:blipFill>
        <p:spPr bwMode="auto">
          <a:xfrm>
            <a:off x="381000" y="1828800"/>
            <a:ext cx="8464550" cy="3273425"/>
          </a:xfrm>
          <a:prstGeom prst="rect">
            <a:avLst/>
          </a:prstGeom>
          <a:noFill/>
          <a:ln w="9525">
            <a:noFill/>
            <a:miter lim="800000"/>
            <a:headEnd/>
            <a:tailEnd/>
          </a:ln>
        </p:spPr>
      </p:pic>
      <p:sp>
        <p:nvSpPr>
          <p:cNvPr id="1520646" name="Rectangle 6"/>
          <p:cNvSpPr>
            <a:spLocks noChangeArrowheads="1"/>
          </p:cNvSpPr>
          <p:nvPr/>
        </p:nvSpPr>
        <p:spPr bwMode="ltGray">
          <a:xfrm>
            <a:off x="4427538" y="1341438"/>
            <a:ext cx="4465637" cy="3671887"/>
          </a:xfrm>
          <a:prstGeom prst="rect">
            <a:avLst/>
          </a:prstGeom>
          <a:solidFill>
            <a:schemeClr val="bg1"/>
          </a:solidFill>
          <a:ln w="9525">
            <a:noFill/>
            <a:miter lim="800000"/>
            <a:headEnd/>
            <a:tailEnd/>
          </a:ln>
        </p:spPr>
        <p:txBody>
          <a:bodyPr wrap="none" anchor="ctr"/>
          <a:lstStyle/>
          <a:p>
            <a:endParaRPr lang="zh-CN" altLang="en-US"/>
          </a:p>
        </p:txBody>
      </p:sp>
      <p:sp>
        <p:nvSpPr>
          <p:cNvPr id="82950" name="灯片编号占位符 3"/>
          <p:cNvSpPr>
            <a:spLocks noGrp="1"/>
          </p:cNvSpPr>
          <p:nvPr>
            <p:ph type="sldNum" sz="quarter" idx="11"/>
          </p:nvPr>
        </p:nvSpPr>
        <p:spPr>
          <a:noFill/>
        </p:spPr>
        <p:txBody>
          <a:bodyPr/>
          <a:lstStyle/>
          <a:p>
            <a:fld id="{B812F045-3926-4C03-AD7D-D5F772C2735D}" type="slidenum">
              <a:rPr lang="en-US" altLang="en-US" smtClean="0">
                <a:ea typeface="宋体" pitchFamily="2" charset="-122"/>
              </a:rPr>
              <a:pPr/>
              <a:t>61</a:t>
            </a:fld>
            <a:endParaRPr lang="en-US" altLang="en-US"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520646"/>
                                        </p:tgtEl>
                                        <p:attrNameLst>
                                          <p:attrName>ppt_x</p:attrName>
                                        </p:attrNameLst>
                                      </p:cBhvr>
                                      <p:tavLst>
                                        <p:tav tm="0">
                                          <p:val>
                                            <p:strVal val="ppt_x"/>
                                          </p:val>
                                        </p:tav>
                                        <p:tav tm="100000">
                                          <p:val>
                                            <p:strVal val="ppt_x"/>
                                          </p:val>
                                        </p:tav>
                                      </p:tavLst>
                                    </p:anim>
                                    <p:anim calcmode="lin" valueType="num">
                                      <p:cBhvr additive="base">
                                        <p:cTn id="7" dur="500"/>
                                        <p:tgtEl>
                                          <p:spTgt spid="1520646"/>
                                        </p:tgtEl>
                                        <p:attrNameLst>
                                          <p:attrName>ppt_y</p:attrName>
                                        </p:attrNameLst>
                                      </p:cBhvr>
                                      <p:tavLst>
                                        <p:tav tm="0">
                                          <p:val>
                                            <p:strVal val="ppt_y"/>
                                          </p:val>
                                        </p:tav>
                                        <p:tav tm="100000">
                                          <p:val>
                                            <p:strVal val="1+ppt_h/2"/>
                                          </p:val>
                                        </p:tav>
                                      </p:tavLst>
                                    </p:anim>
                                    <p:set>
                                      <p:cBhvr>
                                        <p:cTn id="8" dur="1" fill="hold">
                                          <p:stCondLst>
                                            <p:cond delay="499"/>
                                          </p:stCondLst>
                                        </p:cTn>
                                        <p:tgtEl>
                                          <p:spTgt spid="15206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0646"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zh-CN" altLang="en-US" smtClean="0"/>
              <a:t>双旋转例</a:t>
            </a:r>
          </a:p>
        </p:txBody>
      </p:sp>
      <p:sp>
        <p:nvSpPr>
          <p:cNvPr id="83971" name="Rectangle 3"/>
          <p:cNvSpPr>
            <a:spLocks noGrp="1" noChangeArrowheads="1"/>
          </p:cNvSpPr>
          <p:nvPr>
            <p:ph type="body" idx="1"/>
          </p:nvPr>
        </p:nvSpPr>
        <p:spPr/>
        <p:txBody>
          <a:bodyPr/>
          <a:lstStyle/>
          <a:p>
            <a:endParaRPr lang="zh-CN" altLang="zh-CN" smtClean="0"/>
          </a:p>
        </p:txBody>
      </p:sp>
      <p:pic>
        <p:nvPicPr>
          <p:cNvPr id="83972" name="Picture 5" descr="avlinse3"/>
          <p:cNvPicPr>
            <a:picLocks noChangeAspect="1" noChangeArrowheads="1"/>
          </p:cNvPicPr>
          <p:nvPr/>
        </p:nvPicPr>
        <p:blipFill>
          <a:blip r:embed="rId2"/>
          <a:srcRect/>
          <a:stretch>
            <a:fillRect/>
          </a:stretch>
        </p:blipFill>
        <p:spPr bwMode="auto">
          <a:xfrm>
            <a:off x="381000" y="1741488"/>
            <a:ext cx="8393113" cy="3135312"/>
          </a:xfrm>
          <a:prstGeom prst="rect">
            <a:avLst/>
          </a:prstGeom>
          <a:noFill/>
          <a:ln w="9525">
            <a:noFill/>
            <a:miter lim="800000"/>
            <a:headEnd/>
            <a:tailEnd/>
          </a:ln>
        </p:spPr>
      </p:pic>
      <p:sp>
        <p:nvSpPr>
          <p:cNvPr id="1521670" name="Rectangle 6"/>
          <p:cNvSpPr>
            <a:spLocks noChangeArrowheads="1"/>
          </p:cNvSpPr>
          <p:nvPr/>
        </p:nvSpPr>
        <p:spPr bwMode="ltGray">
          <a:xfrm>
            <a:off x="4570413" y="1341438"/>
            <a:ext cx="4465637" cy="3671887"/>
          </a:xfrm>
          <a:prstGeom prst="rect">
            <a:avLst/>
          </a:prstGeom>
          <a:solidFill>
            <a:schemeClr val="bg1"/>
          </a:solidFill>
          <a:ln w="9525">
            <a:noFill/>
            <a:miter lim="800000"/>
            <a:headEnd/>
            <a:tailEnd/>
          </a:ln>
        </p:spPr>
        <p:txBody>
          <a:bodyPr wrap="none" anchor="ctr"/>
          <a:lstStyle/>
          <a:p>
            <a:endParaRPr lang="zh-CN" altLang="en-US"/>
          </a:p>
        </p:txBody>
      </p:sp>
      <p:sp>
        <p:nvSpPr>
          <p:cNvPr id="83974" name="灯片编号占位符 3"/>
          <p:cNvSpPr>
            <a:spLocks noGrp="1"/>
          </p:cNvSpPr>
          <p:nvPr>
            <p:ph type="sldNum" sz="quarter" idx="11"/>
          </p:nvPr>
        </p:nvSpPr>
        <p:spPr>
          <a:noFill/>
        </p:spPr>
        <p:txBody>
          <a:bodyPr/>
          <a:lstStyle/>
          <a:p>
            <a:fld id="{7B479BE5-2B71-4C31-8F21-6763B50FB7AD}" type="slidenum">
              <a:rPr lang="en-US" altLang="en-US" smtClean="0">
                <a:ea typeface="宋体" pitchFamily="2" charset="-122"/>
              </a:rPr>
              <a:pPr/>
              <a:t>62</a:t>
            </a:fld>
            <a:endParaRPr lang="en-US" altLang="en-US"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521670"/>
                                        </p:tgtEl>
                                        <p:attrNameLst>
                                          <p:attrName>ppt_x</p:attrName>
                                        </p:attrNameLst>
                                      </p:cBhvr>
                                      <p:tavLst>
                                        <p:tav tm="0">
                                          <p:val>
                                            <p:strVal val="ppt_x"/>
                                          </p:val>
                                        </p:tav>
                                        <p:tav tm="100000">
                                          <p:val>
                                            <p:strVal val="ppt_x"/>
                                          </p:val>
                                        </p:tav>
                                      </p:tavLst>
                                    </p:anim>
                                    <p:anim calcmode="lin" valueType="num">
                                      <p:cBhvr additive="base">
                                        <p:cTn id="7" dur="500"/>
                                        <p:tgtEl>
                                          <p:spTgt spid="1521670"/>
                                        </p:tgtEl>
                                        <p:attrNameLst>
                                          <p:attrName>ppt_y</p:attrName>
                                        </p:attrNameLst>
                                      </p:cBhvr>
                                      <p:tavLst>
                                        <p:tav tm="0">
                                          <p:val>
                                            <p:strVal val="ppt_y"/>
                                          </p:val>
                                        </p:tav>
                                        <p:tav tm="100000">
                                          <p:val>
                                            <p:strVal val="1+ppt_h/2"/>
                                          </p:val>
                                        </p:tav>
                                      </p:tavLst>
                                    </p:anim>
                                    <p:set>
                                      <p:cBhvr>
                                        <p:cTn id="8" dur="1" fill="hold">
                                          <p:stCondLst>
                                            <p:cond delay="499"/>
                                          </p:stCondLst>
                                        </p:cTn>
                                        <p:tgtEl>
                                          <p:spTgt spid="152167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1670"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zh-CN" smtClean="0"/>
              <a:t>AVL</a:t>
            </a:r>
            <a:r>
              <a:rPr lang="zh-CN" altLang="en-US" smtClean="0"/>
              <a:t>树插入算法</a:t>
            </a:r>
          </a:p>
        </p:txBody>
      </p:sp>
      <p:sp>
        <p:nvSpPr>
          <p:cNvPr id="84995" name="Rectangle 3"/>
          <p:cNvSpPr>
            <a:spLocks noGrp="1" noChangeArrowheads="1"/>
          </p:cNvSpPr>
          <p:nvPr>
            <p:ph type="body" idx="1"/>
          </p:nvPr>
        </p:nvSpPr>
        <p:spPr/>
        <p:txBody>
          <a:bodyPr/>
          <a:lstStyle/>
          <a:p>
            <a:pPr marL="533400" indent="-533400">
              <a:buFont typeface="Wingdings" pitchFamily="2" charset="2"/>
              <a:buAutoNum type="arabicParenR"/>
            </a:pPr>
            <a:r>
              <a:rPr lang="zh-CN" altLang="en-US" smtClean="0"/>
              <a:t>从根节点开始搜索，确定插入位置</a:t>
            </a:r>
          </a:p>
          <a:p>
            <a:pPr marL="914400" lvl="1" indent="-457200"/>
            <a:r>
              <a:rPr lang="zh-CN" altLang="en-US" smtClean="0"/>
              <a:t>同时寻找最后的平衡因子为</a:t>
            </a:r>
            <a:r>
              <a:rPr lang="en-US" altLang="zh-CN" smtClean="0"/>
              <a:t>-1</a:t>
            </a:r>
            <a:r>
              <a:rPr lang="zh-CN" altLang="en-US" smtClean="0"/>
              <a:t>或</a:t>
            </a:r>
            <a:r>
              <a:rPr lang="en-US" altLang="zh-CN" smtClean="0"/>
              <a:t>1</a:t>
            </a:r>
            <a:r>
              <a:rPr lang="zh-CN" altLang="en-US" smtClean="0"/>
              <a:t>的节点，记为</a:t>
            </a:r>
            <a:r>
              <a:rPr lang="en-US" altLang="zh-CN" i="1" smtClean="0"/>
              <a:t>A </a:t>
            </a:r>
            <a:endParaRPr lang="en-US" altLang="zh-CN" smtClean="0"/>
          </a:p>
          <a:p>
            <a:pPr marL="914400" lvl="1" indent="-457200"/>
            <a:r>
              <a:rPr lang="zh-CN" altLang="en-US" smtClean="0"/>
              <a:t>若找到相同关键字的元素，插入失败</a:t>
            </a:r>
          </a:p>
          <a:p>
            <a:pPr marL="533400" indent="-533400">
              <a:buFont typeface="Wingdings" pitchFamily="2" charset="2"/>
              <a:buAutoNum type="arabicParenR"/>
            </a:pPr>
            <a:r>
              <a:rPr lang="zh-CN" altLang="en-US" smtClean="0"/>
              <a:t>若没有这样的节点</a:t>
            </a:r>
            <a:r>
              <a:rPr lang="en-US" altLang="zh-CN" i="1" smtClean="0"/>
              <a:t>A</a:t>
            </a:r>
            <a:r>
              <a:rPr lang="en-US" altLang="zh-CN" smtClean="0"/>
              <a:t>——</a:t>
            </a:r>
            <a:r>
              <a:rPr lang="zh-CN" altLang="en-US" smtClean="0"/>
              <a:t>插入后平衡</a:t>
            </a:r>
          </a:p>
          <a:p>
            <a:pPr marL="914400" lvl="1" indent="-457200"/>
            <a:r>
              <a:rPr lang="zh-CN" altLang="en-US" smtClean="0"/>
              <a:t>从根节点重新遍历一次，修改平衡因子，然后终止</a:t>
            </a:r>
          </a:p>
        </p:txBody>
      </p:sp>
      <p:sp>
        <p:nvSpPr>
          <p:cNvPr id="84996" name="灯片编号占位符 3"/>
          <p:cNvSpPr>
            <a:spLocks noGrp="1"/>
          </p:cNvSpPr>
          <p:nvPr>
            <p:ph type="sldNum" sz="quarter" idx="11"/>
          </p:nvPr>
        </p:nvSpPr>
        <p:spPr>
          <a:noFill/>
        </p:spPr>
        <p:txBody>
          <a:bodyPr/>
          <a:lstStyle/>
          <a:p>
            <a:fld id="{71F506C6-59F1-4C43-921D-9132732033C0}" type="slidenum">
              <a:rPr lang="en-US" altLang="en-US" smtClean="0">
                <a:ea typeface="宋体" pitchFamily="2" charset="-122"/>
              </a:rPr>
              <a:pPr/>
              <a:t>63</a:t>
            </a:fld>
            <a:endParaRPr lang="en-US" altLang="en-US" smtClean="0">
              <a:ea typeface="宋体" pitchFamily="2" charset="-122"/>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ltLang="zh-CN" smtClean="0"/>
              <a:t>AVL</a:t>
            </a:r>
            <a:r>
              <a:rPr lang="zh-CN" altLang="en-US" smtClean="0"/>
              <a:t>树插入算法</a:t>
            </a:r>
          </a:p>
        </p:txBody>
      </p:sp>
      <p:sp>
        <p:nvSpPr>
          <p:cNvPr id="86019" name="Rectangle 3"/>
          <p:cNvSpPr>
            <a:spLocks noGrp="1" noChangeArrowheads="1"/>
          </p:cNvSpPr>
          <p:nvPr>
            <p:ph type="body" idx="1"/>
          </p:nvPr>
        </p:nvSpPr>
        <p:spPr/>
        <p:txBody>
          <a:bodyPr/>
          <a:lstStyle/>
          <a:p>
            <a:pPr marL="609600" indent="-609600">
              <a:buFont typeface="Wingdings" pitchFamily="2" charset="2"/>
              <a:buAutoNum type="arabicParenR" startAt="3"/>
            </a:pPr>
            <a:r>
              <a:rPr lang="zh-CN" altLang="en-US" smtClean="0"/>
              <a:t>若</a:t>
            </a:r>
            <a:r>
              <a:rPr lang="en-US" altLang="zh-CN" i="1" smtClean="0"/>
              <a:t>bf</a:t>
            </a:r>
            <a:r>
              <a:rPr lang="en-US" altLang="zh-CN" smtClean="0"/>
              <a:t>(A)=1</a:t>
            </a:r>
            <a:r>
              <a:rPr lang="zh-CN" altLang="en-US" smtClean="0"/>
              <a:t>且新节点插入</a:t>
            </a:r>
            <a:r>
              <a:rPr lang="en-US" altLang="zh-CN" smtClean="0"/>
              <a:t>A</a:t>
            </a:r>
            <a:r>
              <a:rPr lang="zh-CN" altLang="en-US" smtClean="0"/>
              <a:t>的右子树，</a:t>
            </a:r>
            <a:br>
              <a:rPr lang="zh-CN" altLang="en-US" smtClean="0"/>
            </a:br>
            <a:r>
              <a:rPr lang="zh-CN" altLang="en-US" smtClean="0"/>
              <a:t>或</a:t>
            </a:r>
            <a:r>
              <a:rPr lang="en-US" altLang="zh-CN" i="1" smtClean="0"/>
              <a:t>bf</a:t>
            </a:r>
            <a:r>
              <a:rPr lang="en-US" altLang="zh-CN" smtClean="0"/>
              <a:t>(A)=-1</a:t>
            </a:r>
            <a:r>
              <a:rPr lang="zh-CN" altLang="en-US" smtClean="0"/>
              <a:t>且新节点插入</a:t>
            </a:r>
            <a:r>
              <a:rPr lang="en-US" altLang="zh-CN" smtClean="0"/>
              <a:t>A</a:t>
            </a:r>
            <a:r>
              <a:rPr lang="zh-CN" altLang="en-US" smtClean="0"/>
              <a:t>的左子树</a:t>
            </a:r>
            <a:br>
              <a:rPr lang="zh-CN" altLang="en-US" smtClean="0"/>
            </a:br>
            <a:r>
              <a:rPr lang="zh-CN" altLang="en-US" smtClean="0">
                <a:sym typeface="Wingdings" pitchFamily="2" charset="2"/>
              </a:rPr>
              <a:t></a:t>
            </a:r>
            <a:r>
              <a:rPr lang="en-US" altLang="zh-CN" smtClean="0"/>
              <a:t>A</a:t>
            </a:r>
            <a:r>
              <a:rPr lang="en-US" altLang="zh-CN" i="1" smtClean="0"/>
              <a:t> </a:t>
            </a:r>
            <a:r>
              <a:rPr lang="zh-CN" altLang="en-US" smtClean="0"/>
              <a:t>的新平衡因子是</a:t>
            </a:r>
            <a:r>
              <a:rPr lang="en-US" altLang="zh-CN" smtClean="0"/>
              <a:t>0</a:t>
            </a:r>
          </a:p>
          <a:p>
            <a:pPr marL="990600" lvl="1" indent="-533400"/>
            <a:r>
              <a:rPr lang="zh-CN" altLang="en-US" smtClean="0"/>
              <a:t>修改从</a:t>
            </a:r>
            <a:r>
              <a:rPr lang="en-US" altLang="zh-CN" smtClean="0"/>
              <a:t>A </a:t>
            </a:r>
            <a:r>
              <a:rPr lang="zh-CN" altLang="en-US" smtClean="0"/>
              <a:t>到新节点路径中节点的平衡因子，然后终止</a:t>
            </a:r>
          </a:p>
          <a:p>
            <a:pPr marL="609600" indent="-609600">
              <a:buFont typeface="Wingdings" pitchFamily="2" charset="2"/>
              <a:buAutoNum type="arabicParenR" startAt="3"/>
            </a:pPr>
            <a:r>
              <a:rPr lang="zh-CN" altLang="en-US" smtClean="0"/>
              <a:t>不平衡情况</a:t>
            </a:r>
          </a:p>
          <a:p>
            <a:pPr marL="990600" lvl="1" indent="-533400"/>
            <a:r>
              <a:rPr lang="zh-CN" altLang="en-US" smtClean="0"/>
              <a:t>确定不平衡类型，并执行相应的旋转</a:t>
            </a:r>
          </a:p>
          <a:p>
            <a:pPr marL="990600" lvl="1" indent="-533400"/>
            <a:r>
              <a:rPr lang="zh-CN" altLang="en-US" smtClean="0"/>
              <a:t>在从新子树根节点至新插入节点路径中，根据旋转需要修改相应的平衡因子</a:t>
            </a:r>
          </a:p>
        </p:txBody>
      </p:sp>
      <p:sp>
        <p:nvSpPr>
          <p:cNvPr id="86020" name="灯片编号占位符 3"/>
          <p:cNvSpPr>
            <a:spLocks noGrp="1"/>
          </p:cNvSpPr>
          <p:nvPr>
            <p:ph type="sldNum" sz="quarter" idx="11"/>
          </p:nvPr>
        </p:nvSpPr>
        <p:spPr>
          <a:noFill/>
        </p:spPr>
        <p:txBody>
          <a:bodyPr/>
          <a:lstStyle/>
          <a:p>
            <a:fld id="{FC73D4AD-63EC-4558-9A92-D68F33CFCC4B}" type="slidenum">
              <a:rPr lang="en-US" altLang="en-US" smtClean="0">
                <a:ea typeface="宋体" pitchFamily="2" charset="-122"/>
              </a:rPr>
              <a:pPr/>
              <a:t>64</a:t>
            </a:fld>
            <a:endParaRPr lang="en-US" altLang="en-US" smtClean="0">
              <a:ea typeface="宋体" pitchFamily="2" charset="-122"/>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p:txBody>
          <a:bodyPr/>
          <a:lstStyle/>
          <a:p>
            <a:r>
              <a:rPr lang="en-US" altLang="zh-CN" smtClean="0"/>
              <a:t>AVL</a:t>
            </a:r>
            <a:r>
              <a:rPr lang="zh-CN" altLang="en-US" smtClean="0"/>
              <a:t>插入小结</a:t>
            </a:r>
          </a:p>
        </p:txBody>
      </p:sp>
      <p:sp>
        <p:nvSpPr>
          <p:cNvPr id="87043" name="内容占位符 2"/>
          <p:cNvSpPr>
            <a:spLocks noGrp="1"/>
          </p:cNvSpPr>
          <p:nvPr>
            <p:ph idx="1"/>
          </p:nvPr>
        </p:nvSpPr>
        <p:spPr/>
        <p:txBody>
          <a:bodyPr/>
          <a:lstStyle/>
          <a:p>
            <a:r>
              <a:rPr lang="zh-CN" altLang="en-US" smtClean="0"/>
              <a:t>不平衡共分四种情况</a:t>
            </a:r>
            <a:endParaRPr lang="en-US" altLang="zh-CN" smtClean="0"/>
          </a:p>
          <a:p>
            <a:pPr lvl="1"/>
            <a:r>
              <a:rPr lang="en-US" altLang="zh-CN" smtClean="0"/>
              <a:t>LL</a:t>
            </a:r>
            <a:r>
              <a:rPr lang="zh-CN" altLang="en-US" smtClean="0"/>
              <a:t>与</a:t>
            </a:r>
            <a:r>
              <a:rPr lang="en-US" altLang="zh-CN" smtClean="0"/>
              <a:t>RR</a:t>
            </a:r>
            <a:r>
              <a:rPr lang="zh-CN" altLang="en-US" smtClean="0"/>
              <a:t>对称：一次旋转</a:t>
            </a:r>
            <a:endParaRPr lang="en-US" altLang="zh-CN" smtClean="0"/>
          </a:p>
          <a:p>
            <a:pPr lvl="1"/>
            <a:r>
              <a:rPr lang="en-US" altLang="zh-CN" smtClean="0"/>
              <a:t>LR</a:t>
            </a:r>
            <a:r>
              <a:rPr lang="zh-CN" altLang="en-US" smtClean="0"/>
              <a:t>与</a:t>
            </a:r>
            <a:r>
              <a:rPr lang="en-US" altLang="zh-CN" smtClean="0"/>
              <a:t>RL</a:t>
            </a:r>
            <a:r>
              <a:rPr lang="zh-CN" altLang="en-US" smtClean="0"/>
              <a:t>对称：两次旋转</a:t>
            </a:r>
            <a:endParaRPr lang="en-US" altLang="zh-CN" smtClean="0"/>
          </a:p>
          <a:p>
            <a:pPr lvl="1"/>
            <a:endParaRPr lang="en-US" altLang="zh-CN" smtClean="0"/>
          </a:p>
          <a:p>
            <a:r>
              <a:rPr lang="zh-CN" altLang="en-US" smtClean="0"/>
              <a:t>关键是找到距离插入点最近的</a:t>
            </a:r>
            <a:r>
              <a:rPr lang="zh-CN" altLang="en-US" smtClean="0">
                <a:solidFill>
                  <a:srgbClr val="FF0000"/>
                </a:solidFill>
              </a:rPr>
              <a:t>不平衡节点</a:t>
            </a:r>
            <a:r>
              <a:rPr lang="zh-CN" altLang="en-US" smtClean="0"/>
              <a:t>！</a:t>
            </a:r>
          </a:p>
        </p:txBody>
      </p:sp>
      <p:sp>
        <p:nvSpPr>
          <p:cNvPr id="87044" name="灯片编号占位符 3"/>
          <p:cNvSpPr>
            <a:spLocks noGrp="1"/>
          </p:cNvSpPr>
          <p:nvPr>
            <p:ph type="sldNum" sz="quarter" idx="11"/>
          </p:nvPr>
        </p:nvSpPr>
        <p:spPr>
          <a:noFill/>
        </p:spPr>
        <p:txBody>
          <a:bodyPr/>
          <a:lstStyle/>
          <a:p>
            <a:fld id="{EE4E8750-FAFD-4066-999A-C303F4F3068B}" type="slidenum">
              <a:rPr lang="en-US" altLang="en-US" smtClean="0">
                <a:ea typeface="宋体" pitchFamily="2" charset="-122"/>
              </a:rPr>
              <a:pPr/>
              <a:t>65</a:t>
            </a:fld>
            <a:endParaRPr lang="en-US" altLang="en-US" smtClean="0">
              <a:ea typeface="宋体" pitchFamily="2" charset="-122"/>
            </a:endParaRP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p:cNvSpPr>
          <p:nvPr>
            <p:ph type="title"/>
          </p:nvPr>
        </p:nvSpPr>
        <p:spPr/>
        <p:txBody>
          <a:bodyPr/>
          <a:lstStyle/>
          <a:p>
            <a:r>
              <a:rPr lang="zh-CN" altLang="en-US" smtClean="0"/>
              <a:t>一次旋转示例（</a:t>
            </a:r>
            <a:r>
              <a:rPr lang="en-US" altLang="zh-CN" smtClean="0"/>
              <a:t>RR</a:t>
            </a:r>
            <a:r>
              <a:rPr lang="zh-CN" altLang="en-US" smtClean="0"/>
              <a:t>）</a:t>
            </a:r>
          </a:p>
        </p:txBody>
      </p:sp>
      <p:sp>
        <p:nvSpPr>
          <p:cNvPr id="88067" name="灯片编号占位符 3"/>
          <p:cNvSpPr>
            <a:spLocks noGrp="1"/>
          </p:cNvSpPr>
          <p:nvPr>
            <p:ph type="sldNum" sz="quarter" idx="11"/>
          </p:nvPr>
        </p:nvSpPr>
        <p:spPr>
          <a:noFill/>
        </p:spPr>
        <p:txBody>
          <a:bodyPr/>
          <a:lstStyle/>
          <a:p>
            <a:fld id="{33D2247E-30A6-4208-AA85-636E35298E9C}" type="slidenum">
              <a:rPr lang="en-US" altLang="en-US" smtClean="0">
                <a:ea typeface="宋体" pitchFamily="2" charset="-122"/>
              </a:rPr>
              <a:pPr/>
              <a:t>66</a:t>
            </a:fld>
            <a:endParaRPr lang="en-US" altLang="en-US" smtClean="0">
              <a:ea typeface="宋体" pitchFamily="2" charset="-122"/>
            </a:endParaRPr>
          </a:p>
        </p:txBody>
      </p:sp>
      <p:pic>
        <p:nvPicPr>
          <p:cNvPr id="88068" name="Picture 2"/>
          <p:cNvPicPr>
            <a:picLocks noGrp="1" noChangeAspect="1" noChangeArrowheads="1"/>
          </p:cNvPicPr>
          <p:nvPr>
            <p:ph idx="1"/>
          </p:nvPr>
        </p:nvPicPr>
        <p:blipFill>
          <a:blip r:embed="rId2"/>
          <a:srcRect/>
          <a:stretch>
            <a:fillRect/>
          </a:stretch>
        </p:blipFill>
        <p:spPr>
          <a:xfrm>
            <a:off x="984250" y="1635125"/>
            <a:ext cx="3322638" cy="4305300"/>
          </a:xfrm>
          <a:noFill/>
        </p:spPr>
      </p:pic>
      <p:pic>
        <p:nvPicPr>
          <p:cNvPr id="88069" name="Picture 3"/>
          <p:cNvPicPr>
            <a:picLocks noChangeAspect="1" noChangeArrowheads="1"/>
          </p:cNvPicPr>
          <p:nvPr/>
        </p:nvPicPr>
        <p:blipFill>
          <a:blip r:embed="rId3"/>
          <a:srcRect/>
          <a:stretch>
            <a:fillRect/>
          </a:stretch>
        </p:blipFill>
        <p:spPr bwMode="auto">
          <a:xfrm>
            <a:off x="4741863" y="1635125"/>
            <a:ext cx="3417887" cy="43053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1"/>
          <p:cNvSpPr>
            <a:spLocks noGrp="1"/>
          </p:cNvSpPr>
          <p:nvPr>
            <p:ph type="title"/>
          </p:nvPr>
        </p:nvSpPr>
        <p:spPr/>
        <p:txBody>
          <a:bodyPr/>
          <a:lstStyle/>
          <a:p>
            <a:r>
              <a:rPr lang="zh-CN" altLang="en-US" smtClean="0"/>
              <a:t>两次旋转示例（</a:t>
            </a:r>
            <a:r>
              <a:rPr lang="en-US" altLang="zh-CN" smtClean="0"/>
              <a:t>RL</a:t>
            </a:r>
            <a:r>
              <a:rPr lang="zh-CN" altLang="en-US" smtClean="0"/>
              <a:t>）</a:t>
            </a:r>
          </a:p>
        </p:txBody>
      </p:sp>
      <p:sp>
        <p:nvSpPr>
          <p:cNvPr id="89091" name="灯片编号占位符 3"/>
          <p:cNvSpPr>
            <a:spLocks noGrp="1"/>
          </p:cNvSpPr>
          <p:nvPr>
            <p:ph type="sldNum" sz="quarter" idx="11"/>
          </p:nvPr>
        </p:nvSpPr>
        <p:spPr>
          <a:noFill/>
        </p:spPr>
        <p:txBody>
          <a:bodyPr/>
          <a:lstStyle/>
          <a:p>
            <a:fld id="{8AA74FF6-4EDE-43B7-A009-021572006FD7}" type="slidenum">
              <a:rPr lang="en-US" altLang="en-US" smtClean="0">
                <a:ea typeface="宋体" pitchFamily="2" charset="-122"/>
              </a:rPr>
              <a:pPr/>
              <a:t>67</a:t>
            </a:fld>
            <a:endParaRPr lang="en-US" altLang="en-US" smtClean="0">
              <a:ea typeface="宋体" pitchFamily="2" charset="-122"/>
            </a:endParaRPr>
          </a:p>
        </p:txBody>
      </p:sp>
      <p:pic>
        <p:nvPicPr>
          <p:cNvPr id="89092" name="Picture 2"/>
          <p:cNvPicPr>
            <a:picLocks noGrp="1" noChangeAspect="1" noChangeArrowheads="1"/>
          </p:cNvPicPr>
          <p:nvPr>
            <p:ph idx="1"/>
          </p:nvPr>
        </p:nvPicPr>
        <p:blipFill>
          <a:blip r:embed="rId2"/>
          <a:srcRect/>
          <a:stretch>
            <a:fillRect/>
          </a:stretch>
        </p:blipFill>
        <p:spPr>
          <a:xfrm>
            <a:off x="446088" y="1635125"/>
            <a:ext cx="3713162" cy="3240088"/>
          </a:xfrm>
          <a:noFill/>
        </p:spPr>
      </p:pic>
      <p:pic>
        <p:nvPicPr>
          <p:cNvPr id="89093" name="Picture 3"/>
          <p:cNvPicPr>
            <a:picLocks noChangeAspect="1" noChangeArrowheads="1"/>
          </p:cNvPicPr>
          <p:nvPr/>
        </p:nvPicPr>
        <p:blipFill>
          <a:blip r:embed="rId3"/>
          <a:srcRect/>
          <a:stretch>
            <a:fillRect/>
          </a:stretch>
        </p:blipFill>
        <p:spPr bwMode="auto">
          <a:xfrm>
            <a:off x="4392613" y="1624013"/>
            <a:ext cx="3743325" cy="324008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1"/>
          <p:cNvSpPr>
            <a:spLocks noGrp="1"/>
          </p:cNvSpPr>
          <p:nvPr>
            <p:ph type="title"/>
          </p:nvPr>
        </p:nvSpPr>
        <p:spPr/>
        <p:txBody>
          <a:bodyPr/>
          <a:lstStyle/>
          <a:p>
            <a:r>
              <a:rPr lang="zh-CN" altLang="en-US" smtClean="0"/>
              <a:t>小练习</a:t>
            </a:r>
          </a:p>
        </p:txBody>
      </p:sp>
      <p:sp>
        <p:nvSpPr>
          <p:cNvPr id="90115" name="内容占位符 2"/>
          <p:cNvSpPr>
            <a:spLocks noGrp="1"/>
          </p:cNvSpPr>
          <p:nvPr>
            <p:ph idx="1"/>
          </p:nvPr>
        </p:nvSpPr>
        <p:spPr/>
        <p:txBody>
          <a:bodyPr/>
          <a:lstStyle/>
          <a:p>
            <a:r>
              <a:rPr lang="zh-CN" altLang="en-US" smtClean="0"/>
              <a:t>请将元素</a:t>
            </a:r>
            <a:r>
              <a:rPr lang="en-US" altLang="zh-CN" smtClean="0"/>
              <a:t>52</a:t>
            </a:r>
            <a:r>
              <a:rPr lang="zh-CN" altLang="en-US" smtClean="0"/>
              <a:t>插入到如下</a:t>
            </a:r>
            <a:r>
              <a:rPr lang="en-US" altLang="zh-CN" smtClean="0"/>
              <a:t>AVL</a:t>
            </a:r>
            <a:r>
              <a:rPr lang="zh-CN" altLang="en-US" smtClean="0"/>
              <a:t>树中，生成新的</a:t>
            </a:r>
            <a:r>
              <a:rPr lang="en-US" altLang="zh-CN" smtClean="0"/>
              <a:t>AVL</a:t>
            </a:r>
            <a:r>
              <a:rPr lang="zh-CN" altLang="en-US" smtClean="0"/>
              <a:t>树</a:t>
            </a:r>
          </a:p>
        </p:txBody>
      </p:sp>
      <p:sp>
        <p:nvSpPr>
          <p:cNvPr id="90116" name="灯片编号占位符 3"/>
          <p:cNvSpPr>
            <a:spLocks noGrp="1"/>
          </p:cNvSpPr>
          <p:nvPr>
            <p:ph type="sldNum" sz="quarter" idx="11"/>
          </p:nvPr>
        </p:nvSpPr>
        <p:spPr>
          <a:noFill/>
        </p:spPr>
        <p:txBody>
          <a:bodyPr/>
          <a:lstStyle/>
          <a:p>
            <a:fld id="{0475BC02-4342-4C9E-9537-BD2860DDE8AC}" type="slidenum">
              <a:rPr lang="en-US" altLang="en-US" smtClean="0">
                <a:ea typeface="宋体" pitchFamily="2" charset="-122"/>
              </a:rPr>
              <a:pPr/>
              <a:t>68</a:t>
            </a:fld>
            <a:endParaRPr lang="en-US" altLang="en-US" smtClean="0">
              <a:ea typeface="宋体" pitchFamily="2" charset="-122"/>
            </a:endParaRPr>
          </a:p>
        </p:txBody>
      </p:sp>
      <p:grpSp>
        <p:nvGrpSpPr>
          <p:cNvPr id="90117" name="组合 6"/>
          <p:cNvGrpSpPr>
            <a:grpSpLocks/>
          </p:cNvGrpSpPr>
          <p:nvPr/>
        </p:nvGrpSpPr>
        <p:grpSpPr bwMode="auto">
          <a:xfrm>
            <a:off x="3851275" y="2889250"/>
            <a:ext cx="358775" cy="360363"/>
            <a:chOff x="1343016" y="1455730"/>
            <a:chExt cx="358776" cy="360000"/>
          </a:xfrm>
        </p:grpSpPr>
        <p:sp>
          <p:nvSpPr>
            <p:cNvPr id="90134" name="椭圆 4"/>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90135" name="TextBox 5"/>
            <p:cNvSpPr txBox="1">
              <a:spLocks noChangeArrowheads="1"/>
            </p:cNvSpPr>
            <p:nvPr/>
          </p:nvSpPr>
          <p:spPr bwMode="auto">
            <a:xfrm>
              <a:off x="1343016" y="1455730"/>
              <a:ext cx="358776" cy="360000"/>
            </a:xfrm>
            <a:prstGeom prst="rect">
              <a:avLst/>
            </a:prstGeom>
            <a:noFill/>
            <a:ln w="9525">
              <a:noFill/>
              <a:miter lim="800000"/>
              <a:headEnd/>
              <a:tailEnd/>
            </a:ln>
          </p:spPr>
          <p:txBody>
            <a:bodyPr anchor="ctr" anchorCtr="1">
              <a:spAutoFit/>
            </a:bodyPr>
            <a:lstStyle/>
            <a:p>
              <a:r>
                <a:rPr lang="en-US" altLang="zh-CN" sz="1200" b="1"/>
                <a:t>45</a:t>
              </a:r>
              <a:endParaRPr lang="zh-CN" altLang="en-US" sz="1200" b="1"/>
            </a:p>
          </p:txBody>
        </p:sp>
      </p:grpSp>
      <p:grpSp>
        <p:nvGrpSpPr>
          <p:cNvPr id="90118" name="组合 8"/>
          <p:cNvGrpSpPr>
            <a:grpSpLocks/>
          </p:cNvGrpSpPr>
          <p:nvPr/>
        </p:nvGrpSpPr>
        <p:grpSpPr bwMode="auto">
          <a:xfrm>
            <a:off x="3313113" y="3425825"/>
            <a:ext cx="358775" cy="360363"/>
            <a:chOff x="1343016" y="1455729"/>
            <a:chExt cx="358776" cy="360000"/>
          </a:xfrm>
        </p:grpSpPr>
        <p:sp>
          <p:nvSpPr>
            <p:cNvPr id="90132" name="椭圆 9"/>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90133" name="TextBox 10"/>
            <p:cNvSpPr txBox="1">
              <a:spLocks noChangeArrowheads="1"/>
            </p:cNvSpPr>
            <p:nvPr/>
          </p:nvSpPr>
          <p:spPr bwMode="auto">
            <a:xfrm>
              <a:off x="1343016" y="1455729"/>
              <a:ext cx="358776" cy="360000"/>
            </a:xfrm>
            <a:prstGeom prst="rect">
              <a:avLst/>
            </a:prstGeom>
            <a:noFill/>
            <a:ln w="9525">
              <a:noFill/>
              <a:miter lim="800000"/>
              <a:headEnd/>
              <a:tailEnd/>
            </a:ln>
          </p:spPr>
          <p:txBody>
            <a:bodyPr anchor="ctr" anchorCtr="1">
              <a:spAutoFit/>
            </a:bodyPr>
            <a:lstStyle/>
            <a:p>
              <a:r>
                <a:rPr lang="en-US" altLang="zh-CN" sz="1200" b="1"/>
                <a:t>12</a:t>
              </a:r>
              <a:endParaRPr lang="zh-CN" altLang="en-US" sz="1200" b="1"/>
            </a:p>
          </p:txBody>
        </p:sp>
      </p:grpSp>
      <p:grpSp>
        <p:nvGrpSpPr>
          <p:cNvPr id="90119" name="组合 11"/>
          <p:cNvGrpSpPr>
            <a:grpSpLocks/>
          </p:cNvGrpSpPr>
          <p:nvPr/>
        </p:nvGrpSpPr>
        <p:grpSpPr bwMode="auto">
          <a:xfrm>
            <a:off x="4389438" y="3427413"/>
            <a:ext cx="358775" cy="360362"/>
            <a:chOff x="1343016" y="1455729"/>
            <a:chExt cx="358776" cy="360000"/>
          </a:xfrm>
        </p:grpSpPr>
        <p:sp>
          <p:nvSpPr>
            <p:cNvPr id="90130" name="椭圆 12"/>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90131" name="TextBox 13"/>
            <p:cNvSpPr txBox="1">
              <a:spLocks noChangeArrowheads="1"/>
            </p:cNvSpPr>
            <p:nvPr/>
          </p:nvSpPr>
          <p:spPr bwMode="auto">
            <a:xfrm>
              <a:off x="1343016" y="1455729"/>
              <a:ext cx="358776" cy="360000"/>
            </a:xfrm>
            <a:prstGeom prst="rect">
              <a:avLst/>
            </a:prstGeom>
            <a:noFill/>
            <a:ln w="9525">
              <a:noFill/>
              <a:miter lim="800000"/>
              <a:headEnd/>
              <a:tailEnd/>
            </a:ln>
          </p:spPr>
          <p:txBody>
            <a:bodyPr anchor="ctr" anchorCtr="1">
              <a:spAutoFit/>
            </a:bodyPr>
            <a:lstStyle/>
            <a:p>
              <a:r>
                <a:rPr lang="en-US" altLang="zh-CN" sz="1200" b="1"/>
                <a:t>53</a:t>
              </a:r>
              <a:endParaRPr lang="zh-CN" altLang="en-US" sz="1200" b="1"/>
            </a:p>
          </p:txBody>
        </p:sp>
      </p:grpSp>
      <p:grpSp>
        <p:nvGrpSpPr>
          <p:cNvPr id="90120" name="组合 17"/>
          <p:cNvGrpSpPr>
            <a:grpSpLocks/>
          </p:cNvGrpSpPr>
          <p:nvPr/>
        </p:nvGrpSpPr>
        <p:grpSpPr bwMode="auto">
          <a:xfrm>
            <a:off x="4748213" y="3965575"/>
            <a:ext cx="720725" cy="360363"/>
            <a:chOff x="1163628" y="1455730"/>
            <a:chExt cx="720000" cy="360000"/>
          </a:xfrm>
        </p:grpSpPr>
        <p:sp>
          <p:nvSpPr>
            <p:cNvPr id="90128" name="椭圆 18"/>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90129" name="TextBox 19"/>
            <p:cNvSpPr txBox="1">
              <a:spLocks noChangeArrowheads="1"/>
            </p:cNvSpPr>
            <p:nvPr/>
          </p:nvSpPr>
          <p:spPr bwMode="auto">
            <a:xfrm>
              <a:off x="1163628" y="1455730"/>
              <a:ext cx="720000" cy="360000"/>
            </a:xfrm>
            <a:prstGeom prst="rect">
              <a:avLst/>
            </a:prstGeom>
            <a:noFill/>
            <a:ln w="9525">
              <a:noFill/>
              <a:miter lim="800000"/>
              <a:headEnd/>
              <a:tailEnd/>
            </a:ln>
          </p:spPr>
          <p:txBody>
            <a:bodyPr anchor="ctr" anchorCtr="1">
              <a:spAutoFit/>
            </a:bodyPr>
            <a:lstStyle/>
            <a:p>
              <a:r>
                <a:rPr lang="en-US" altLang="zh-CN" sz="1200" b="1"/>
                <a:t>100</a:t>
              </a:r>
              <a:endParaRPr lang="zh-CN" altLang="en-US" sz="1200" b="1"/>
            </a:p>
          </p:txBody>
        </p:sp>
      </p:grpSp>
      <p:grpSp>
        <p:nvGrpSpPr>
          <p:cNvPr id="90121" name="组合 31"/>
          <p:cNvGrpSpPr>
            <a:grpSpLocks/>
          </p:cNvGrpSpPr>
          <p:nvPr/>
        </p:nvGrpSpPr>
        <p:grpSpPr bwMode="auto">
          <a:xfrm>
            <a:off x="3851275" y="3963988"/>
            <a:ext cx="358775" cy="360362"/>
            <a:chOff x="1343016" y="1455729"/>
            <a:chExt cx="358776" cy="358779"/>
          </a:xfrm>
        </p:grpSpPr>
        <p:sp>
          <p:nvSpPr>
            <p:cNvPr id="90126" name="椭圆 32"/>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90127" name="TextBox 33"/>
            <p:cNvSpPr txBox="1">
              <a:spLocks noChangeArrowheads="1"/>
            </p:cNvSpPr>
            <p:nvPr/>
          </p:nvSpPr>
          <p:spPr bwMode="auto">
            <a:xfrm>
              <a:off x="1343016" y="1455729"/>
              <a:ext cx="358776" cy="358779"/>
            </a:xfrm>
            <a:prstGeom prst="rect">
              <a:avLst/>
            </a:prstGeom>
            <a:noFill/>
            <a:ln w="9525">
              <a:noFill/>
              <a:miter lim="800000"/>
              <a:headEnd/>
              <a:tailEnd/>
            </a:ln>
          </p:spPr>
          <p:txBody>
            <a:bodyPr anchor="ctr" anchorCtr="1">
              <a:spAutoFit/>
            </a:bodyPr>
            <a:lstStyle/>
            <a:p>
              <a:r>
                <a:rPr lang="en-US" altLang="zh-CN" sz="1200" b="1"/>
                <a:t>50</a:t>
              </a:r>
              <a:endParaRPr lang="zh-CN" altLang="en-US" sz="1200" b="1"/>
            </a:p>
          </p:txBody>
        </p:sp>
      </p:grpSp>
      <p:cxnSp>
        <p:nvCxnSpPr>
          <p:cNvPr id="90122" name="直接连接符 35"/>
          <p:cNvCxnSpPr>
            <a:cxnSpLocks noChangeShapeType="1"/>
          </p:cNvCxnSpPr>
          <p:nvPr/>
        </p:nvCxnSpPr>
        <p:spPr bwMode="auto">
          <a:xfrm rot="5400000">
            <a:off x="3672682" y="3248819"/>
            <a:ext cx="357187" cy="358775"/>
          </a:xfrm>
          <a:prstGeom prst="line">
            <a:avLst/>
          </a:prstGeom>
          <a:noFill/>
          <a:ln w="9525" algn="ctr">
            <a:solidFill>
              <a:schemeClr val="accent1"/>
            </a:solidFill>
            <a:round/>
            <a:headEnd/>
            <a:tailEnd/>
          </a:ln>
        </p:spPr>
      </p:cxnSp>
      <p:cxnSp>
        <p:nvCxnSpPr>
          <p:cNvPr id="90123" name="直接连接符 43"/>
          <p:cNvCxnSpPr>
            <a:cxnSpLocks noChangeShapeType="1"/>
          </p:cNvCxnSpPr>
          <p:nvPr/>
        </p:nvCxnSpPr>
        <p:spPr bwMode="auto">
          <a:xfrm rot="16200000" flipH="1">
            <a:off x="4030663" y="3249613"/>
            <a:ext cx="358775" cy="358775"/>
          </a:xfrm>
          <a:prstGeom prst="line">
            <a:avLst/>
          </a:prstGeom>
          <a:noFill/>
          <a:ln w="9525" algn="ctr">
            <a:solidFill>
              <a:schemeClr val="accent1"/>
            </a:solidFill>
            <a:round/>
            <a:headEnd/>
            <a:tailEnd/>
          </a:ln>
        </p:spPr>
      </p:cxnSp>
      <p:cxnSp>
        <p:nvCxnSpPr>
          <p:cNvPr id="90124" name="直接连接符 46"/>
          <p:cNvCxnSpPr>
            <a:cxnSpLocks noChangeShapeType="1"/>
          </p:cNvCxnSpPr>
          <p:nvPr/>
        </p:nvCxnSpPr>
        <p:spPr bwMode="auto">
          <a:xfrm rot="16200000" flipH="1">
            <a:off x="4569619" y="3786981"/>
            <a:ext cx="357188" cy="358775"/>
          </a:xfrm>
          <a:prstGeom prst="line">
            <a:avLst/>
          </a:prstGeom>
          <a:noFill/>
          <a:ln w="9525" algn="ctr">
            <a:solidFill>
              <a:schemeClr val="accent1"/>
            </a:solidFill>
            <a:round/>
            <a:headEnd/>
            <a:tailEnd/>
          </a:ln>
        </p:spPr>
      </p:cxnSp>
      <p:cxnSp>
        <p:nvCxnSpPr>
          <p:cNvPr id="90125" name="直接连接符 64"/>
          <p:cNvCxnSpPr>
            <a:cxnSpLocks noChangeShapeType="1"/>
          </p:cNvCxnSpPr>
          <p:nvPr/>
        </p:nvCxnSpPr>
        <p:spPr bwMode="auto">
          <a:xfrm rot="5400000">
            <a:off x="4210050" y="3786188"/>
            <a:ext cx="358775" cy="358775"/>
          </a:xfrm>
          <a:prstGeom prst="line">
            <a:avLst/>
          </a:prstGeom>
          <a:noFill/>
          <a:ln w="9525" algn="ctr">
            <a:solidFill>
              <a:schemeClr val="accent1"/>
            </a:solidFill>
            <a:round/>
            <a:headEnd/>
            <a:tailEnd/>
          </a:ln>
        </p:spPr>
      </p:cxn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p:cNvSpPr>
            <a:spLocks noGrp="1"/>
          </p:cNvSpPr>
          <p:nvPr>
            <p:ph type="title"/>
          </p:nvPr>
        </p:nvSpPr>
        <p:spPr/>
        <p:txBody>
          <a:bodyPr/>
          <a:lstStyle/>
          <a:p>
            <a:r>
              <a:rPr lang="zh-CN" altLang="en-US" smtClean="0"/>
              <a:t>练习</a:t>
            </a:r>
          </a:p>
        </p:txBody>
      </p:sp>
      <p:sp>
        <p:nvSpPr>
          <p:cNvPr id="91139" name="内容占位符 2"/>
          <p:cNvSpPr>
            <a:spLocks noGrp="1"/>
          </p:cNvSpPr>
          <p:nvPr>
            <p:ph idx="1"/>
          </p:nvPr>
        </p:nvSpPr>
        <p:spPr/>
        <p:txBody>
          <a:bodyPr/>
          <a:lstStyle/>
          <a:p>
            <a:r>
              <a:rPr lang="zh-CN" altLang="en-US" smtClean="0"/>
              <a:t>设有一个关键字序列</a:t>
            </a:r>
            <a:r>
              <a:rPr lang="en-US" altLang="zh-CN" smtClean="0"/>
              <a:t>{55,31,11,37,46,73,63,2,7}</a:t>
            </a:r>
          </a:p>
          <a:p>
            <a:pPr lvl="1"/>
            <a:r>
              <a:rPr lang="zh-CN" altLang="en-US" smtClean="0"/>
              <a:t>从空树开始构造平衡二叉树，画出每加入一个新节点时二叉树的形态。若发生不平衡，指明需做的旋转类型及旋转结果</a:t>
            </a:r>
            <a:endParaRPr lang="en-US" altLang="zh-CN" smtClean="0"/>
          </a:p>
          <a:p>
            <a:pPr lvl="1"/>
            <a:r>
              <a:rPr lang="zh-CN" altLang="en-US" smtClean="0"/>
              <a:t>计算最终平衡二叉树在等概率下的查找成功平均查找长度和查找不成功平均查找长度</a:t>
            </a:r>
          </a:p>
        </p:txBody>
      </p:sp>
      <p:sp>
        <p:nvSpPr>
          <p:cNvPr id="91140" name="灯片编号占位符 3"/>
          <p:cNvSpPr>
            <a:spLocks noGrp="1"/>
          </p:cNvSpPr>
          <p:nvPr>
            <p:ph type="sldNum" sz="quarter" idx="11"/>
          </p:nvPr>
        </p:nvSpPr>
        <p:spPr>
          <a:noFill/>
        </p:spPr>
        <p:txBody>
          <a:bodyPr/>
          <a:lstStyle/>
          <a:p>
            <a:fld id="{7C1AE3A0-C92B-4D00-A3F7-5FBDC77F360E}" type="slidenum">
              <a:rPr lang="en-US" altLang="en-US" smtClean="0">
                <a:ea typeface="宋体" pitchFamily="2" charset="-122"/>
              </a:rPr>
              <a:pPr/>
              <a:t>69</a:t>
            </a:fld>
            <a:endParaRPr lang="en-US" altLang="en-US" smtClean="0">
              <a:ea typeface="宋体" pitchFamily="2" charset="-122"/>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en-US" smtClean="0"/>
              <a:t>例</a:t>
            </a:r>
          </a:p>
        </p:txBody>
      </p:sp>
      <p:pic>
        <p:nvPicPr>
          <p:cNvPr id="28675" name="Picture 4" descr="bst"/>
          <p:cNvPicPr>
            <a:picLocks noChangeAspect="1" noChangeArrowheads="1"/>
          </p:cNvPicPr>
          <p:nvPr/>
        </p:nvPicPr>
        <p:blipFill>
          <a:blip r:embed="rId2"/>
          <a:srcRect/>
          <a:stretch>
            <a:fillRect/>
          </a:stretch>
        </p:blipFill>
        <p:spPr bwMode="auto">
          <a:xfrm>
            <a:off x="533400" y="2362200"/>
            <a:ext cx="8342313" cy="1882775"/>
          </a:xfrm>
          <a:prstGeom prst="rect">
            <a:avLst/>
          </a:prstGeom>
          <a:noFill/>
          <a:ln w="9525">
            <a:noFill/>
            <a:miter lim="800000"/>
            <a:headEnd/>
            <a:tailEnd/>
          </a:ln>
        </p:spPr>
      </p:pic>
      <p:sp>
        <p:nvSpPr>
          <p:cNvPr id="28676" name="TextBox 3"/>
          <p:cNvSpPr txBox="1">
            <a:spLocks noChangeArrowheads="1"/>
          </p:cNvSpPr>
          <p:nvPr/>
        </p:nvSpPr>
        <p:spPr bwMode="auto">
          <a:xfrm>
            <a:off x="1701800" y="4684713"/>
            <a:ext cx="6996113" cy="369887"/>
          </a:xfrm>
          <a:prstGeom prst="rect">
            <a:avLst/>
          </a:prstGeom>
          <a:noFill/>
          <a:ln w="9525">
            <a:noFill/>
            <a:miter lim="800000"/>
            <a:headEnd/>
            <a:tailEnd/>
          </a:ln>
        </p:spPr>
        <p:txBody>
          <a:bodyPr>
            <a:spAutoFit/>
          </a:bodyPr>
          <a:lstStyle/>
          <a:p>
            <a:r>
              <a:rPr lang="zh-CN" altLang="en-US" b="1">
                <a:solidFill>
                  <a:srgbClr val="FF0000"/>
                </a:solidFill>
              </a:rPr>
              <a:t>不是                                          是                                           是</a:t>
            </a:r>
          </a:p>
        </p:txBody>
      </p:sp>
      <p:sp>
        <p:nvSpPr>
          <p:cNvPr id="28677" name="灯片编号占位符 3"/>
          <p:cNvSpPr>
            <a:spLocks noGrp="1"/>
          </p:cNvSpPr>
          <p:nvPr>
            <p:ph type="sldNum" sz="quarter" idx="11"/>
          </p:nvPr>
        </p:nvSpPr>
        <p:spPr>
          <a:noFill/>
        </p:spPr>
        <p:txBody>
          <a:bodyPr/>
          <a:lstStyle/>
          <a:p>
            <a:fld id="{39FBEA67-4802-4BEA-B7FA-3ADD0F16693F}" type="slidenum">
              <a:rPr lang="en-US" altLang="en-US" smtClean="0">
                <a:ea typeface="宋体" pitchFamily="2" charset="-122"/>
              </a:rPr>
              <a:pPr/>
              <a:t>7</a:t>
            </a:fld>
            <a:endParaRPr lang="en-US" altLang="en-US" smtClean="0">
              <a:ea typeface="宋体" pitchFamily="2" charset="-122"/>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4" descr="avldel"/>
          <p:cNvPicPr>
            <a:picLocks noChangeAspect="1" noChangeArrowheads="1"/>
          </p:cNvPicPr>
          <p:nvPr/>
        </p:nvPicPr>
        <p:blipFill>
          <a:blip r:embed="rId2"/>
          <a:srcRect/>
          <a:stretch>
            <a:fillRect/>
          </a:stretch>
        </p:blipFill>
        <p:spPr bwMode="auto">
          <a:xfrm>
            <a:off x="5168900" y="2133600"/>
            <a:ext cx="3822700" cy="2057400"/>
          </a:xfrm>
          <a:prstGeom prst="rect">
            <a:avLst/>
          </a:prstGeom>
          <a:noFill/>
          <a:ln w="9525">
            <a:noFill/>
            <a:miter lim="800000"/>
            <a:headEnd/>
            <a:tailEnd/>
          </a:ln>
        </p:spPr>
      </p:pic>
      <p:sp>
        <p:nvSpPr>
          <p:cNvPr id="76803" name="Rectangle 2"/>
          <p:cNvSpPr>
            <a:spLocks noChangeArrowheads="1"/>
          </p:cNvSpPr>
          <p:nvPr/>
        </p:nvSpPr>
        <p:spPr bwMode="auto">
          <a:xfrm>
            <a:off x="984250" y="133350"/>
            <a:ext cx="7793038" cy="1143000"/>
          </a:xfrm>
          <a:prstGeom prst="rect">
            <a:avLst/>
          </a:prstGeom>
          <a:noFill/>
          <a:ln w="9525">
            <a:noFill/>
            <a:miter lim="800000"/>
            <a:headEnd/>
            <a:tailEnd/>
          </a:ln>
        </p:spPr>
        <p:txBody>
          <a:bodyPr anchor="b"/>
          <a:lstStyle/>
          <a:p>
            <a:pPr>
              <a:defRPr/>
            </a:pPr>
            <a:r>
              <a:rPr lang="en-US" altLang="zh-CN" sz="4000" b="1" dirty="0">
                <a:latin typeface="黑体" pitchFamily="49" charset="-122"/>
                <a:ea typeface="黑体" pitchFamily="49" charset="-122"/>
                <a:cs typeface="+mj-cs"/>
              </a:rPr>
              <a:t>AVL</a:t>
            </a:r>
            <a:r>
              <a:rPr lang="zh-CN" altLang="en-US" sz="4000" b="1" dirty="0">
                <a:latin typeface="黑体" pitchFamily="49" charset="-122"/>
                <a:ea typeface="黑体" pitchFamily="49" charset="-122"/>
                <a:cs typeface="+mj-cs"/>
              </a:rPr>
              <a:t>删除</a:t>
            </a:r>
          </a:p>
        </p:txBody>
      </p:sp>
      <p:sp>
        <p:nvSpPr>
          <p:cNvPr id="92164" name="Rectangle 3"/>
          <p:cNvSpPr>
            <a:spLocks noChangeArrowheads="1"/>
          </p:cNvSpPr>
          <p:nvPr/>
        </p:nvSpPr>
        <p:spPr bwMode="auto">
          <a:xfrm>
            <a:off x="1182688" y="1371600"/>
            <a:ext cx="7772400" cy="4724400"/>
          </a:xfrm>
          <a:prstGeom prst="rect">
            <a:avLst/>
          </a:prstGeom>
          <a:noFill/>
          <a:ln w="9525">
            <a:noFill/>
            <a:miter lim="800000"/>
            <a:headEnd/>
            <a:tailEnd/>
          </a:ln>
        </p:spPr>
        <p:txBody>
          <a:bodyPr/>
          <a:lstStyle/>
          <a:p>
            <a:pPr marL="342900" indent="-342900">
              <a:spcBef>
                <a:spcPct val="20000"/>
              </a:spcBef>
              <a:buClr>
                <a:srgbClr val="FF3300"/>
              </a:buClr>
              <a:buSzPct val="75000"/>
              <a:buFont typeface="Wingdings" pitchFamily="2" charset="2"/>
              <a:buChar char="m"/>
            </a:pPr>
            <a:r>
              <a:rPr lang="zh-CN" altLang="en-US" sz="2800">
                <a:latin typeface="Times New Roman" pitchFamily="18" charset="0"/>
              </a:rPr>
              <a:t>首先执行二叉搜索树的删除，如不平衡</a:t>
            </a:r>
            <a:r>
              <a:rPr lang="zh-CN" altLang="en-US" sz="2800">
                <a:latin typeface="Times New Roman" pitchFamily="18" charset="0"/>
                <a:sym typeface="Wingdings" pitchFamily="2" charset="2"/>
              </a:rPr>
              <a:t>则调整</a:t>
            </a:r>
          </a:p>
          <a:p>
            <a:pPr marL="342900" indent="-342900">
              <a:spcBef>
                <a:spcPct val="20000"/>
              </a:spcBef>
              <a:buClr>
                <a:srgbClr val="FF3300"/>
              </a:buClr>
              <a:buSzPct val="75000"/>
              <a:buFont typeface="Wingdings" pitchFamily="2" charset="2"/>
              <a:buChar char="m"/>
            </a:pPr>
            <a:r>
              <a:rPr lang="zh-CN" altLang="en-US" sz="2800">
                <a:latin typeface="Times New Roman" pitchFamily="18" charset="0"/>
                <a:sym typeface="Wingdings" pitchFamily="2" charset="2"/>
              </a:rPr>
              <a:t>从删除节点的父节点</a:t>
            </a:r>
            <a:br>
              <a:rPr lang="zh-CN" altLang="en-US" sz="2800">
                <a:latin typeface="Times New Roman" pitchFamily="18" charset="0"/>
                <a:sym typeface="Wingdings" pitchFamily="2" charset="2"/>
              </a:rPr>
            </a:br>
            <a:r>
              <a:rPr lang="zh-CN" altLang="en-US" sz="2800">
                <a:latin typeface="Times New Roman" pitchFamily="18" charset="0"/>
                <a:sym typeface="Wingdings" pitchFamily="2" charset="2"/>
              </a:rPr>
              <a:t>开始到根节点，对路径</a:t>
            </a:r>
            <a:br>
              <a:rPr lang="zh-CN" altLang="en-US" sz="2800">
                <a:latin typeface="Times New Roman" pitchFamily="18" charset="0"/>
                <a:sym typeface="Wingdings" pitchFamily="2" charset="2"/>
              </a:rPr>
            </a:br>
            <a:r>
              <a:rPr lang="zh-CN" altLang="en-US" sz="2800">
                <a:latin typeface="Times New Roman" pitchFamily="18" charset="0"/>
                <a:sym typeface="Wingdings" pitchFamily="2" charset="2"/>
              </a:rPr>
              <a:t>上的每个节点</a:t>
            </a:r>
            <a:r>
              <a:rPr lang="en-US" altLang="zh-CN" sz="2800">
                <a:latin typeface="Times New Roman" pitchFamily="18" charset="0"/>
                <a:sym typeface="Wingdings" pitchFamily="2" charset="2"/>
              </a:rPr>
              <a:t>q</a:t>
            </a:r>
            <a:r>
              <a:rPr lang="zh-CN" altLang="en-US" sz="2800">
                <a:latin typeface="Times New Roman" pitchFamily="18" charset="0"/>
                <a:sym typeface="Wingdings" pitchFamily="2" charset="2"/>
              </a:rPr>
              <a:t>，</a:t>
            </a:r>
            <a:br>
              <a:rPr lang="zh-CN" altLang="en-US" sz="2800">
                <a:latin typeface="Times New Roman" pitchFamily="18" charset="0"/>
                <a:sym typeface="Wingdings" pitchFamily="2" charset="2"/>
              </a:rPr>
            </a:br>
            <a:r>
              <a:rPr lang="zh-CN" altLang="en-US" sz="2800">
                <a:latin typeface="Times New Roman" pitchFamily="18" charset="0"/>
                <a:sym typeface="Wingdings" pitchFamily="2" charset="2"/>
              </a:rPr>
              <a:t>根据新的平衡因子，</a:t>
            </a:r>
            <a:br>
              <a:rPr lang="zh-CN" altLang="en-US" sz="2800">
                <a:latin typeface="Times New Roman" pitchFamily="18" charset="0"/>
                <a:sym typeface="Wingdings" pitchFamily="2" charset="2"/>
              </a:rPr>
            </a:br>
            <a:r>
              <a:rPr lang="zh-CN" altLang="en-US" sz="2800">
                <a:latin typeface="Times New Roman" pitchFamily="18" charset="0"/>
                <a:sym typeface="Wingdings" pitchFamily="2" charset="2"/>
              </a:rPr>
              <a:t>判断子树高度变化，</a:t>
            </a:r>
            <a:br>
              <a:rPr lang="zh-CN" altLang="en-US" sz="2800">
                <a:latin typeface="Times New Roman" pitchFamily="18" charset="0"/>
                <a:sym typeface="Wingdings" pitchFamily="2" charset="2"/>
              </a:rPr>
            </a:br>
            <a:r>
              <a:rPr lang="zh-CN" altLang="en-US" sz="2800">
                <a:latin typeface="Times New Roman" pitchFamily="18" charset="0"/>
                <a:sym typeface="Wingdings" pitchFamily="2" charset="2"/>
              </a:rPr>
              <a:t>调整方法，</a:t>
            </a:r>
            <a:br>
              <a:rPr lang="zh-CN" altLang="en-US" sz="2800">
                <a:latin typeface="Times New Roman" pitchFamily="18" charset="0"/>
                <a:sym typeface="Wingdings" pitchFamily="2" charset="2"/>
              </a:rPr>
            </a:br>
            <a:r>
              <a:rPr lang="zh-CN" altLang="en-US" sz="2800">
                <a:latin typeface="Times New Roman" pitchFamily="18" charset="0"/>
                <a:sym typeface="Wingdings" pitchFamily="2" charset="2"/>
              </a:rPr>
              <a:t>以及是否继续调整过程</a:t>
            </a:r>
          </a:p>
        </p:txBody>
      </p:sp>
      <p:sp>
        <p:nvSpPr>
          <p:cNvPr id="92165" name="灯片编号占位符 3"/>
          <p:cNvSpPr>
            <a:spLocks noGrp="1"/>
          </p:cNvSpPr>
          <p:nvPr>
            <p:ph type="sldNum" sz="quarter" idx="11"/>
          </p:nvPr>
        </p:nvSpPr>
        <p:spPr>
          <a:noFill/>
        </p:spPr>
        <p:txBody>
          <a:bodyPr/>
          <a:lstStyle/>
          <a:p>
            <a:fld id="{CCF1F26F-4141-44AC-A221-2DB6F9E0EC7E}" type="slidenum">
              <a:rPr lang="en-US" altLang="en-US" smtClean="0">
                <a:ea typeface="宋体" pitchFamily="2" charset="-122"/>
              </a:rPr>
              <a:pPr/>
              <a:t>70</a:t>
            </a:fld>
            <a:endParaRPr lang="en-US" altLang="en-US" smtClean="0">
              <a:ea typeface="宋体" pitchFamily="2" charset="-122"/>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917575" y="506413"/>
            <a:ext cx="7959725" cy="836612"/>
          </a:xfrm>
        </p:spPr>
        <p:txBody>
          <a:bodyPr/>
          <a:lstStyle/>
          <a:p>
            <a:r>
              <a:rPr lang="zh-CN" altLang="en-US" smtClean="0"/>
              <a:t>根据删除后</a:t>
            </a:r>
            <a:r>
              <a:rPr lang="en-US" altLang="zh-CN" smtClean="0"/>
              <a:t>q</a:t>
            </a:r>
            <a:r>
              <a:rPr lang="zh-CN" altLang="en-US" smtClean="0"/>
              <a:t>的平衡因子进行调整</a:t>
            </a:r>
          </a:p>
        </p:txBody>
      </p:sp>
      <p:sp>
        <p:nvSpPr>
          <p:cNvPr id="93187" name="Rectangle 3"/>
          <p:cNvSpPr>
            <a:spLocks noGrp="1" noChangeArrowheads="1"/>
          </p:cNvSpPr>
          <p:nvPr>
            <p:ph type="body" idx="1"/>
          </p:nvPr>
        </p:nvSpPr>
        <p:spPr>
          <a:xfrm>
            <a:off x="1182688" y="1371600"/>
            <a:ext cx="7772400" cy="5257800"/>
          </a:xfrm>
        </p:spPr>
        <p:txBody>
          <a:bodyPr/>
          <a:lstStyle/>
          <a:p>
            <a:pPr marL="609600" indent="-609600">
              <a:buFont typeface="Wingdings" pitchFamily="2" charset="2"/>
              <a:buAutoNum type="arabicParenR"/>
            </a:pPr>
            <a:r>
              <a:rPr lang="en-US" altLang="zh-CN" smtClean="0"/>
              <a:t>0</a:t>
            </a:r>
            <a:r>
              <a:rPr lang="zh-CN" altLang="en-US" smtClean="0">
                <a:sym typeface="Wingdings" pitchFamily="2" charset="2"/>
              </a:rPr>
              <a:t>：子树平衡，无需调整，但其高度减少了</a:t>
            </a:r>
            <a:r>
              <a:rPr lang="en-US" altLang="zh-CN" smtClean="0">
                <a:sym typeface="Wingdings" pitchFamily="2" charset="2"/>
              </a:rPr>
              <a:t>1</a:t>
            </a:r>
            <a:r>
              <a:rPr lang="zh-CN" altLang="en-US" smtClean="0">
                <a:sym typeface="Wingdings" pitchFamily="2" charset="2"/>
              </a:rPr>
              <a:t>，需继续向上，改变祖先节点平衡因子，继续修正过程</a:t>
            </a:r>
          </a:p>
          <a:p>
            <a:pPr marL="609600" indent="-609600">
              <a:buFont typeface="Wingdings" pitchFamily="2" charset="2"/>
              <a:buAutoNum type="arabicParenR"/>
            </a:pPr>
            <a:r>
              <a:rPr lang="en-US" altLang="zh-CN" smtClean="0">
                <a:sym typeface="Wingdings" pitchFamily="2" charset="2"/>
              </a:rPr>
              <a:t>1</a:t>
            </a:r>
            <a:r>
              <a:rPr lang="zh-CN" altLang="en-US" smtClean="0">
                <a:sym typeface="Wingdings" pitchFamily="2" charset="2"/>
              </a:rPr>
              <a:t>或</a:t>
            </a:r>
            <a:r>
              <a:rPr lang="en-US" altLang="zh-CN" smtClean="0">
                <a:sym typeface="Wingdings" pitchFamily="2" charset="2"/>
              </a:rPr>
              <a:t>-1</a:t>
            </a:r>
            <a:r>
              <a:rPr lang="zh-CN" altLang="en-US" smtClean="0">
                <a:sym typeface="Wingdings" pitchFamily="2" charset="2"/>
              </a:rPr>
              <a:t>：子树平衡，且高度未变，修正过程终止</a:t>
            </a:r>
          </a:p>
          <a:p>
            <a:pPr marL="609600" indent="-609600">
              <a:buFont typeface="Wingdings" pitchFamily="2" charset="2"/>
              <a:buAutoNum type="arabicParenR"/>
            </a:pPr>
            <a:r>
              <a:rPr lang="en-US" altLang="zh-CN" smtClean="0">
                <a:sym typeface="Wingdings" pitchFamily="2" charset="2"/>
              </a:rPr>
              <a:t>2</a:t>
            </a:r>
            <a:r>
              <a:rPr lang="zh-CN" altLang="en-US" smtClean="0">
                <a:sym typeface="Wingdings" pitchFamily="2" charset="2"/>
              </a:rPr>
              <a:t>或</a:t>
            </a:r>
            <a:r>
              <a:rPr lang="en-US" altLang="zh-CN" smtClean="0">
                <a:sym typeface="Wingdings" pitchFamily="2" charset="2"/>
              </a:rPr>
              <a:t>-2</a:t>
            </a:r>
            <a:r>
              <a:rPr lang="zh-CN" altLang="en-US" smtClean="0">
                <a:sym typeface="Wingdings" pitchFamily="2" charset="2"/>
              </a:rPr>
              <a:t>：子树不平衡，需调整，根据调整结果判断是否继续向上修正过程</a:t>
            </a:r>
            <a:endParaRPr lang="zh-CN" altLang="en-US" smtClean="0"/>
          </a:p>
        </p:txBody>
      </p:sp>
      <p:sp>
        <p:nvSpPr>
          <p:cNvPr id="93188" name="灯片编号占位符 3"/>
          <p:cNvSpPr>
            <a:spLocks noGrp="1"/>
          </p:cNvSpPr>
          <p:nvPr>
            <p:ph type="sldNum" sz="quarter" idx="11"/>
          </p:nvPr>
        </p:nvSpPr>
        <p:spPr>
          <a:noFill/>
        </p:spPr>
        <p:txBody>
          <a:bodyPr/>
          <a:lstStyle/>
          <a:p>
            <a:fld id="{A038B403-9354-4BFB-92A7-5B592834768F}" type="slidenum">
              <a:rPr lang="en-US" altLang="en-US" smtClean="0">
                <a:ea typeface="宋体" pitchFamily="2" charset="-122"/>
              </a:rPr>
              <a:pPr/>
              <a:t>71</a:t>
            </a:fld>
            <a:endParaRPr lang="en-US" altLang="en-US" smtClean="0">
              <a:ea typeface="宋体" pitchFamily="2" charset="-122"/>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zh-CN" altLang="en-US" smtClean="0"/>
              <a:t>不平衡子树的调整方法</a:t>
            </a:r>
          </a:p>
        </p:txBody>
      </p:sp>
      <p:sp>
        <p:nvSpPr>
          <p:cNvPr id="94211" name="Rectangle 3"/>
          <p:cNvSpPr>
            <a:spLocks noGrp="1" noChangeArrowheads="1"/>
          </p:cNvSpPr>
          <p:nvPr>
            <p:ph type="body" idx="1"/>
          </p:nvPr>
        </p:nvSpPr>
        <p:spPr/>
        <p:txBody>
          <a:bodyPr/>
          <a:lstStyle/>
          <a:p>
            <a:r>
              <a:rPr lang="zh-CN" altLang="en-US" smtClean="0"/>
              <a:t>不失一般性，假定删除发生在</a:t>
            </a:r>
            <a:r>
              <a:rPr lang="en-US" altLang="zh-CN" smtClean="0"/>
              <a:t>q</a:t>
            </a:r>
            <a:r>
              <a:rPr lang="zh-CN" altLang="en-US" smtClean="0"/>
              <a:t>的右子树，</a:t>
            </a:r>
            <a:r>
              <a:rPr lang="en-US" altLang="zh-CN" smtClean="0"/>
              <a:t>R</a:t>
            </a:r>
            <a:r>
              <a:rPr lang="zh-CN" altLang="en-US" smtClean="0"/>
              <a:t>型不平衡</a:t>
            </a:r>
          </a:p>
          <a:p>
            <a:pPr lvl="1"/>
            <a:r>
              <a:rPr lang="zh-CN" altLang="en-US" smtClean="0"/>
              <a:t>删除前</a:t>
            </a:r>
            <a:r>
              <a:rPr lang="en-US" altLang="zh-CN" smtClean="0"/>
              <a:t>bf(A)=1</a:t>
            </a:r>
            <a:r>
              <a:rPr lang="zh-CN" altLang="en-US" smtClean="0"/>
              <a:t>，删除后</a:t>
            </a:r>
            <a:r>
              <a:rPr lang="en-US" altLang="zh-CN" smtClean="0"/>
              <a:t>bf(A)=2</a:t>
            </a:r>
          </a:p>
          <a:p>
            <a:pPr lvl="1"/>
            <a:r>
              <a:rPr lang="zh-CN" altLang="en-US" smtClean="0"/>
              <a:t>令</a:t>
            </a:r>
            <a:r>
              <a:rPr lang="en-US" altLang="zh-CN" smtClean="0"/>
              <a:t>q</a:t>
            </a:r>
            <a:r>
              <a:rPr lang="zh-CN" altLang="en-US" smtClean="0"/>
              <a:t>的左子树为</a:t>
            </a:r>
            <a:r>
              <a:rPr lang="en-US" altLang="zh-CN" smtClean="0"/>
              <a:t>p</a:t>
            </a:r>
          </a:p>
          <a:p>
            <a:pPr lvl="2"/>
            <a:r>
              <a:rPr lang="en-US" altLang="zh-CN" smtClean="0"/>
              <a:t>bf(p)=0</a:t>
            </a:r>
            <a:r>
              <a:rPr lang="zh-CN" altLang="en-US" smtClean="0"/>
              <a:t>，</a:t>
            </a:r>
            <a:r>
              <a:rPr lang="en-US" altLang="zh-CN" smtClean="0"/>
              <a:t>R0</a:t>
            </a:r>
            <a:r>
              <a:rPr lang="zh-CN" altLang="en-US" smtClean="0"/>
              <a:t>型不平衡</a:t>
            </a:r>
          </a:p>
          <a:p>
            <a:pPr lvl="2"/>
            <a:r>
              <a:rPr lang="en-US" altLang="zh-CN" smtClean="0"/>
              <a:t>bf(p)=1</a:t>
            </a:r>
            <a:r>
              <a:rPr lang="zh-CN" altLang="en-US" smtClean="0"/>
              <a:t>，</a:t>
            </a:r>
            <a:r>
              <a:rPr lang="en-US" altLang="zh-CN" smtClean="0"/>
              <a:t>R1</a:t>
            </a:r>
            <a:r>
              <a:rPr lang="zh-CN" altLang="en-US" smtClean="0"/>
              <a:t>型不平衡</a:t>
            </a:r>
          </a:p>
          <a:p>
            <a:pPr lvl="2"/>
            <a:r>
              <a:rPr lang="en-US" altLang="zh-CN" smtClean="0"/>
              <a:t>bf(p)=-1</a:t>
            </a:r>
            <a:r>
              <a:rPr lang="zh-CN" altLang="en-US" smtClean="0"/>
              <a:t>，</a:t>
            </a:r>
            <a:r>
              <a:rPr lang="en-US" altLang="zh-CN" smtClean="0"/>
              <a:t>R-1</a:t>
            </a:r>
            <a:r>
              <a:rPr lang="zh-CN" altLang="en-US" smtClean="0"/>
              <a:t>型不平衡</a:t>
            </a:r>
          </a:p>
          <a:p>
            <a:r>
              <a:rPr lang="zh-CN" altLang="en-US" smtClean="0"/>
              <a:t>删除发生在左子树的情况类似</a:t>
            </a:r>
          </a:p>
        </p:txBody>
      </p:sp>
      <p:sp>
        <p:nvSpPr>
          <p:cNvPr id="94212" name="灯片编号占位符 3"/>
          <p:cNvSpPr>
            <a:spLocks noGrp="1"/>
          </p:cNvSpPr>
          <p:nvPr>
            <p:ph type="sldNum" sz="quarter" idx="11"/>
          </p:nvPr>
        </p:nvSpPr>
        <p:spPr>
          <a:noFill/>
        </p:spPr>
        <p:txBody>
          <a:bodyPr/>
          <a:lstStyle/>
          <a:p>
            <a:fld id="{E5AEAF1C-5F6C-4D1C-848D-3BEA94869E3E}" type="slidenum">
              <a:rPr lang="en-US" altLang="en-US" smtClean="0">
                <a:ea typeface="宋体" pitchFamily="2" charset="-122"/>
              </a:rPr>
              <a:pPr/>
              <a:t>72</a:t>
            </a:fld>
            <a:endParaRPr lang="en-US" altLang="en-US" smtClean="0">
              <a:ea typeface="宋体" pitchFamily="2" charset="-122"/>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ltLang="zh-CN" smtClean="0"/>
              <a:t>R0</a:t>
            </a:r>
            <a:r>
              <a:rPr lang="zh-CN" altLang="en-US" smtClean="0"/>
              <a:t>型不平衡的调整</a:t>
            </a:r>
          </a:p>
        </p:txBody>
      </p:sp>
      <p:sp>
        <p:nvSpPr>
          <p:cNvPr id="95235" name="Rectangle 3"/>
          <p:cNvSpPr>
            <a:spLocks noGrp="1" noChangeArrowheads="1"/>
          </p:cNvSpPr>
          <p:nvPr>
            <p:ph type="body" idx="1"/>
          </p:nvPr>
        </p:nvSpPr>
        <p:spPr>
          <a:xfrm>
            <a:off x="1182688" y="4343400"/>
            <a:ext cx="7772400" cy="1600200"/>
          </a:xfrm>
        </p:spPr>
        <p:txBody>
          <a:bodyPr/>
          <a:lstStyle/>
          <a:p>
            <a:r>
              <a:rPr lang="zh-CN" altLang="en-US" smtClean="0"/>
              <a:t>高度未变，祖先平衡因子不需调整</a:t>
            </a:r>
          </a:p>
          <a:p>
            <a:r>
              <a:rPr lang="zh-CN" altLang="en-US" smtClean="0"/>
              <a:t>与</a:t>
            </a:r>
            <a:r>
              <a:rPr lang="en-US" altLang="zh-CN" smtClean="0"/>
              <a:t>LL</a:t>
            </a:r>
            <a:r>
              <a:rPr lang="zh-CN" altLang="en-US" smtClean="0"/>
              <a:t>旋转类似</a:t>
            </a:r>
          </a:p>
        </p:txBody>
      </p:sp>
      <p:pic>
        <p:nvPicPr>
          <p:cNvPr id="95236" name="Picture 4" descr="r0"/>
          <p:cNvPicPr>
            <a:picLocks noChangeAspect="1" noChangeArrowheads="1"/>
          </p:cNvPicPr>
          <p:nvPr/>
        </p:nvPicPr>
        <p:blipFill>
          <a:blip r:embed="rId2"/>
          <a:srcRect/>
          <a:stretch>
            <a:fillRect/>
          </a:stretch>
        </p:blipFill>
        <p:spPr bwMode="auto">
          <a:xfrm>
            <a:off x="304800" y="1295400"/>
            <a:ext cx="8748713" cy="2805113"/>
          </a:xfrm>
          <a:prstGeom prst="rect">
            <a:avLst/>
          </a:prstGeom>
          <a:noFill/>
          <a:ln w="9525">
            <a:noFill/>
            <a:miter lim="800000"/>
            <a:headEnd/>
            <a:tailEnd/>
          </a:ln>
        </p:spPr>
      </p:pic>
      <p:sp>
        <p:nvSpPr>
          <p:cNvPr id="95237" name="灯片编号占位符 3"/>
          <p:cNvSpPr>
            <a:spLocks noGrp="1"/>
          </p:cNvSpPr>
          <p:nvPr>
            <p:ph type="sldNum" sz="quarter" idx="11"/>
          </p:nvPr>
        </p:nvSpPr>
        <p:spPr>
          <a:noFill/>
        </p:spPr>
        <p:txBody>
          <a:bodyPr/>
          <a:lstStyle/>
          <a:p>
            <a:fld id="{43277B87-3B6A-4721-8A01-8C8525BA99DB}" type="slidenum">
              <a:rPr lang="en-US" altLang="en-US" smtClean="0">
                <a:ea typeface="宋体" pitchFamily="2" charset="-122"/>
              </a:rPr>
              <a:pPr/>
              <a:t>73</a:t>
            </a:fld>
            <a:endParaRPr lang="en-US" altLang="en-US" smtClean="0">
              <a:ea typeface="宋体" pitchFamily="2" charset="-122"/>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ltLang="zh-CN" smtClean="0"/>
              <a:t>R1</a:t>
            </a:r>
            <a:r>
              <a:rPr lang="zh-CN" altLang="en-US" smtClean="0"/>
              <a:t>型不平衡的调整</a:t>
            </a:r>
          </a:p>
        </p:txBody>
      </p:sp>
      <p:sp>
        <p:nvSpPr>
          <p:cNvPr id="96259" name="Rectangle 3"/>
          <p:cNvSpPr>
            <a:spLocks noGrp="1" noChangeArrowheads="1"/>
          </p:cNvSpPr>
          <p:nvPr>
            <p:ph type="body" idx="1"/>
          </p:nvPr>
        </p:nvSpPr>
        <p:spPr>
          <a:xfrm>
            <a:off x="1182688" y="4495800"/>
            <a:ext cx="7772400" cy="1828800"/>
          </a:xfrm>
        </p:spPr>
        <p:txBody>
          <a:bodyPr/>
          <a:lstStyle/>
          <a:p>
            <a:r>
              <a:rPr lang="zh-CN" altLang="en-US" smtClean="0"/>
              <a:t>高度减少</a:t>
            </a:r>
            <a:r>
              <a:rPr lang="en-US" altLang="zh-CN" smtClean="0"/>
              <a:t>1</a:t>
            </a:r>
            <a:r>
              <a:rPr lang="zh-CN" altLang="en-US" smtClean="0"/>
              <a:t>，继续修正过程</a:t>
            </a:r>
          </a:p>
          <a:p>
            <a:r>
              <a:rPr lang="zh-CN" altLang="en-US" smtClean="0"/>
              <a:t>与</a:t>
            </a:r>
            <a:r>
              <a:rPr lang="en-US" altLang="zh-CN" smtClean="0"/>
              <a:t>LL</a:t>
            </a:r>
            <a:r>
              <a:rPr lang="zh-CN" altLang="en-US" smtClean="0"/>
              <a:t>旋转类似</a:t>
            </a:r>
          </a:p>
        </p:txBody>
      </p:sp>
      <p:pic>
        <p:nvPicPr>
          <p:cNvPr id="96260" name="Picture 5" descr="r1"/>
          <p:cNvPicPr>
            <a:picLocks noChangeAspect="1" noChangeArrowheads="1"/>
          </p:cNvPicPr>
          <p:nvPr/>
        </p:nvPicPr>
        <p:blipFill>
          <a:blip r:embed="rId2"/>
          <a:srcRect/>
          <a:stretch>
            <a:fillRect/>
          </a:stretch>
        </p:blipFill>
        <p:spPr bwMode="auto">
          <a:xfrm>
            <a:off x="228600" y="1303338"/>
            <a:ext cx="8716963" cy="2811462"/>
          </a:xfrm>
          <a:prstGeom prst="rect">
            <a:avLst/>
          </a:prstGeom>
          <a:noFill/>
          <a:ln w="9525">
            <a:noFill/>
            <a:miter lim="800000"/>
            <a:headEnd/>
            <a:tailEnd/>
          </a:ln>
        </p:spPr>
      </p:pic>
      <p:sp>
        <p:nvSpPr>
          <p:cNvPr id="96261" name="灯片编号占位符 3"/>
          <p:cNvSpPr>
            <a:spLocks noGrp="1"/>
          </p:cNvSpPr>
          <p:nvPr>
            <p:ph type="sldNum" sz="quarter" idx="11"/>
          </p:nvPr>
        </p:nvSpPr>
        <p:spPr>
          <a:noFill/>
        </p:spPr>
        <p:txBody>
          <a:bodyPr/>
          <a:lstStyle/>
          <a:p>
            <a:fld id="{33DCADAE-84FF-439A-B49F-6882B7E4A737}" type="slidenum">
              <a:rPr lang="en-US" altLang="en-US" smtClean="0">
                <a:ea typeface="宋体" pitchFamily="2" charset="-122"/>
              </a:rPr>
              <a:pPr/>
              <a:t>74</a:t>
            </a:fld>
            <a:endParaRPr lang="en-US" altLang="en-US" smtClean="0">
              <a:ea typeface="宋体" pitchFamily="2" charset="-122"/>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ltLang="zh-CN" smtClean="0"/>
              <a:t>R-1</a:t>
            </a:r>
            <a:r>
              <a:rPr lang="zh-CN" altLang="en-US" smtClean="0"/>
              <a:t>型不平衡的调整</a:t>
            </a:r>
          </a:p>
        </p:txBody>
      </p:sp>
      <p:sp>
        <p:nvSpPr>
          <p:cNvPr id="97283" name="Rectangle 3"/>
          <p:cNvSpPr>
            <a:spLocks noGrp="1" noChangeArrowheads="1"/>
          </p:cNvSpPr>
          <p:nvPr>
            <p:ph type="body" idx="1"/>
          </p:nvPr>
        </p:nvSpPr>
        <p:spPr>
          <a:xfrm>
            <a:off x="1182688" y="4267200"/>
            <a:ext cx="7772400" cy="2209800"/>
          </a:xfrm>
        </p:spPr>
        <p:txBody>
          <a:bodyPr/>
          <a:lstStyle/>
          <a:p>
            <a:r>
              <a:rPr lang="en-US" altLang="zh-CN" sz="2400" smtClean="0"/>
              <a:t>b=0</a:t>
            </a:r>
            <a:r>
              <a:rPr lang="zh-CN" altLang="en-US" sz="2400" smtClean="0"/>
              <a:t>（</a:t>
            </a:r>
            <a:r>
              <a:rPr lang="en-US" altLang="zh-CN" sz="2400" smtClean="0"/>
              <a:t>C</a:t>
            </a:r>
            <a:r>
              <a:rPr lang="en-US" altLang="zh-CN" sz="2400" baseline="-25000" smtClean="0"/>
              <a:t>L</a:t>
            </a:r>
            <a:r>
              <a:rPr lang="zh-CN" altLang="en-US" sz="2400" smtClean="0"/>
              <a:t>高度</a:t>
            </a:r>
            <a:r>
              <a:rPr lang="en-US" altLang="zh-CN" sz="2400" smtClean="0"/>
              <a:t>h-1</a:t>
            </a:r>
            <a:r>
              <a:rPr lang="zh-CN" altLang="en-US" sz="2400" smtClean="0"/>
              <a:t>，</a:t>
            </a:r>
            <a:r>
              <a:rPr lang="en-US" altLang="zh-CN" sz="2400" smtClean="0"/>
              <a:t>C</a:t>
            </a:r>
            <a:r>
              <a:rPr lang="en-US" altLang="zh-CN" sz="2400" baseline="-25000" smtClean="0"/>
              <a:t>R</a:t>
            </a:r>
            <a:r>
              <a:rPr lang="zh-CN" altLang="en-US" sz="2400" smtClean="0"/>
              <a:t>高度</a:t>
            </a:r>
            <a:r>
              <a:rPr lang="en-US" altLang="zh-CN" sz="2400" smtClean="0"/>
              <a:t>h-1</a:t>
            </a:r>
            <a:r>
              <a:rPr lang="zh-CN" altLang="en-US" sz="2400" smtClean="0"/>
              <a:t>）</a:t>
            </a:r>
            <a:r>
              <a:rPr lang="zh-CN" altLang="en-US" sz="2400" smtClean="0">
                <a:sym typeface="Wingdings" pitchFamily="2" charset="2"/>
              </a:rPr>
              <a:t></a:t>
            </a:r>
            <a:r>
              <a:rPr lang="en-US" altLang="zh-CN" sz="2400" smtClean="0">
                <a:sym typeface="Wingdings" pitchFamily="2" charset="2"/>
              </a:rPr>
              <a:t>bf(B)=bf(A)=0</a:t>
            </a:r>
            <a:br>
              <a:rPr lang="en-US" altLang="zh-CN" sz="2400" smtClean="0">
                <a:sym typeface="Wingdings" pitchFamily="2" charset="2"/>
              </a:rPr>
            </a:br>
            <a:r>
              <a:rPr lang="en-US" altLang="zh-CN" sz="2400" smtClean="0">
                <a:sym typeface="Wingdings" pitchFamily="2" charset="2"/>
              </a:rPr>
              <a:t>b=1</a:t>
            </a:r>
            <a:r>
              <a:rPr lang="zh-CN" altLang="en-US" sz="2400" smtClean="0"/>
              <a:t>（</a:t>
            </a:r>
            <a:r>
              <a:rPr lang="en-US" altLang="zh-CN" sz="2400" smtClean="0"/>
              <a:t>C</a:t>
            </a:r>
            <a:r>
              <a:rPr lang="en-US" altLang="zh-CN" sz="2400" baseline="-25000" smtClean="0"/>
              <a:t>L</a:t>
            </a:r>
            <a:r>
              <a:rPr lang="zh-CN" altLang="en-US" sz="2400" smtClean="0"/>
              <a:t>高度</a:t>
            </a:r>
            <a:r>
              <a:rPr lang="en-US" altLang="zh-CN" sz="2400" smtClean="0"/>
              <a:t>h-1</a:t>
            </a:r>
            <a:r>
              <a:rPr lang="zh-CN" altLang="en-US" sz="2400" smtClean="0"/>
              <a:t>，</a:t>
            </a:r>
            <a:r>
              <a:rPr lang="en-US" altLang="zh-CN" sz="2400" smtClean="0"/>
              <a:t>C</a:t>
            </a:r>
            <a:r>
              <a:rPr lang="en-US" altLang="zh-CN" sz="2400" baseline="-25000" smtClean="0"/>
              <a:t>R</a:t>
            </a:r>
            <a:r>
              <a:rPr lang="zh-CN" altLang="en-US" sz="2400" smtClean="0"/>
              <a:t>高度</a:t>
            </a:r>
            <a:r>
              <a:rPr lang="en-US" altLang="zh-CN" sz="2400" smtClean="0"/>
              <a:t>h-2</a:t>
            </a:r>
            <a:r>
              <a:rPr lang="zh-CN" altLang="en-US" sz="2400" smtClean="0"/>
              <a:t>）</a:t>
            </a:r>
            <a:r>
              <a:rPr lang="zh-CN" altLang="en-US" sz="2400" smtClean="0">
                <a:sym typeface="Wingdings" pitchFamily="2" charset="2"/>
              </a:rPr>
              <a:t></a:t>
            </a:r>
            <a:r>
              <a:rPr lang="en-US" altLang="zh-CN" sz="2400" smtClean="0">
                <a:sym typeface="Wingdings" pitchFamily="2" charset="2"/>
              </a:rPr>
              <a:t>bf(B)=0, bf(A)=-1</a:t>
            </a:r>
            <a:br>
              <a:rPr lang="en-US" altLang="zh-CN" sz="2400" smtClean="0">
                <a:sym typeface="Wingdings" pitchFamily="2" charset="2"/>
              </a:rPr>
            </a:br>
            <a:r>
              <a:rPr lang="en-US" altLang="zh-CN" sz="2400" smtClean="0">
                <a:sym typeface="Wingdings" pitchFamily="2" charset="2"/>
              </a:rPr>
              <a:t>b=-1</a:t>
            </a:r>
            <a:r>
              <a:rPr lang="zh-CN" altLang="en-US" sz="2400" smtClean="0"/>
              <a:t>（</a:t>
            </a:r>
            <a:r>
              <a:rPr lang="en-US" altLang="zh-CN" sz="2400" smtClean="0"/>
              <a:t>C</a:t>
            </a:r>
            <a:r>
              <a:rPr lang="en-US" altLang="zh-CN" sz="2400" baseline="-25000" smtClean="0"/>
              <a:t>L</a:t>
            </a:r>
            <a:r>
              <a:rPr lang="zh-CN" altLang="en-US" sz="2400" smtClean="0"/>
              <a:t>高度</a:t>
            </a:r>
            <a:r>
              <a:rPr lang="en-US" altLang="zh-CN" sz="2400" smtClean="0"/>
              <a:t>h-2</a:t>
            </a:r>
            <a:r>
              <a:rPr lang="zh-CN" altLang="en-US" sz="2400" smtClean="0"/>
              <a:t>，</a:t>
            </a:r>
            <a:r>
              <a:rPr lang="en-US" altLang="zh-CN" sz="2400" smtClean="0"/>
              <a:t>C</a:t>
            </a:r>
            <a:r>
              <a:rPr lang="en-US" altLang="zh-CN" sz="2400" baseline="-25000" smtClean="0"/>
              <a:t>R</a:t>
            </a:r>
            <a:r>
              <a:rPr lang="zh-CN" altLang="en-US" sz="2400" smtClean="0"/>
              <a:t>高度</a:t>
            </a:r>
            <a:r>
              <a:rPr lang="en-US" altLang="zh-CN" sz="2400" smtClean="0"/>
              <a:t>h-1</a:t>
            </a:r>
            <a:r>
              <a:rPr lang="zh-CN" altLang="en-US" sz="2400" smtClean="0"/>
              <a:t>）</a:t>
            </a:r>
            <a:r>
              <a:rPr lang="zh-CN" altLang="en-US" sz="2400" smtClean="0">
                <a:sym typeface="Wingdings" pitchFamily="2" charset="2"/>
              </a:rPr>
              <a:t></a:t>
            </a:r>
            <a:r>
              <a:rPr lang="en-US" altLang="zh-CN" sz="2400" smtClean="0">
                <a:sym typeface="Wingdings" pitchFamily="2" charset="2"/>
              </a:rPr>
              <a:t>bf(B)=1, bf(A)=0</a:t>
            </a:r>
          </a:p>
          <a:p>
            <a:r>
              <a:rPr lang="zh-CN" altLang="en-US" sz="2400" smtClean="0">
                <a:sym typeface="Wingdings" pitchFamily="2" charset="2"/>
              </a:rPr>
              <a:t>高度减少</a:t>
            </a:r>
            <a:r>
              <a:rPr lang="en-US" altLang="zh-CN" sz="2400" smtClean="0">
                <a:sym typeface="Wingdings" pitchFamily="2" charset="2"/>
              </a:rPr>
              <a:t>1</a:t>
            </a:r>
            <a:r>
              <a:rPr lang="zh-CN" altLang="en-US" sz="2400" smtClean="0">
                <a:sym typeface="Wingdings" pitchFamily="2" charset="2"/>
              </a:rPr>
              <a:t>，需继续修正过程</a:t>
            </a:r>
          </a:p>
          <a:p>
            <a:r>
              <a:rPr lang="zh-CN" altLang="en-US" sz="2400" smtClean="0">
                <a:sym typeface="Wingdings" pitchFamily="2" charset="2"/>
              </a:rPr>
              <a:t>与</a:t>
            </a:r>
            <a:r>
              <a:rPr lang="en-US" altLang="zh-CN" sz="2400" smtClean="0">
                <a:sym typeface="Wingdings" pitchFamily="2" charset="2"/>
              </a:rPr>
              <a:t>LR</a:t>
            </a:r>
            <a:r>
              <a:rPr lang="zh-CN" altLang="en-US" sz="2400" smtClean="0">
                <a:sym typeface="Wingdings" pitchFamily="2" charset="2"/>
              </a:rPr>
              <a:t>旋转类似</a:t>
            </a:r>
          </a:p>
        </p:txBody>
      </p:sp>
      <p:pic>
        <p:nvPicPr>
          <p:cNvPr id="97284" name="Picture 5" descr="r-1"/>
          <p:cNvPicPr>
            <a:picLocks noChangeAspect="1" noChangeArrowheads="1"/>
          </p:cNvPicPr>
          <p:nvPr/>
        </p:nvPicPr>
        <p:blipFill>
          <a:blip r:embed="rId2"/>
          <a:srcRect/>
          <a:stretch>
            <a:fillRect/>
          </a:stretch>
        </p:blipFill>
        <p:spPr bwMode="auto">
          <a:xfrm>
            <a:off x="625475" y="1376363"/>
            <a:ext cx="7769225" cy="2814637"/>
          </a:xfrm>
          <a:prstGeom prst="rect">
            <a:avLst/>
          </a:prstGeom>
          <a:noFill/>
          <a:ln w="9525">
            <a:noFill/>
            <a:miter lim="800000"/>
            <a:headEnd/>
            <a:tailEnd/>
          </a:ln>
        </p:spPr>
      </p:pic>
      <p:sp>
        <p:nvSpPr>
          <p:cNvPr id="97285" name="灯片编号占位符 3"/>
          <p:cNvSpPr>
            <a:spLocks noGrp="1"/>
          </p:cNvSpPr>
          <p:nvPr>
            <p:ph type="sldNum" sz="quarter" idx="11"/>
          </p:nvPr>
        </p:nvSpPr>
        <p:spPr>
          <a:noFill/>
        </p:spPr>
        <p:txBody>
          <a:bodyPr/>
          <a:lstStyle/>
          <a:p>
            <a:fld id="{924ADCA8-089C-4AB0-8452-7A62C21D1DB7}" type="slidenum">
              <a:rPr lang="en-US" altLang="en-US" smtClean="0">
                <a:ea typeface="宋体" pitchFamily="2" charset="-122"/>
              </a:rPr>
              <a:pPr/>
              <a:t>75</a:t>
            </a:fld>
            <a:endParaRPr lang="en-US" altLang="en-US" smtClean="0">
              <a:ea typeface="宋体" pitchFamily="2" charset="-122"/>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1"/>
          <p:cNvSpPr>
            <a:spLocks noGrp="1"/>
          </p:cNvSpPr>
          <p:nvPr>
            <p:ph type="title"/>
          </p:nvPr>
        </p:nvSpPr>
        <p:spPr/>
        <p:txBody>
          <a:bodyPr/>
          <a:lstStyle/>
          <a:p>
            <a:r>
              <a:rPr lang="zh-CN" altLang="en-US" smtClean="0"/>
              <a:t>例题：初始状态</a:t>
            </a:r>
          </a:p>
        </p:txBody>
      </p:sp>
      <p:sp>
        <p:nvSpPr>
          <p:cNvPr id="98307" name="灯片编号占位符 3"/>
          <p:cNvSpPr>
            <a:spLocks noGrp="1"/>
          </p:cNvSpPr>
          <p:nvPr>
            <p:ph type="sldNum" sz="quarter" idx="11"/>
          </p:nvPr>
        </p:nvSpPr>
        <p:spPr>
          <a:noFill/>
        </p:spPr>
        <p:txBody>
          <a:bodyPr/>
          <a:lstStyle/>
          <a:p>
            <a:fld id="{525E0CB5-F219-4DBC-B910-8D70136518CD}" type="slidenum">
              <a:rPr lang="en-US" altLang="en-US" smtClean="0">
                <a:ea typeface="宋体" pitchFamily="2" charset="-122"/>
              </a:rPr>
              <a:pPr/>
              <a:t>76</a:t>
            </a:fld>
            <a:endParaRPr lang="en-US" altLang="en-US" smtClean="0">
              <a:ea typeface="宋体" pitchFamily="2" charset="-122"/>
            </a:endParaRPr>
          </a:p>
        </p:txBody>
      </p:sp>
      <p:pic>
        <p:nvPicPr>
          <p:cNvPr id="98308" name="Picture 2"/>
          <p:cNvPicPr>
            <a:picLocks noGrp="1" noChangeAspect="1" noChangeArrowheads="1"/>
          </p:cNvPicPr>
          <p:nvPr>
            <p:ph idx="1"/>
          </p:nvPr>
        </p:nvPicPr>
        <p:blipFill>
          <a:blip r:embed="rId2"/>
          <a:srcRect/>
          <a:stretch>
            <a:fillRect/>
          </a:stretch>
        </p:blipFill>
        <p:spPr>
          <a:xfrm>
            <a:off x="984250" y="1635125"/>
            <a:ext cx="7199313" cy="2916238"/>
          </a:xfrm>
          <a:noFill/>
        </p:spPr>
      </p:pic>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1"/>
          <p:cNvSpPr>
            <a:spLocks noGrp="1"/>
          </p:cNvSpPr>
          <p:nvPr>
            <p:ph type="title"/>
          </p:nvPr>
        </p:nvSpPr>
        <p:spPr/>
        <p:txBody>
          <a:bodyPr/>
          <a:lstStyle/>
          <a:p>
            <a:r>
              <a:rPr lang="zh-CN" altLang="en-US" smtClean="0"/>
              <a:t>删除</a:t>
            </a:r>
            <a:r>
              <a:rPr lang="en-US" altLang="zh-CN" smtClean="0"/>
              <a:t>p</a:t>
            </a:r>
            <a:endParaRPr lang="zh-CN" altLang="en-US" smtClean="0"/>
          </a:p>
        </p:txBody>
      </p:sp>
      <p:sp>
        <p:nvSpPr>
          <p:cNvPr id="99331" name="灯片编号占位符 3"/>
          <p:cNvSpPr>
            <a:spLocks noGrp="1"/>
          </p:cNvSpPr>
          <p:nvPr>
            <p:ph type="sldNum" sz="quarter" idx="11"/>
          </p:nvPr>
        </p:nvSpPr>
        <p:spPr>
          <a:noFill/>
        </p:spPr>
        <p:txBody>
          <a:bodyPr/>
          <a:lstStyle/>
          <a:p>
            <a:fld id="{59713140-C0AD-4474-AF01-1A7710641DC1}" type="slidenum">
              <a:rPr lang="en-US" altLang="en-US" smtClean="0">
                <a:ea typeface="宋体" pitchFamily="2" charset="-122"/>
              </a:rPr>
              <a:pPr/>
              <a:t>77</a:t>
            </a:fld>
            <a:endParaRPr lang="en-US" altLang="en-US" smtClean="0">
              <a:ea typeface="宋体" pitchFamily="2" charset="-122"/>
            </a:endParaRPr>
          </a:p>
        </p:txBody>
      </p:sp>
      <p:pic>
        <p:nvPicPr>
          <p:cNvPr id="99332" name="Picture 2"/>
          <p:cNvPicPr>
            <a:picLocks noGrp="1" noChangeAspect="1" noChangeArrowheads="1"/>
          </p:cNvPicPr>
          <p:nvPr>
            <p:ph idx="1"/>
          </p:nvPr>
        </p:nvPicPr>
        <p:blipFill>
          <a:blip r:embed="rId2"/>
          <a:srcRect/>
          <a:stretch>
            <a:fillRect/>
          </a:stretch>
        </p:blipFill>
        <p:spPr>
          <a:xfrm>
            <a:off x="984250" y="1455738"/>
            <a:ext cx="7199313" cy="3987800"/>
          </a:xfrm>
          <a:noFill/>
        </p:spPr>
      </p:pic>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1"/>
          <p:cNvSpPr>
            <a:spLocks noGrp="1"/>
          </p:cNvSpPr>
          <p:nvPr>
            <p:ph type="title"/>
          </p:nvPr>
        </p:nvSpPr>
        <p:spPr/>
        <p:txBody>
          <a:bodyPr/>
          <a:lstStyle/>
          <a:p>
            <a:r>
              <a:rPr lang="zh-CN" altLang="en-US" smtClean="0"/>
              <a:t>判断平衡性</a:t>
            </a:r>
          </a:p>
        </p:txBody>
      </p:sp>
      <p:sp>
        <p:nvSpPr>
          <p:cNvPr id="100355" name="灯片编号占位符 3"/>
          <p:cNvSpPr>
            <a:spLocks noGrp="1"/>
          </p:cNvSpPr>
          <p:nvPr>
            <p:ph type="sldNum" sz="quarter" idx="11"/>
          </p:nvPr>
        </p:nvSpPr>
        <p:spPr>
          <a:noFill/>
        </p:spPr>
        <p:txBody>
          <a:bodyPr/>
          <a:lstStyle/>
          <a:p>
            <a:fld id="{BFE9367A-92FB-49C0-B4DC-D3E8C5CC87FA}" type="slidenum">
              <a:rPr lang="en-US" altLang="en-US" smtClean="0">
                <a:ea typeface="宋体" pitchFamily="2" charset="-122"/>
              </a:rPr>
              <a:pPr/>
              <a:t>78</a:t>
            </a:fld>
            <a:endParaRPr lang="en-US" altLang="en-US" smtClean="0">
              <a:ea typeface="宋体" pitchFamily="2" charset="-122"/>
            </a:endParaRPr>
          </a:p>
        </p:txBody>
      </p:sp>
      <p:pic>
        <p:nvPicPr>
          <p:cNvPr id="100356" name="Picture 2"/>
          <p:cNvPicPr>
            <a:picLocks noGrp="1" noChangeAspect="1" noChangeArrowheads="1"/>
          </p:cNvPicPr>
          <p:nvPr>
            <p:ph idx="1"/>
          </p:nvPr>
        </p:nvPicPr>
        <p:blipFill>
          <a:blip r:embed="rId2"/>
          <a:srcRect/>
          <a:stretch>
            <a:fillRect/>
          </a:stretch>
        </p:blipFill>
        <p:spPr>
          <a:xfrm>
            <a:off x="804863" y="1455738"/>
            <a:ext cx="7199312" cy="3987800"/>
          </a:xfrm>
          <a:noFill/>
        </p:spPr>
      </p:pic>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标题 1"/>
          <p:cNvSpPr>
            <a:spLocks noGrp="1"/>
          </p:cNvSpPr>
          <p:nvPr>
            <p:ph type="title"/>
          </p:nvPr>
        </p:nvSpPr>
        <p:spPr/>
        <p:txBody>
          <a:bodyPr/>
          <a:lstStyle/>
          <a:p>
            <a:r>
              <a:rPr lang="zh-CN" altLang="en-US" smtClean="0"/>
              <a:t>上一级仍然不平衡</a:t>
            </a:r>
          </a:p>
        </p:txBody>
      </p:sp>
      <p:sp>
        <p:nvSpPr>
          <p:cNvPr id="101379" name="灯片编号占位符 3"/>
          <p:cNvSpPr>
            <a:spLocks noGrp="1"/>
          </p:cNvSpPr>
          <p:nvPr>
            <p:ph type="sldNum" sz="quarter" idx="11"/>
          </p:nvPr>
        </p:nvSpPr>
        <p:spPr>
          <a:noFill/>
        </p:spPr>
        <p:txBody>
          <a:bodyPr/>
          <a:lstStyle/>
          <a:p>
            <a:fld id="{A00D1C38-A108-4661-BC26-936A0A7524ED}" type="slidenum">
              <a:rPr lang="en-US" altLang="en-US" smtClean="0">
                <a:ea typeface="宋体" pitchFamily="2" charset="-122"/>
              </a:rPr>
              <a:pPr/>
              <a:t>79</a:t>
            </a:fld>
            <a:endParaRPr lang="en-US" altLang="en-US" smtClean="0">
              <a:ea typeface="宋体" pitchFamily="2" charset="-122"/>
            </a:endParaRPr>
          </a:p>
        </p:txBody>
      </p:sp>
      <p:pic>
        <p:nvPicPr>
          <p:cNvPr id="101380" name="Picture 2"/>
          <p:cNvPicPr>
            <a:picLocks noGrp="1" noChangeAspect="1" noChangeArrowheads="1"/>
          </p:cNvPicPr>
          <p:nvPr>
            <p:ph idx="1"/>
          </p:nvPr>
        </p:nvPicPr>
        <p:blipFill>
          <a:blip r:embed="rId2"/>
          <a:srcRect/>
          <a:stretch>
            <a:fillRect/>
          </a:stretch>
        </p:blipFill>
        <p:spPr>
          <a:xfrm>
            <a:off x="804863" y="1635125"/>
            <a:ext cx="7199312" cy="2889250"/>
          </a:xfrm>
          <a:noFill/>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smtClean="0"/>
              <a:t>例</a:t>
            </a:r>
          </a:p>
        </p:txBody>
      </p:sp>
      <p:sp>
        <p:nvSpPr>
          <p:cNvPr id="29699" name="灯片编号占位符 3"/>
          <p:cNvSpPr>
            <a:spLocks noGrp="1"/>
          </p:cNvSpPr>
          <p:nvPr>
            <p:ph type="sldNum" sz="quarter" idx="11"/>
          </p:nvPr>
        </p:nvSpPr>
        <p:spPr>
          <a:noFill/>
        </p:spPr>
        <p:txBody>
          <a:bodyPr/>
          <a:lstStyle/>
          <a:p>
            <a:fld id="{42B12AED-2FE4-41BC-BE3A-DB48FFBB2CDD}" type="slidenum">
              <a:rPr lang="en-US" altLang="en-US" smtClean="0">
                <a:ea typeface="宋体" pitchFamily="2" charset="-122"/>
              </a:rPr>
              <a:pPr/>
              <a:t>8</a:t>
            </a:fld>
            <a:endParaRPr lang="en-US" altLang="en-US" smtClean="0">
              <a:ea typeface="宋体" pitchFamily="2" charset="-122"/>
            </a:endParaRPr>
          </a:p>
        </p:txBody>
      </p:sp>
      <p:grpSp>
        <p:nvGrpSpPr>
          <p:cNvPr id="29700" name="组合 67"/>
          <p:cNvGrpSpPr>
            <a:grpSpLocks/>
          </p:cNvGrpSpPr>
          <p:nvPr/>
        </p:nvGrpSpPr>
        <p:grpSpPr bwMode="auto">
          <a:xfrm>
            <a:off x="801688" y="1455738"/>
            <a:ext cx="2693987" cy="3049587"/>
            <a:chOff x="266688" y="1455730"/>
            <a:chExt cx="2693268" cy="3049598"/>
          </a:xfrm>
        </p:grpSpPr>
        <p:grpSp>
          <p:nvGrpSpPr>
            <p:cNvPr id="29737" name="组合 6"/>
            <p:cNvGrpSpPr>
              <a:grpSpLocks/>
            </p:cNvGrpSpPr>
            <p:nvPr/>
          </p:nvGrpSpPr>
          <p:grpSpPr bwMode="auto">
            <a:xfrm>
              <a:off x="1343016" y="1455730"/>
              <a:ext cx="358776" cy="360000"/>
              <a:chOff x="1343016" y="1455730"/>
              <a:chExt cx="358776" cy="360000"/>
            </a:xfrm>
          </p:grpSpPr>
          <p:sp>
            <p:nvSpPr>
              <p:cNvPr id="29774" name="椭圆 4"/>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29775" name="TextBox 5"/>
              <p:cNvSpPr txBox="1">
                <a:spLocks noChangeArrowheads="1"/>
              </p:cNvSpPr>
              <p:nvPr/>
            </p:nvSpPr>
            <p:spPr bwMode="auto">
              <a:xfrm>
                <a:off x="1343016" y="1455730"/>
                <a:ext cx="358776" cy="360000"/>
              </a:xfrm>
              <a:prstGeom prst="rect">
                <a:avLst/>
              </a:prstGeom>
              <a:noFill/>
              <a:ln w="9525">
                <a:noFill/>
                <a:miter lim="800000"/>
                <a:headEnd/>
                <a:tailEnd/>
              </a:ln>
            </p:spPr>
            <p:txBody>
              <a:bodyPr anchor="ctr" anchorCtr="1">
                <a:spAutoFit/>
              </a:bodyPr>
              <a:lstStyle/>
              <a:p>
                <a:r>
                  <a:rPr lang="en-US" altLang="zh-CN" sz="1200" b="1"/>
                  <a:t>45</a:t>
                </a:r>
                <a:endParaRPr lang="zh-CN" altLang="en-US" sz="1200" b="1"/>
              </a:p>
            </p:txBody>
          </p:sp>
        </p:grpSp>
        <p:grpSp>
          <p:nvGrpSpPr>
            <p:cNvPr id="29738" name="组合 7"/>
            <p:cNvGrpSpPr>
              <a:grpSpLocks/>
            </p:cNvGrpSpPr>
            <p:nvPr/>
          </p:nvGrpSpPr>
          <p:grpSpPr bwMode="auto">
            <a:xfrm>
              <a:off x="804852" y="1992671"/>
              <a:ext cx="358776" cy="360000"/>
              <a:chOff x="1343016" y="1455729"/>
              <a:chExt cx="358776" cy="360000"/>
            </a:xfrm>
          </p:grpSpPr>
          <p:sp>
            <p:nvSpPr>
              <p:cNvPr id="29772" name="椭圆 8"/>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29773" name="TextBox 9"/>
              <p:cNvSpPr txBox="1">
                <a:spLocks noChangeArrowheads="1"/>
              </p:cNvSpPr>
              <p:nvPr/>
            </p:nvSpPr>
            <p:spPr bwMode="auto">
              <a:xfrm>
                <a:off x="1343016" y="1455729"/>
                <a:ext cx="358776" cy="360000"/>
              </a:xfrm>
              <a:prstGeom prst="rect">
                <a:avLst/>
              </a:prstGeom>
              <a:noFill/>
              <a:ln w="9525">
                <a:noFill/>
                <a:miter lim="800000"/>
                <a:headEnd/>
                <a:tailEnd/>
              </a:ln>
            </p:spPr>
            <p:txBody>
              <a:bodyPr anchor="ctr" anchorCtr="1">
                <a:spAutoFit/>
              </a:bodyPr>
              <a:lstStyle/>
              <a:p>
                <a:r>
                  <a:rPr lang="en-US" altLang="zh-CN" sz="1200" b="1"/>
                  <a:t>12</a:t>
                </a:r>
                <a:endParaRPr lang="zh-CN" altLang="en-US" sz="1200" b="1"/>
              </a:p>
            </p:txBody>
          </p:sp>
        </p:grpSp>
        <p:grpSp>
          <p:nvGrpSpPr>
            <p:cNvPr id="29739" name="组合 10"/>
            <p:cNvGrpSpPr>
              <a:grpSpLocks/>
            </p:cNvGrpSpPr>
            <p:nvPr/>
          </p:nvGrpSpPr>
          <p:grpSpPr bwMode="auto">
            <a:xfrm>
              <a:off x="1881180" y="1993895"/>
              <a:ext cx="358776" cy="360000"/>
              <a:chOff x="1343016" y="1455729"/>
              <a:chExt cx="358776" cy="360000"/>
            </a:xfrm>
          </p:grpSpPr>
          <p:sp>
            <p:nvSpPr>
              <p:cNvPr id="29770" name="椭圆 11"/>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29771" name="TextBox 12"/>
              <p:cNvSpPr txBox="1">
                <a:spLocks noChangeArrowheads="1"/>
              </p:cNvSpPr>
              <p:nvPr/>
            </p:nvSpPr>
            <p:spPr bwMode="auto">
              <a:xfrm>
                <a:off x="1343016" y="1455729"/>
                <a:ext cx="358776" cy="360000"/>
              </a:xfrm>
              <a:prstGeom prst="rect">
                <a:avLst/>
              </a:prstGeom>
              <a:noFill/>
              <a:ln w="9525">
                <a:noFill/>
                <a:miter lim="800000"/>
                <a:headEnd/>
                <a:tailEnd/>
              </a:ln>
            </p:spPr>
            <p:txBody>
              <a:bodyPr anchor="ctr" anchorCtr="1">
                <a:spAutoFit/>
              </a:bodyPr>
              <a:lstStyle/>
              <a:p>
                <a:r>
                  <a:rPr lang="en-US" altLang="zh-CN" sz="1200" b="1"/>
                  <a:t>53</a:t>
                </a:r>
                <a:endParaRPr lang="zh-CN" altLang="en-US" sz="1200" b="1"/>
              </a:p>
            </p:txBody>
          </p:sp>
        </p:grpSp>
        <p:grpSp>
          <p:nvGrpSpPr>
            <p:cNvPr id="29740" name="组合 13"/>
            <p:cNvGrpSpPr>
              <a:grpSpLocks/>
            </p:cNvGrpSpPr>
            <p:nvPr/>
          </p:nvGrpSpPr>
          <p:grpSpPr bwMode="auto">
            <a:xfrm>
              <a:off x="266688" y="2530836"/>
              <a:ext cx="358776" cy="360000"/>
              <a:chOff x="1343016" y="1455730"/>
              <a:chExt cx="358776" cy="358778"/>
            </a:xfrm>
          </p:grpSpPr>
          <p:sp>
            <p:nvSpPr>
              <p:cNvPr id="29768" name="椭圆 14"/>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29769" name="TextBox 15"/>
              <p:cNvSpPr txBox="1">
                <a:spLocks noChangeArrowheads="1"/>
              </p:cNvSpPr>
              <p:nvPr/>
            </p:nvSpPr>
            <p:spPr bwMode="auto">
              <a:xfrm>
                <a:off x="1343016" y="1455730"/>
                <a:ext cx="358776" cy="358778"/>
              </a:xfrm>
              <a:prstGeom prst="rect">
                <a:avLst/>
              </a:prstGeom>
              <a:noFill/>
              <a:ln w="9525">
                <a:noFill/>
                <a:miter lim="800000"/>
                <a:headEnd/>
                <a:tailEnd/>
              </a:ln>
            </p:spPr>
            <p:txBody>
              <a:bodyPr anchor="ctr" anchorCtr="1">
                <a:spAutoFit/>
              </a:bodyPr>
              <a:lstStyle/>
              <a:p>
                <a:r>
                  <a:rPr lang="en-US" altLang="zh-CN" sz="1200" b="1"/>
                  <a:t>3</a:t>
                </a:r>
                <a:endParaRPr lang="zh-CN" altLang="en-US" sz="1200" b="1"/>
              </a:p>
            </p:txBody>
          </p:sp>
        </p:grpSp>
        <p:grpSp>
          <p:nvGrpSpPr>
            <p:cNvPr id="29741" name="组合 16"/>
            <p:cNvGrpSpPr>
              <a:grpSpLocks/>
            </p:cNvGrpSpPr>
            <p:nvPr/>
          </p:nvGrpSpPr>
          <p:grpSpPr bwMode="auto">
            <a:xfrm>
              <a:off x="1343016" y="2532060"/>
              <a:ext cx="358776" cy="360000"/>
              <a:chOff x="1343016" y="1455730"/>
              <a:chExt cx="358776" cy="358778"/>
            </a:xfrm>
          </p:grpSpPr>
          <p:sp>
            <p:nvSpPr>
              <p:cNvPr id="29766" name="椭圆 17"/>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29767" name="TextBox 18"/>
              <p:cNvSpPr txBox="1">
                <a:spLocks noChangeArrowheads="1"/>
              </p:cNvSpPr>
              <p:nvPr/>
            </p:nvSpPr>
            <p:spPr bwMode="auto">
              <a:xfrm>
                <a:off x="1343016" y="1455730"/>
                <a:ext cx="358776" cy="358778"/>
              </a:xfrm>
              <a:prstGeom prst="rect">
                <a:avLst/>
              </a:prstGeom>
              <a:noFill/>
              <a:ln w="9525">
                <a:noFill/>
                <a:miter lim="800000"/>
                <a:headEnd/>
                <a:tailEnd/>
              </a:ln>
            </p:spPr>
            <p:txBody>
              <a:bodyPr anchor="ctr" anchorCtr="1">
                <a:spAutoFit/>
              </a:bodyPr>
              <a:lstStyle/>
              <a:p>
                <a:r>
                  <a:rPr lang="en-US" altLang="zh-CN" sz="1200" b="1"/>
                  <a:t>37</a:t>
                </a:r>
                <a:endParaRPr lang="zh-CN" altLang="en-US" sz="1200" b="1"/>
              </a:p>
            </p:txBody>
          </p:sp>
        </p:grpSp>
        <p:grpSp>
          <p:nvGrpSpPr>
            <p:cNvPr id="29742" name="组合 19"/>
            <p:cNvGrpSpPr>
              <a:grpSpLocks/>
            </p:cNvGrpSpPr>
            <p:nvPr/>
          </p:nvGrpSpPr>
          <p:grpSpPr bwMode="auto">
            <a:xfrm>
              <a:off x="2239956" y="2532060"/>
              <a:ext cx="720000" cy="360000"/>
              <a:chOff x="1163628" y="1455730"/>
              <a:chExt cx="720000" cy="360000"/>
            </a:xfrm>
          </p:grpSpPr>
          <p:sp>
            <p:nvSpPr>
              <p:cNvPr id="29764" name="椭圆 20"/>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29765" name="TextBox 21"/>
              <p:cNvSpPr txBox="1">
                <a:spLocks noChangeArrowheads="1"/>
              </p:cNvSpPr>
              <p:nvPr/>
            </p:nvSpPr>
            <p:spPr bwMode="auto">
              <a:xfrm>
                <a:off x="1163628" y="1455730"/>
                <a:ext cx="720000" cy="360000"/>
              </a:xfrm>
              <a:prstGeom prst="rect">
                <a:avLst/>
              </a:prstGeom>
              <a:noFill/>
              <a:ln w="9525">
                <a:noFill/>
                <a:miter lim="800000"/>
                <a:headEnd/>
                <a:tailEnd/>
              </a:ln>
            </p:spPr>
            <p:txBody>
              <a:bodyPr anchor="ctr" anchorCtr="1">
                <a:spAutoFit/>
              </a:bodyPr>
              <a:lstStyle/>
              <a:p>
                <a:r>
                  <a:rPr lang="en-US" altLang="zh-CN" sz="1200" b="1"/>
                  <a:t>100</a:t>
                </a:r>
                <a:endParaRPr lang="zh-CN" altLang="en-US" sz="1200" b="1"/>
              </a:p>
            </p:txBody>
          </p:sp>
        </p:grpSp>
        <p:grpSp>
          <p:nvGrpSpPr>
            <p:cNvPr id="29743" name="组合 22"/>
            <p:cNvGrpSpPr>
              <a:grpSpLocks/>
            </p:cNvGrpSpPr>
            <p:nvPr/>
          </p:nvGrpSpPr>
          <p:grpSpPr bwMode="auto">
            <a:xfrm>
              <a:off x="804852" y="3069000"/>
              <a:ext cx="358776" cy="360000"/>
              <a:chOff x="1343016" y="1455730"/>
              <a:chExt cx="358776" cy="358778"/>
            </a:xfrm>
          </p:grpSpPr>
          <p:sp>
            <p:nvSpPr>
              <p:cNvPr id="29762" name="椭圆 23"/>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29763" name="TextBox 24"/>
              <p:cNvSpPr txBox="1">
                <a:spLocks noChangeArrowheads="1"/>
              </p:cNvSpPr>
              <p:nvPr/>
            </p:nvSpPr>
            <p:spPr bwMode="auto">
              <a:xfrm>
                <a:off x="1343016" y="1455730"/>
                <a:ext cx="358776" cy="358778"/>
              </a:xfrm>
              <a:prstGeom prst="rect">
                <a:avLst/>
              </a:prstGeom>
              <a:noFill/>
              <a:ln w="9525">
                <a:noFill/>
                <a:miter lim="800000"/>
                <a:headEnd/>
                <a:tailEnd/>
              </a:ln>
            </p:spPr>
            <p:txBody>
              <a:bodyPr anchor="ctr" anchorCtr="1">
                <a:spAutoFit/>
              </a:bodyPr>
              <a:lstStyle/>
              <a:p>
                <a:r>
                  <a:rPr lang="en-US" altLang="zh-CN" sz="1200" b="1"/>
                  <a:t>24</a:t>
                </a:r>
                <a:endParaRPr lang="zh-CN" altLang="en-US" sz="1200" b="1"/>
              </a:p>
            </p:txBody>
          </p:sp>
        </p:grpSp>
        <p:grpSp>
          <p:nvGrpSpPr>
            <p:cNvPr id="29744" name="组合 25"/>
            <p:cNvGrpSpPr>
              <a:grpSpLocks/>
            </p:cNvGrpSpPr>
            <p:nvPr/>
          </p:nvGrpSpPr>
          <p:grpSpPr bwMode="auto">
            <a:xfrm>
              <a:off x="1881180" y="3070224"/>
              <a:ext cx="358776" cy="360000"/>
              <a:chOff x="1343016" y="1455730"/>
              <a:chExt cx="358776" cy="358778"/>
            </a:xfrm>
          </p:grpSpPr>
          <p:sp>
            <p:nvSpPr>
              <p:cNvPr id="29760" name="椭圆 26"/>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29761" name="TextBox 27"/>
              <p:cNvSpPr txBox="1">
                <a:spLocks noChangeArrowheads="1"/>
              </p:cNvSpPr>
              <p:nvPr/>
            </p:nvSpPr>
            <p:spPr bwMode="auto">
              <a:xfrm>
                <a:off x="1343016" y="1455730"/>
                <a:ext cx="358776" cy="358778"/>
              </a:xfrm>
              <a:prstGeom prst="rect">
                <a:avLst/>
              </a:prstGeom>
              <a:noFill/>
              <a:ln w="9525">
                <a:noFill/>
                <a:miter lim="800000"/>
                <a:headEnd/>
                <a:tailEnd/>
              </a:ln>
            </p:spPr>
            <p:txBody>
              <a:bodyPr anchor="ctr" anchorCtr="1">
                <a:spAutoFit/>
              </a:bodyPr>
              <a:lstStyle/>
              <a:p>
                <a:r>
                  <a:rPr lang="en-US" altLang="zh-CN" sz="1200" b="1"/>
                  <a:t>61</a:t>
                </a:r>
                <a:endParaRPr lang="zh-CN" altLang="en-US" sz="1200" b="1"/>
              </a:p>
            </p:txBody>
          </p:sp>
        </p:grpSp>
        <p:grpSp>
          <p:nvGrpSpPr>
            <p:cNvPr id="29745" name="组合 28"/>
            <p:cNvGrpSpPr>
              <a:grpSpLocks/>
            </p:cNvGrpSpPr>
            <p:nvPr/>
          </p:nvGrpSpPr>
          <p:grpSpPr bwMode="auto">
            <a:xfrm>
              <a:off x="2419344" y="3607164"/>
              <a:ext cx="358776" cy="360000"/>
              <a:chOff x="1343016" y="1455730"/>
              <a:chExt cx="358776" cy="358778"/>
            </a:xfrm>
          </p:grpSpPr>
          <p:sp>
            <p:nvSpPr>
              <p:cNvPr id="29758" name="椭圆 29"/>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29759" name="TextBox 30"/>
              <p:cNvSpPr txBox="1">
                <a:spLocks noChangeArrowheads="1"/>
              </p:cNvSpPr>
              <p:nvPr/>
            </p:nvSpPr>
            <p:spPr bwMode="auto">
              <a:xfrm>
                <a:off x="1343016" y="1455730"/>
                <a:ext cx="358776" cy="358778"/>
              </a:xfrm>
              <a:prstGeom prst="rect">
                <a:avLst/>
              </a:prstGeom>
              <a:noFill/>
              <a:ln w="9525">
                <a:noFill/>
                <a:miter lim="800000"/>
                <a:headEnd/>
                <a:tailEnd/>
              </a:ln>
            </p:spPr>
            <p:txBody>
              <a:bodyPr anchor="ctr" anchorCtr="1">
                <a:spAutoFit/>
              </a:bodyPr>
              <a:lstStyle/>
              <a:p>
                <a:r>
                  <a:rPr lang="en-US" altLang="zh-CN" sz="1200" b="1"/>
                  <a:t>90</a:t>
                </a:r>
                <a:endParaRPr lang="zh-CN" altLang="en-US" sz="1200" b="1"/>
              </a:p>
            </p:txBody>
          </p:sp>
        </p:grpSp>
        <p:grpSp>
          <p:nvGrpSpPr>
            <p:cNvPr id="29746" name="组合 31"/>
            <p:cNvGrpSpPr>
              <a:grpSpLocks/>
            </p:cNvGrpSpPr>
            <p:nvPr/>
          </p:nvGrpSpPr>
          <p:grpSpPr bwMode="auto">
            <a:xfrm>
              <a:off x="1881180" y="4145328"/>
              <a:ext cx="358776" cy="360000"/>
              <a:chOff x="1343016" y="1455730"/>
              <a:chExt cx="358776" cy="358778"/>
            </a:xfrm>
          </p:grpSpPr>
          <p:sp>
            <p:nvSpPr>
              <p:cNvPr id="29756" name="椭圆 32"/>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29757" name="TextBox 33"/>
              <p:cNvSpPr txBox="1">
                <a:spLocks noChangeArrowheads="1"/>
              </p:cNvSpPr>
              <p:nvPr/>
            </p:nvSpPr>
            <p:spPr bwMode="auto">
              <a:xfrm>
                <a:off x="1343016" y="1455730"/>
                <a:ext cx="358776" cy="358778"/>
              </a:xfrm>
              <a:prstGeom prst="rect">
                <a:avLst/>
              </a:prstGeom>
              <a:noFill/>
              <a:ln w="9525">
                <a:noFill/>
                <a:miter lim="800000"/>
                <a:headEnd/>
                <a:tailEnd/>
              </a:ln>
            </p:spPr>
            <p:txBody>
              <a:bodyPr anchor="ctr" anchorCtr="1">
                <a:spAutoFit/>
              </a:bodyPr>
              <a:lstStyle/>
              <a:p>
                <a:r>
                  <a:rPr lang="en-US" altLang="zh-CN" sz="1200" b="1"/>
                  <a:t>78</a:t>
                </a:r>
                <a:endParaRPr lang="zh-CN" altLang="en-US" sz="1200" b="1"/>
              </a:p>
            </p:txBody>
          </p:sp>
        </p:grpSp>
        <p:cxnSp>
          <p:nvCxnSpPr>
            <p:cNvPr id="29747" name="直接连接符 35"/>
            <p:cNvCxnSpPr>
              <a:cxnSpLocks noChangeShapeType="1"/>
              <a:stCxn id="29775" idx="2"/>
              <a:endCxn id="29773" idx="3"/>
            </p:cNvCxnSpPr>
            <p:nvPr/>
          </p:nvCxnSpPr>
          <p:spPr bwMode="auto">
            <a:xfrm rot="5400000">
              <a:off x="1164546" y="1814812"/>
              <a:ext cx="356941" cy="358776"/>
            </a:xfrm>
            <a:prstGeom prst="line">
              <a:avLst/>
            </a:prstGeom>
            <a:noFill/>
            <a:ln w="9525" algn="ctr">
              <a:solidFill>
                <a:schemeClr val="accent1"/>
              </a:solidFill>
              <a:round/>
              <a:headEnd/>
              <a:tailEnd/>
            </a:ln>
          </p:spPr>
        </p:cxnSp>
        <p:cxnSp>
          <p:nvCxnSpPr>
            <p:cNvPr id="29748" name="直接连接符 40"/>
            <p:cNvCxnSpPr>
              <a:cxnSpLocks noChangeShapeType="1"/>
              <a:stCxn id="29773" idx="2"/>
              <a:endCxn id="29769" idx="3"/>
            </p:cNvCxnSpPr>
            <p:nvPr/>
          </p:nvCxnSpPr>
          <p:spPr bwMode="auto">
            <a:xfrm rot="5400000">
              <a:off x="625770" y="2352365"/>
              <a:ext cx="358165" cy="358776"/>
            </a:xfrm>
            <a:prstGeom prst="line">
              <a:avLst/>
            </a:prstGeom>
            <a:noFill/>
            <a:ln w="9525" algn="ctr">
              <a:solidFill>
                <a:schemeClr val="accent1"/>
              </a:solidFill>
              <a:round/>
              <a:headEnd/>
              <a:tailEnd/>
            </a:ln>
          </p:spPr>
        </p:cxnSp>
        <p:cxnSp>
          <p:nvCxnSpPr>
            <p:cNvPr id="29749" name="直接连接符 43"/>
            <p:cNvCxnSpPr>
              <a:cxnSpLocks noChangeShapeType="1"/>
              <a:stCxn id="29775" idx="2"/>
              <a:endCxn id="29771" idx="1"/>
            </p:cNvCxnSpPr>
            <p:nvPr/>
          </p:nvCxnSpPr>
          <p:spPr bwMode="auto">
            <a:xfrm rot="16200000" flipH="1">
              <a:off x="1522710" y="1815424"/>
              <a:ext cx="358165" cy="358776"/>
            </a:xfrm>
            <a:prstGeom prst="line">
              <a:avLst/>
            </a:prstGeom>
            <a:noFill/>
            <a:ln w="9525" algn="ctr">
              <a:solidFill>
                <a:schemeClr val="accent1"/>
              </a:solidFill>
              <a:round/>
              <a:headEnd/>
              <a:tailEnd/>
            </a:ln>
          </p:spPr>
        </p:cxnSp>
        <p:cxnSp>
          <p:nvCxnSpPr>
            <p:cNvPr id="29750" name="直接连接符 46"/>
            <p:cNvCxnSpPr>
              <a:cxnSpLocks noChangeShapeType="1"/>
              <a:stCxn id="29771" idx="2"/>
            </p:cNvCxnSpPr>
            <p:nvPr/>
          </p:nvCxnSpPr>
          <p:spPr bwMode="auto">
            <a:xfrm rot="16200000" flipH="1">
              <a:off x="2061180" y="2353283"/>
              <a:ext cx="357553" cy="358776"/>
            </a:xfrm>
            <a:prstGeom prst="line">
              <a:avLst/>
            </a:prstGeom>
            <a:noFill/>
            <a:ln w="9525" algn="ctr">
              <a:solidFill>
                <a:schemeClr val="accent1"/>
              </a:solidFill>
              <a:round/>
              <a:headEnd/>
              <a:tailEnd/>
            </a:ln>
          </p:spPr>
        </p:cxnSp>
        <p:cxnSp>
          <p:nvCxnSpPr>
            <p:cNvPr id="29751" name="直接连接符 49"/>
            <p:cNvCxnSpPr>
              <a:cxnSpLocks noChangeShapeType="1"/>
              <a:stCxn id="29773" idx="2"/>
              <a:endCxn id="29767" idx="1"/>
            </p:cNvCxnSpPr>
            <p:nvPr/>
          </p:nvCxnSpPr>
          <p:spPr bwMode="auto">
            <a:xfrm rot="16200000" flipH="1">
              <a:off x="983934" y="2352977"/>
              <a:ext cx="359389" cy="358776"/>
            </a:xfrm>
            <a:prstGeom prst="line">
              <a:avLst/>
            </a:prstGeom>
            <a:noFill/>
            <a:ln w="9525" algn="ctr">
              <a:solidFill>
                <a:schemeClr val="accent1"/>
              </a:solidFill>
              <a:round/>
              <a:headEnd/>
              <a:tailEnd/>
            </a:ln>
          </p:spPr>
        </p:cxnSp>
        <p:cxnSp>
          <p:nvCxnSpPr>
            <p:cNvPr id="29752" name="直接连接符 52"/>
            <p:cNvCxnSpPr>
              <a:cxnSpLocks noChangeShapeType="1"/>
              <a:stCxn id="29767" idx="1"/>
              <a:endCxn id="29763" idx="0"/>
            </p:cNvCxnSpPr>
            <p:nvPr/>
          </p:nvCxnSpPr>
          <p:spPr bwMode="auto">
            <a:xfrm rot="10800000" flipV="1">
              <a:off x="984240" y="2712060"/>
              <a:ext cx="358776" cy="356940"/>
            </a:xfrm>
            <a:prstGeom prst="line">
              <a:avLst/>
            </a:prstGeom>
            <a:noFill/>
            <a:ln w="9525" algn="ctr">
              <a:solidFill>
                <a:schemeClr val="accent1"/>
              </a:solidFill>
              <a:round/>
              <a:headEnd/>
              <a:tailEnd/>
            </a:ln>
          </p:spPr>
        </p:cxnSp>
        <p:cxnSp>
          <p:nvCxnSpPr>
            <p:cNvPr id="29753" name="直接连接符 57"/>
            <p:cNvCxnSpPr>
              <a:cxnSpLocks noChangeShapeType="1"/>
              <a:stCxn id="29765" idx="2"/>
              <a:endCxn id="29761" idx="3"/>
            </p:cNvCxnSpPr>
            <p:nvPr/>
          </p:nvCxnSpPr>
          <p:spPr bwMode="auto">
            <a:xfrm rot="5400000">
              <a:off x="2240874" y="2891142"/>
              <a:ext cx="358164" cy="360000"/>
            </a:xfrm>
            <a:prstGeom prst="line">
              <a:avLst/>
            </a:prstGeom>
            <a:noFill/>
            <a:ln w="9525" algn="ctr">
              <a:solidFill>
                <a:schemeClr val="accent1"/>
              </a:solidFill>
              <a:round/>
              <a:headEnd/>
              <a:tailEnd/>
            </a:ln>
          </p:spPr>
        </p:cxnSp>
        <p:cxnSp>
          <p:nvCxnSpPr>
            <p:cNvPr id="29754" name="直接连接符 60"/>
            <p:cNvCxnSpPr>
              <a:cxnSpLocks noChangeShapeType="1"/>
              <a:stCxn id="29761" idx="2"/>
              <a:endCxn id="29759" idx="1"/>
            </p:cNvCxnSpPr>
            <p:nvPr/>
          </p:nvCxnSpPr>
          <p:spPr bwMode="auto">
            <a:xfrm rot="16200000" flipH="1">
              <a:off x="2061486" y="3429306"/>
              <a:ext cx="356940" cy="358776"/>
            </a:xfrm>
            <a:prstGeom prst="line">
              <a:avLst/>
            </a:prstGeom>
            <a:noFill/>
            <a:ln w="9525" algn="ctr">
              <a:solidFill>
                <a:schemeClr val="accent1"/>
              </a:solidFill>
              <a:round/>
              <a:headEnd/>
              <a:tailEnd/>
            </a:ln>
          </p:spPr>
        </p:cxnSp>
        <p:cxnSp>
          <p:nvCxnSpPr>
            <p:cNvPr id="29755" name="直接连接符 64"/>
            <p:cNvCxnSpPr>
              <a:cxnSpLocks noChangeShapeType="1"/>
              <a:stCxn id="29759" idx="2"/>
              <a:endCxn id="29757" idx="3"/>
            </p:cNvCxnSpPr>
            <p:nvPr/>
          </p:nvCxnSpPr>
          <p:spPr bwMode="auto">
            <a:xfrm rot="5400000">
              <a:off x="2240262" y="3966858"/>
              <a:ext cx="358164" cy="358776"/>
            </a:xfrm>
            <a:prstGeom prst="line">
              <a:avLst/>
            </a:prstGeom>
            <a:noFill/>
            <a:ln w="9525" algn="ctr">
              <a:solidFill>
                <a:schemeClr val="accent1"/>
              </a:solidFill>
              <a:round/>
              <a:headEnd/>
              <a:tailEnd/>
            </a:ln>
          </p:spPr>
        </p:cxnSp>
      </p:grpSp>
      <p:grpSp>
        <p:nvGrpSpPr>
          <p:cNvPr id="29701" name="组合 124"/>
          <p:cNvGrpSpPr>
            <a:grpSpLocks/>
          </p:cNvGrpSpPr>
          <p:nvPr/>
        </p:nvGrpSpPr>
        <p:grpSpPr bwMode="auto">
          <a:xfrm>
            <a:off x="5468938" y="1455738"/>
            <a:ext cx="2870200" cy="3049587"/>
            <a:chOff x="5468940" y="1455731"/>
            <a:chExt cx="2870208" cy="3049597"/>
          </a:xfrm>
        </p:grpSpPr>
        <p:grpSp>
          <p:nvGrpSpPr>
            <p:cNvPr id="29702" name="组合 71"/>
            <p:cNvGrpSpPr>
              <a:grpSpLocks/>
            </p:cNvGrpSpPr>
            <p:nvPr/>
          </p:nvGrpSpPr>
          <p:grpSpPr bwMode="auto">
            <a:xfrm>
              <a:off x="6184044" y="1455731"/>
              <a:ext cx="720000" cy="361225"/>
              <a:chOff x="6184044" y="1455731"/>
              <a:chExt cx="720000" cy="361225"/>
            </a:xfrm>
          </p:grpSpPr>
          <p:sp>
            <p:nvSpPr>
              <p:cNvPr id="29735" name="TextBox 68"/>
              <p:cNvSpPr txBox="1">
                <a:spLocks noChangeArrowheads="1"/>
              </p:cNvSpPr>
              <p:nvPr/>
            </p:nvSpPr>
            <p:spPr bwMode="auto">
              <a:xfrm>
                <a:off x="6184044" y="1455731"/>
                <a:ext cx="720000" cy="360000"/>
              </a:xfrm>
              <a:prstGeom prst="rect">
                <a:avLst/>
              </a:prstGeom>
              <a:noFill/>
              <a:ln w="9525">
                <a:noFill/>
                <a:miter lim="800000"/>
                <a:headEnd/>
                <a:tailEnd/>
              </a:ln>
            </p:spPr>
            <p:txBody>
              <a:bodyPr anchor="ctr" anchorCtr="1">
                <a:spAutoFit/>
              </a:bodyPr>
              <a:lstStyle/>
              <a:p>
                <a:r>
                  <a:rPr lang="en-US" altLang="zh-CN" sz="1200" b="1"/>
                  <a:t>CAO</a:t>
                </a:r>
                <a:endParaRPr lang="zh-CN" altLang="en-US" sz="1200" b="1"/>
              </a:p>
            </p:txBody>
          </p:sp>
          <p:sp>
            <p:nvSpPr>
              <p:cNvPr id="71" name="椭圆 70"/>
              <p:cNvSpPr/>
              <p:nvPr/>
            </p:nvSpPr>
            <p:spPr bwMode="auto">
              <a:xfrm>
                <a:off x="6183317" y="1457318"/>
                <a:ext cx="720727" cy="360364"/>
              </a:xfrm>
              <a:prstGeom prst="ellipse">
                <a:avLst/>
              </a:prstGeom>
              <a:noFill/>
              <a:ln w="9525" cap="flat" cmpd="sng" algn="ctr">
                <a:solidFill>
                  <a:schemeClr val="accent1"/>
                </a:solidFill>
                <a:prstDash val="solid"/>
                <a:round/>
                <a:headEnd type="none" w="med" len="med"/>
                <a:tailEnd type="none" w="med" len="med"/>
              </a:ln>
              <a:effectLst/>
            </p:spPr>
            <p:txBody>
              <a:bodyPr lIns="0" tIns="0" rIns="182880" bIns="0"/>
              <a:lstStyle/>
              <a:p>
                <a:pPr>
                  <a:spcBef>
                    <a:spcPct val="50000"/>
                  </a:spcBef>
                  <a:defRPr/>
                </a:pPr>
                <a:endParaRPr lang="zh-CN" altLang="en-US" sz="2400">
                  <a:ln>
                    <a:solidFill>
                      <a:sysClr val="windowText" lastClr="000000"/>
                    </a:solidFill>
                  </a:ln>
                </a:endParaRPr>
              </a:p>
            </p:txBody>
          </p:sp>
        </p:grpSp>
        <p:grpSp>
          <p:nvGrpSpPr>
            <p:cNvPr id="29703" name="组合 72"/>
            <p:cNvGrpSpPr>
              <a:grpSpLocks/>
            </p:cNvGrpSpPr>
            <p:nvPr/>
          </p:nvGrpSpPr>
          <p:grpSpPr bwMode="auto">
            <a:xfrm>
              <a:off x="6901596" y="1991446"/>
              <a:ext cx="720000" cy="361226"/>
              <a:chOff x="6184044" y="1455730"/>
              <a:chExt cx="720000" cy="361226"/>
            </a:xfrm>
          </p:grpSpPr>
          <p:sp>
            <p:nvSpPr>
              <p:cNvPr id="29733" name="TextBox 73"/>
              <p:cNvSpPr txBox="1">
                <a:spLocks noChangeArrowheads="1"/>
              </p:cNvSpPr>
              <p:nvPr/>
            </p:nvSpPr>
            <p:spPr bwMode="auto">
              <a:xfrm>
                <a:off x="6184044" y="1455730"/>
                <a:ext cx="720000" cy="360000"/>
              </a:xfrm>
              <a:prstGeom prst="rect">
                <a:avLst/>
              </a:prstGeom>
              <a:noFill/>
              <a:ln w="9525">
                <a:noFill/>
                <a:miter lim="800000"/>
                <a:headEnd/>
                <a:tailEnd/>
              </a:ln>
            </p:spPr>
            <p:txBody>
              <a:bodyPr anchor="ctr" anchorCtr="1">
                <a:spAutoFit/>
              </a:bodyPr>
              <a:lstStyle/>
              <a:p>
                <a:r>
                  <a:rPr lang="en-US" altLang="zh-CN" sz="1200" b="1"/>
                  <a:t>ZHAO</a:t>
                </a:r>
                <a:endParaRPr lang="zh-CN" altLang="en-US" sz="1200" b="1"/>
              </a:p>
            </p:txBody>
          </p:sp>
          <p:sp>
            <p:nvSpPr>
              <p:cNvPr id="75" name="椭圆 74"/>
              <p:cNvSpPr/>
              <p:nvPr/>
            </p:nvSpPr>
            <p:spPr bwMode="auto">
              <a:xfrm>
                <a:off x="6183317" y="1456592"/>
                <a:ext cx="720727" cy="360363"/>
              </a:xfrm>
              <a:prstGeom prst="ellipse">
                <a:avLst/>
              </a:prstGeom>
              <a:noFill/>
              <a:ln w="9525" cap="flat" cmpd="sng" algn="ctr">
                <a:solidFill>
                  <a:schemeClr val="accent1"/>
                </a:solidFill>
                <a:prstDash val="solid"/>
                <a:round/>
                <a:headEnd type="none" w="med" len="med"/>
                <a:tailEnd type="none" w="med" len="med"/>
              </a:ln>
              <a:effectLst/>
            </p:spPr>
            <p:txBody>
              <a:bodyPr lIns="0" tIns="0" rIns="182880" bIns="0"/>
              <a:lstStyle/>
              <a:p>
                <a:pPr>
                  <a:spcBef>
                    <a:spcPct val="50000"/>
                  </a:spcBef>
                  <a:defRPr/>
                </a:pPr>
                <a:endParaRPr lang="zh-CN" altLang="en-US" sz="2400">
                  <a:ln>
                    <a:solidFill>
                      <a:sysClr val="windowText" lastClr="000000"/>
                    </a:solidFill>
                  </a:ln>
                </a:endParaRPr>
              </a:p>
            </p:txBody>
          </p:sp>
        </p:grpSp>
        <p:grpSp>
          <p:nvGrpSpPr>
            <p:cNvPr id="29704" name="组合 75"/>
            <p:cNvGrpSpPr>
              <a:grpSpLocks/>
            </p:cNvGrpSpPr>
            <p:nvPr/>
          </p:nvGrpSpPr>
          <p:grpSpPr bwMode="auto">
            <a:xfrm>
              <a:off x="6186492" y="2529610"/>
              <a:ext cx="720000" cy="361226"/>
              <a:chOff x="6184044" y="1455730"/>
              <a:chExt cx="720000" cy="361226"/>
            </a:xfrm>
          </p:grpSpPr>
          <p:sp>
            <p:nvSpPr>
              <p:cNvPr id="29731" name="TextBox 76"/>
              <p:cNvSpPr txBox="1">
                <a:spLocks noChangeArrowheads="1"/>
              </p:cNvSpPr>
              <p:nvPr/>
            </p:nvSpPr>
            <p:spPr bwMode="auto">
              <a:xfrm>
                <a:off x="6184044" y="1455730"/>
                <a:ext cx="720000" cy="360000"/>
              </a:xfrm>
              <a:prstGeom prst="rect">
                <a:avLst/>
              </a:prstGeom>
              <a:noFill/>
              <a:ln w="9525">
                <a:noFill/>
                <a:miter lim="800000"/>
                <a:headEnd/>
                <a:tailEnd/>
              </a:ln>
            </p:spPr>
            <p:txBody>
              <a:bodyPr anchor="ctr" anchorCtr="1">
                <a:spAutoFit/>
              </a:bodyPr>
              <a:lstStyle/>
              <a:p>
                <a:r>
                  <a:rPr lang="en-US" altLang="zh-CN" sz="1200" b="1"/>
                  <a:t>DING</a:t>
                </a:r>
                <a:endParaRPr lang="zh-CN" altLang="en-US" sz="1200" b="1"/>
              </a:p>
            </p:txBody>
          </p:sp>
          <p:sp>
            <p:nvSpPr>
              <p:cNvPr id="78" name="椭圆 77"/>
              <p:cNvSpPr/>
              <p:nvPr/>
            </p:nvSpPr>
            <p:spPr bwMode="auto">
              <a:xfrm>
                <a:off x="6184044" y="1456592"/>
                <a:ext cx="720727" cy="360364"/>
              </a:xfrm>
              <a:prstGeom prst="ellipse">
                <a:avLst/>
              </a:prstGeom>
              <a:noFill/>
              <a:ln w="9525" cap="flat" cmpd="sng" algn="ctr">
                <a:solidFill>
                  <a:schemeClr val="accent1"/>
                </a:solidFill>
                <a:prstDash val="solid"/>
                <a:round/>
                <a:headEnd type="none" w="med" len="med"/>
                <a:tailEnd type="none" w="med" len="med"/>
              </a:ln>
              <a:effectLst/>
            </p:spPr>
            <p:txBody>
              <a:bodyPr lIns="0" tIns="0" rIns="182880" bIns="0"/>
              <a:lstStyle/>
              <a:p>
                <a:pPr>
                  <a:spcBef>
                    <a:spcPct val="50000"/>
                  </a:spcBef>
                  <a:defRPr/>
                </a:pPr>
                <a:endParaRPr lang="zh-CN" altLang="en-US" sz="2400">
                  <a:ln>
                    <a:solidFill>
                      <a:sysClr val="windowText" lastClr="000000"/>
                    </a:solidFill>
                  </a:ln>
                </a:endParaRPr>
              </a:p>
            </p:txBody>
          </p:sp>
        </p:grpSp>
        <p:grpSp>
          <p:nvGrpSpPr>
            <p:cNvPr id="29705" name="组合 78"/>
            <p:cNvGrpSpPr>
              <a:grpSpLocks/>
            </p:cNvGrpSpPr>
            <p:nvPr/>
          </p:nvGrpSpPr>
          <p:grpSpPr bwMode="auto">
            <a:xfrm>
              <a:off x="6901596" y="3067774"/>
              <a:ext cx="720000" cy="361226"/>
              <a:chOff x="6184044" y="1455730"/>
              <a:chExt cx="720000" cy="361226"/>
            </a:xfrm>
          </p:grpSpPr>
          <p:sp>
            <p:nvSpPr>
              <p:cNvPr id="29729" name="TextBox 79"/>
              <p:cNvSpPr txBox="1">
                <a:spLocks noChangeArrowheads="1"/>
              </p:cNvSpPr>
              <p:nvPr/>
            </p:nvSpPr>
            <p:spPr bwMode="auto">
              <a:xfrm>
                <a:off x="6184044" y="1455730"/>
                <a:ext cx="720000" cy="360000"/>
              </a:xfrm>
              <a:prstGeom prst="rect">
                <a:avLst/>
              </a:prstGeom>
              <a:noFill/>
              <a:ln w="9525">
                <a:noFill/>
                <a:miter lim="800000"/>
                <a:headEnd/>
                <a:tailEnd/>
              </a:ln>
            </p:spPr>
            <p:txBody>
              <a:bodyPr anchor="ctr" anchorCtr="1">
                <a:spAutoFit/>
              </a:bodyPr>
              <a:lstStyle/>
              <a:p>
                <a:r>
                  <a:rPr lang="en-US" altLang="zh-CN" sz="1200" b="1"/>
                  <a:t>WANG</a:t>
                </a:r>
                <a:endParaRPr lang="zh-CN" altLang="en-US" sz="1200" b="1"/>
              </a:p>
            </p:txBody>
          </p:sp>
          <p:sp>
            <p:nvSpPr>
              <p:cNvPr id="81" name="椭圆 80"/>
              <p:cNvSpPr/>
              <p:nvPr/>
            </p:nvSpPr>
            <p:spPr bwMode="auto">
              <a:xfrm>
                <a:off x="6183317" y="1456592"/>
                <a:ext cx="720727" cy="360363"/>
              </a:xfrm>
              <a:prstGeom prst="ellipse">
                <a:avLst/>
              </a:prstGeom>
              <a:noFill/>
              <a:ln w="9525" cap="flat" cmpd="sng" algn="ctr">
                <a:solidFill>
                  <a:schemeClr val="accent1"/>
                </a:solidFill>
                <a:prstDash val="solid"/>
                <a:round/>
                <a:headEnd type="none" w="med" len="med"/>
                <a:tailEnd type="none" w="med" len="med"/>
              </a:ln>
              <a:effectLst/>
            </p:spPr>
            <p:txBody>
              <a:bodyPr lIns="0" tIns="0" rIns="182880" bIns="0"/>
              <a:lstStyle/>
              <a:p>
                <a:pPr>
                  <a:spcBef>
                    <a:spcPct val="50000"/>
                  </a:spcBef>
                  <a:defRPr/>
                </a:pPr>
                <a:endParaRPr lang="zh-CN" altLang="en-US" sz="2400">
                  <a:ln>
                    <a:solidFill>
                      <a:sysClr val="windowText" lastClr="000000"/>
                    </a:solidFill>
                  </a:ln>
                </a:endParaRPr>
              </a:p>
            </p:txBody>
          </p:sp>
        </p:grpSp>
        <p:grpSp>
          <p:nvGrpSpPr>
            <p:cNvPr id="29706" name="组合 81"/>
            <p:cNvGrpSpPr>
              <a:grpSpLocks/>
            </p:cNvGrpSpPr>
            <p:nvPr/>
          </p:nvGrpSpPr>
          <p:grpSpPr bwMode="auto">
            <a:xfrm>
              <a:off x="5468940" y="3070223"/>
              <a:ext cx="720000" cy="361226"/>
              <a:chOff x="6184044" y="1455730"/>
              <a:chExt cx="720000" cy="361226"/>
            </a:xfrm>
          </p:grpSpPr>
          <p:sp>
            <p:nvSpPr>
              <p:cNvPr id="29727" name="TextBox 82"/>
              <p:cNvSpPr txBox="1">
                <a:spLocks noChangeArrowheads="1"/>
              </p:cNvSpPr>
              <p:nvPr/>
            </p:nvSpPr>
            <p:spPr bwMode="auto">
              <a:xfrm>
                <a:off x="6184044" y="1455730"/>
                <a:ext cx="720000" cy="360000"/>
              </a:xfrm>
              <a:prstGeom prst="rect">
                <a:avLst/>
              </a:prstGeom>
              <a:noFill/>
              <a:ln w="9525">
                <a:noFill/>
                <a:miter lim="800000"/>
                <a:headEnd/>
                <a:tailEnd/>
              </a:ln>
            </p:spPr>
            <p:txBody>
              <a:bodyPr anchor="ctr" anchorCtr="1">
                <a:spAutoFit/>
              </a:bodyPr>
              <a:lstStyle/>
              <a:p>
                <a:r>
                  <a:rPr lang="en-US" altLang="zh-CN" sz="1200" b="1"/>
                  <a:t>CHEN</a:t>
                </a:r>
                <a:endParaRPr lang="zh-CN" altLang="en-US" sz="1200" b="1"/>
              </a:p>
            </p:txBody>
          </p:sp>
          <p:sp>
            <p:nvSpPr>
              <p:cNvPr id="84" name="椭圆 83"/>
              <p:cNvSpPr/>
              <p:nvPr/>
            </p:nvSpPr>
            <p:spPr bwMode="auto">
              <a:xfrm>
                <a:off x="6184044" y="1457318"/>
                <a:ext cx="720727" cy="360363"/>
              </a:xfrm>
              <a:prstGeom prst="ellipse">
                <a:avLst/>
              </a:prstGeom>
              <a:noFill/>
              <a:ln w="9525" cap="flat" cmpd="sng" algn="ctr">
                <a:solidFill>
                  <a:schemeClr val="accent1"/>
                </a:solidFill>
                <a:prstDash val="solid"/>
                <a:round/>
                <a:headEnd type="none" w="med" len="med"/>
                <a:tailEnd type="none" w="med" len="med"/>
              </a:ln>
              <a:effectLst/>
            </p:spPr>
            <p:txBody>
              <a:bodyPr lIns="0" tIns="0" rIns="182880" bIns="0"/>
              <a:lstStyle/>
              <a:p>
                <a:pPr>
                  <a:spcBef>
                    <a:spcPct val="50000"/>
                  </a:spcBef>
                  <a:defRPr/>
                </a:pPr>
                <a:endParaRPr lang="zh-CN" altLang="en-US" sz="2400">
                  <a:ln>
                    <a:solidFill>
                      <a:sysClr val="windowText" lastClr="000000"/>
                    </a:solidFill>
                  </a:ln>
                </a:endParaRPr>
              </a:p>
            </p:txBody>
          </p:sp>
        </p:grpSp>
        <p:grpSp>
          <p:nvGrpSpPr>
            <p:cNvPr id="29707" name="组合 84"/>
            <p:cNvGrpSpPr>
              <a:grpSpLocks/>
            </p:cNvGrpSpPr>
            <p:nvPr/>
          </p:nvGrpSpPr>
          <p:grpSpPr bwMode="auto">
            <a:xfrm>
              <a:off x="6184044" y="3605938"/>
              <a:ext cx="720000" cy="361226"/>
              <a:chOff x="6184044" y="1455730"/>
              <a:chExt cx="720000" cy="361226"/>
            </a:xfrm>
          </p:grpSpPr>
          <p:sp>
            <p:nvSpPr>
              <p:cNvPr id="29725" name="TextBox 85"/>
              <p:cNvSpPr txBox="1">
                <a:spLocks noChangeArrowheads="1"/>
              </p:cNvSpPr>
              <p:nvPr/>
            </p:nvSpPr>
            <p:spPr bwMode="auto">
              <a:xfrm>
                <a:off x="6184044" y="1455730"/>
                <a:ext cx="720000" cy="360000"/>
              </a:xfrm>
              <a:prstGeom prst="rect">
                <a:avLst/>
              </a:prstGeom>
              <a:noFill/>
              <a:ln w="9525">
                <a:noFill/>
                <a:miter lim="800000"/>
                <a:headEnd/>
                <a:tailEnd/>
              </a:ln>
            </p:spPr>
            <p:txBody>
              <a:bodyPr anchor="ctr" anchorCtr="1">
                <a:spAutoFit/>
              </a:bodyPr>
              <a:lstStyle/>
              <a:p>
                <a:r>
                  <a:rPr lang="en-US" altLang="zh-CN" sz="1200" b="1"/>
                  <a:t>MA</a:t>
                </a:r>
                <a:endParaRPr lang="zh-CN" altLang="en-US" sz="1200" b="1"/>
              </a:p>
            </p:txBody>
          </p:sp>
          <p:sp>
            <p:nvSpPr>
              <p:cNvPr id="87" name="椭圆 86"/>
              <p:cNvSpPr/>
              <p:nvPr/>
            </p:nvSpPr>
            <p:spPr bwMode="auto">
              <a:xfrm>
                <a:off x="6183317" y="1456592"/>
                <a:ext cx="720727" cy="360364"/>
              </a:xfrm>
              <a:prstGeom prst="ellipse">
                <a:avLst/>
              </a:prstGeom>
              <a:noFill/>
              <a:ln w="9525" cap="flat" cmpd="sng" algn="ctr">
                <a:solidFill>
                  <a:schemeClr val="accent1"/>
                </a:solidFill>
                <a:prstDash val="solid"/>
                <a:round/>
                <a:headEnd type="none" w="med" len="med"/>
                <a:tailEnd type="none" w="med" len="med"/>
              </a:ln>
              <a:effectLst/>
            </p:spPr>
            <p:txBody>
              <a:bodyPr lIns="0" tIns="0" rIns="182880" bIns="0"/>
              <a:lstStyle/>
              <a:p>
                <a:pPr>
                  <a:spcBef>
                    <a:spcPct val="50000"/>
                  </a:spcBef>
                  <a:defRPr/>
                </a:pPr>
                <a:endParaRPr lang="zh-CN" altLang="en-US" sz="2400">
                  <a:ln>
                    <a:solidFill>
                      <a:sysClr val="windowText" lastClr="000000"/>
                    </a:solidFill>
                  </a:ln>
                </a:endParaRPr>
              </a:p>
            </p:txBody>
          </p:sp>
        </p:grpSp>
        <p:grpSp>
          <p:nvGrpSpPr>
            <p:cNvPr id="29708" name="组合 87"/>
            <p:cNvGrpSpPr>
              <a:grpSpLocks/>
            </p:cNvGrpSpPr>
            <p:nvPr/>
          </p:nvGrpSpPr>
          <p:grpSpPr bwMode="auto">
            <a:xfrm>
              <a:off x="7619148" y="3608387"/>
              <a:ext cx="720000" cy="361226"/>
              <a:chOff x="6184044" y="1455730"/>
              <a:chExt cx="720000" cy="361226"/>
            </a:xfrm>
          </p:grpSpPr>
          <p:sp>
            <p:nvSpPr>
              <p:cNvPr id="29723" name="TextBox 88"/>
              <p:cNvSpPr txBox="1">
                <a:spLocks noChangeArrowheads="1"/>
              </p:cNvSpPr>
              <p:nvPr/>
            </p:nvSpPr>
            <p:spPr bwMode="auto">
              <a:xfrm>
                <a:off x="6184044" y="1455730"/>
                <a:ext cx="720000" cy="360000"/>
              </a:xfrm>
              <a:prstGeom prst="rect">
                <a:avLst/>
              </a:prstGeom>
              <a:noFill/>
              <a:ln w="9525">
                <a:noFill/>
                <a:miter lim="800000"/>
                <a:headEnd/>
                <a:tailEnd/>
              </a:ln>
            </p:spPr>
            <p:txBody>
              <a:bodyPr anchor="ctr" anchorCtr="1">
                <a:spAutoFit/>
              </a:bodyPr>
              <a:lstStyle/>
              <a:p>
                <a:r>
                  <a:rPr lang="en-US" altLang="zh-CN" sz="1200" b="1"/>
                  <a:t>XIA</a:t>
                </a:r>
                <a:endParaRPr lang="zh-CN" altLang="en-US" sz="1200" b="1"/>
              </a:p>
            </p:txBody>
          </p:sp>
          <p:sp>
            <p:nvSpPr>
              <p:cNvPr id="90" name="椭圆 89"/>
              <p:cNvSpPr/>
              <p:nvPr/>
            </p:nvSpPr>
            <p:spPr bwMode="auto">
              <a:xfrm>
                <a:off x="6183317" y="1457318"/>
                <a:ext cx="720727" cy="360364"/>
              </a:xfrm>
              <a:prstGeom prst="ellipse">
                <a:avLst/>
              </a:prstGeom>
              <a:noFill/>
              <a:ln w="9525" cap="flat" cmpd="sng" algn="ctr">
                <a:solidFill>
                  <a:schemeClr val="accent1"/>
                </a:solidFill>
                <a:prstDash val="solid"/>
                <a:round/>
                <a:headEnd type="none" w="med" len="med"/>
                <a:tailEnd type="none" w="med" len="med"/>
              </a:ln>
              <a:effectLst/>
            </p:spPr>
            <p:txBody>
              <a:bodyPr lIns="0" tIns="0" rIns="182880" bIns="0"/>
              <a:lstStyle/>
              <a:p>
                <a:pPr>
                  <a:spcBef>
                    <a:spcPct val="50000"/>
                  </a:spcBef>
                  <a:defRPr/>
                </a:pPr>
                <a:endParaRPr lang="zh-CN" altLang="en-US" sz="2400">
                  <a:ln>
                    <a:solidFill>
                      <a:sysClr val="windowText" lastClr="000000"/>
                    </a:solidFill>
                  </a:ln>
                </a:endParaRPr>
              </a:p>
            </p:txBody>
          </p:sp>
        </p:grpSp>
        <p:grpSp>
          <p:nvGrpSpPr>
            <p:cNvPr id="29709" name="组合 90"/>
            <p:cNvGrpSpPr>
              <a:grpSpLocks/>
            </p:cNvGrpSpPr>
            <p:nvPr/>
          </p:nvGrpSpPr>
          <p:grpSpPr bwMode="auto">
            <a:xfrm>
              <a:off x="6901596" y="4141653"/>
              <a:ext cx="720000" cy="361226"/>
              <a:chOff x="6184044" y="1455730"/>
              <a:chExt cx="720000" cy="361226"/>
            </a:xfrm>
          </p:grpSpPr>
          <p:sp>
            <p:nvSpPr>
              <p:cNvPr id="29721" name="TextBox 91"/>
              <p:cNvSpPr txBox="1">
                <a:spLocks noChangeArrowheads="1"/>
              </p:cNvSpPr>
              <p:nvPr/>
            </p:nvSpPr>
            <p:spPr bwMode="auto">
              <a:xfrm>
                <a:off x="6184044" y="1455730"/>
                <a:ext cx="720000" cy="360000"/>
              </a:xfrm>
              <a:prstGeom prst="rect">
                <a:avLst/>
              </a:prstGeom>
              <a:noFill/>
              <a:ln w="9525">
                <a:noFill/>
                <a:miter lim="800000"/>
                <a:headEnd/>
                <a:tailEnd/>
              </a:ln>
            </p:spPr>
            <p:txBody>
              <a:bodyPr anchor="ctr" anchorCtr="1">
                <a:spAutoFit/>
              </a:bodyPr>
              <a:lstStyle/>
              <a:p>
                <a:r>
                  <a:rPr lang="en-US" altLang="zh-CN" sz="1200" b="1"/>
                  <a:t>LI</a:t>
                </a:r>
                <a:endParaRPr lang="zh-CN" altLang="en-US" sz="1200" b="1"/>
              </a:p>
            </p:txBody>
          </p:sp>
          <p:sp>
            <p:nvSpPr>
              <p:cNvPr id="93" name="椭圆 92"/>
              <p:cNvSpPr/>
              <p:nvPr/>
            </p:nvSpPr>
            <p:spPr bwMode="auto">
              <a:xfrm>
                <a:off x="6183317" y="1457454"/>
                <a:ext cx="720727" cy="358776"/>
              </a:xfrm>
              <a:prstGeom prst="ellipse">
                <a:avLst/>
              </a:prstGeom>
              <a:noFill/>
              <a:ln w="9525" cap="flat" cmpd="sng" algn="ctr">
                <a:solidFill>
                  <a:schemeClr val="accent1"/>
                </a:solidFill>
                <a:prstDash val="solid"/>
                <a:round/>
                <a:headEnd type="none" w="med" len="med"/>
                <a:tailEnd type="none" w="med" len="med"/>
              </a:ln>
              <a:effectLst/>
            </p:spPr>
            <p:txBody>
              <a:bodyPr lIns="0" tIns="0" rIns="182880" bIns="0"/>
              <a:lstStyle/>
              <a:p>
                <a:pPr>
                  <a:spcBef>
                    <a:spcPct val="50000"/>
                  </a:spcBef>
                  <a:defRPr/>
                </a:pPr>
                <a:endParaRPr lang="zh-CN" altLang="en-US" sz="2400">
                  <a:ln>
                    <a:solidFill>
                      <a:sysClr val="windowText" lastClr="000000"/>
                    </a:solidFill>
                  </a:ln>
                </a:endParaRPr>
              </a:p>
            </p:txBody>
          </p:sp>
        </p:grpSp>
        <p:grpSp>
          <p:nvGrpSpPr>
            <p:cNvPr id="29710" name="组合 93"/>
            <p:cNvGrpSpPr>
              <a:grpSpLocks/>
            </p:cNvGrpSpPr>
            <p:nvPr/>
          </p:nvGrpSpPr>
          <p:grpSpPr bwMode="auto">
            <a:xfrm>
              <a:off x="5468940" y="4144102"/>
              <a:ext cx="720000" cy="361226"/>
              <a:chOff x="6184044" y="1455730"/>
              <a:chExt cx="720000" cy="361226"/>
            </a:xfrm>
          </p:grpSpPr>
          <p:sp>
            <p:nvSpPr>
              <p:cNvPr id="29719" name="TextBox 94"/>
              <p:cNvSpPr txBox="1">
                <a:spLocks noChangeArrowheads="1"/>
              </p:cNvSpPr>
              <p:nvPr/>
            </p:nvSpPr>
            <p:spPr bwMode="auto">
              <a:xfrm>
                <a:off x="6184044" y="1455730"/>
                <a:ext cx="720000" cy="360000"/>
              </a:xfrm>
              <a:prstGeom prst="rect">
                <a:avLst/>
              </a:prstGeom>
              <a:noFill/>
              <a:ln w="9525">
                <a:noFill/>
                <a:miter lim="800000"/>
                <a:headEnd/>
                <a:tailEnd/>
              </a:ln>
            </p:spPr>
            <p:txBody>
              <a:bodyPr anchor="ctr" anchorCtr="1">
                <a:spAutoFit/>
              </a:bodyPr>
              <a:lstStyle/>
              <a:p>
                <a:r>
                  <a:rPr lang="en-US" altLang="zh-CN" sz="1200" b="1"/>
                  <a:t>DU</a:t>
                </a:r>
                <a:endParaRPr lang="zh-CN" altLang="en-US" sz="1200" b="1"/>
              </a:p>
            </p:txBody>
          </p:sp>
          <p:sp>
            <p:nvSpPr>
              <p:cNvPr id="96" name="椭圆 95"/>
              <p:cNvSpPr/>
              <p:nvPr/>
            </p:nvSpPr>
            <p:spPr bwMode="auto">
              <a:xfrm>
                <a:off x="6184044" y="1456593"/>
                <a:ext cx="720727" cy="360363"/>
              </a:xfrm>
              <a:prstGeom prst="ellipse">
                <a:avLst/>
              </a:prstGeom>
              <a:noFill/>
              <a:ln w="9525" cap="flat" cmpd="sng" algn="ctr">
                <a:solidFill>
                  <a:schemeClr val="accent1"/>
                </a:solidFill>
                <a:prstDash val="solid"/>
                <a:round/>
                <a:headEnd type="none" w="med" len="med"/>
                <a:tailEnd type="none" w="med" len="med"/>
              </a:ln>
              <a:effectLst/>
            </p:spPr>
            <p:txBody>
              <a:bodyPr lIns="0" tIns="0" rIns="182880" bIns="0"/>
              <a:lstStyle/>
              <a:p>
                <a:pPr>
                  <a:spcBef>
                    <a:spcPct val="50000"/>
                  </a:spcBef>
                  <a:defRPr/>
                </a:pPr>
                <a:endParaRPr lang="zh-CN" altLang="en-US" sz="2400">
                  <a:ln>
                    <a:solidFill>
                      <a:sysClr val="windowText" lastClr="000000"/>
                    </a:solidFill>
                  </a:ln>
                </a:endParaRPr>
              </a:p>
            </p:txBody>
          </p:sp>
        </p:grpSp>
        <p:cxnSp>
          <p:nvCxnSpPr>
            <p:cNvPr id="29711" name="直接连接符 96"/>
            <p:cNvCxnSpPr>
              <a:cxnSpLocks noChangeShapeType="1"/>
              <a:stCxn id="71" idx="5"/>
              <a:endCxn id="75" idx="0"/>
            </p:cNvCxnSpPr>
            <p:nvPr/>
          </p:nvCxnSpPr>
          <p:spPr bwMode="auto">
            <a:xfrm rot="16200000" flipH="1">
              <a:off x="6915881" y="1646956"/>
              <a:ext cx="228437" cy="462994"/>
            </a:xfrm>
            <a:prstGeom prst="line">
              <a:avLst/>
            </a:prstGeom>
            <a:noFill/>
            <a:ln w="9525" algn="ctr">
              <a:solidFill>
                <a:schemeClr val="accent1"/>
              </a:solidFill>
              <a:round/>
              <a:headEnd/>
              <a:tailEnd/>
            </a:ln>
          </p:spPr>
        </p:cxnSp>
        <p:cxnSp>
          <p:nvCxnSpPr>
            <p:cNvPr id="29712" name="直接连接符 99"/>
            <p:cNvCxnSpPr>
              <a:cxnSpLocks noChangeShapeType="1"/>
              <a:stCxn id="78" idx="7"/>
              <a:endCxn id="75" idx="4"/>
            </p:cNvCxnSpPr>
            <p:nvPr/>
          </p:nvCxnSpPr>
          <p:spPr bwMode="auto">
            <a:xfrm rot="5400000" flipH="1" flipV="1">
              <a:off x="6915881" y="2237842"/>
              <a:ext cx="230885" cy="460546"/>
            </a:xfrm>
            <a:prstGeom prst="line">
              <a:avLst/>
            </a:prstGeom>
            <a:noFill/>
            <a:ln w="9525" algn="ctr">
              <a:solidFill>
                <a:schemeClr val="accent1"/>
              </a:solidFill>
              <a:round/>
              <a:headEnd/>
              <a:tailEnd/>
            </a:ln>
          </p:spPr>
        </p:cxnSp>
        <p:cxnSp>
          <p:nvCxnSpPr>
            <p:cNvPr id="29713" name="直接连接符 105"/>
            <p:cNvCxnSpPr>
              <a:cxnSpLocks noChangeShapeType="1"/>
              <a:stCxn id="78" idx="4"/>
              <a:endCxn id="84" idx="7"/>
            </p:cNvCxnSpPr>
            <p:nvPr/>
          </p:nvCxnSpPr>
          <p:spPr bwMode="auto">
            <a:xfrm rot="5400000">
              <a:off x="6198328" y="2776006"/>
              <a:ext cx="233334" cy="462994"/>
            </a:xfrm>
            <a:prstGeom prst="line">
              <a:avLst/>
            </a:prstGeom>
            <a:noFill/>
            <a:ln w="9525" algn="ctr">
              <a:solidFill>
                <a:schemeClr val="accent1"/>
              </a:solidFill>
              <a:round/>
              <a:headEnd/>
              <a:tailEnd/>
            </a:ln>
          </p:spPr>
        </p:cxnSp>
        <p:cxnSp>
          <p:nvCxnSpPr>
            <p:cNvPr id="29714" name="直接连接符 109"/>
            <p:cNvCxnSpPr>
              <a:cxnSpLocks noChangeShapeType="1"/>
              <a:stCxn id="78" idx="4"/>
              <a:endCxn id="81" idx="1"/>
            </p:cNvCxnSpPr>
            <p:nvPr/>
          </p:nvCxnSpPr>
          <p:spPr bwMode="auto">
            <a:xfrm rot="16200000" flipH="1">
              <a:off x="6661323" y="2776005"/>
              <a:ext cx="230885" cy="460546"/>
            </a:xfrm>
            <a:prstGeom prst="line">
              <a:avLst/>
            </a:prstGeom>
            <a:noFill/>
            <a:ln w="9525" algn="ctr">
              <a:solidFill>
                <a:schemeClr val="accent1"/>
              </a:solidFill>
              <a:round/>
              <a:headEnd/>
              <a:tailEnd/>
            </a:ln>
          </p:spPr>
        </p:cxnSp>
        <p:cxnSp>
          <p:nvCxnSpPr>
            <p:cNvPr id="29715" name="直接连接符 112"/>
            <p:cNvCxnSpPr>
              <a:cxnSpLocks noChangeShapeType="1"/>
              <a:stCxn id="81" idx="4"/>
              <a:endCxn id="90" idx="1"/>
            </p:cNvCxnSpPr>
            <p:nvPr/>
          </p:nvCxnSpPr>
          <p:spPr bwMode="auto">
            <a:xfrm rot="16200000" flipH="1">
              <a:off x="7376426" y="3314170"/>
              <a:ext cx="233334" cy="462994"/>
            </a:xfrm>
            <a:prstGeom prst="line">
              <a:avLst/>
            </a:prstGeom>
            <a:noFill/>
            <a:ln w="9525" algn="ctr">
              <a:solidFill>
                <a:schemeClr val="accent1"/>
              </a:solidFill>
              <a:round/>
              <a:headEnd/>
              <a:tailEnd/>
            </a:ln>
          </p:spPr>
        </p:cxnSp>
        <p:cxnSp>
          <p:nvCxnSpPr>
            <p:cNvPr id="29716" name="直接连接符 115"/>
            <p:cNvCxnSpPr>
              <a:cxnSpLocks noChangeShapeType="1"/>
              <a:stCxn id="81" idx="4"/>
              <a:endCxn id="87" idx="7"/>
            </p:cNvCxnSpPr>
            <p:nvPr/>
          </p:nvCxnSpPr>
          <p:spPr bwMode="auto">
            <a:xfrm rot="5400000">
              <a:off x="6914657" y="3312945"/>
              <a:ext cx="230885" cy="462994"/>
            </a:xfrm>
            <a:prstGeom prst="line">
              <a:avLst/>
            </a:prstGeom>
            <a:noFill/>
            <a:ln w="9525" algn="ctr">
              <a:solidFill>
                <a:schemeClr val="accent1"/>
              </a:solidFill>
              <a:round/>
              <a:headEnd/>
              <a:tailEnd/>
            </a:ln>
          </p:spPr>
        </p:cxnSp>
        <p:cxnSp>
          <p:nvCxnSpPr>
            <p:cNvPr id="29717" name="直接连接符 118"/>
            <p:cNvCxnSpPr>
              <a:cxnSpLocks noChangeShapeType="1"/>
              <a:stCxn id="87" idx="4"/>
              <a:endCxn id="96" idx="7"/>
            </p:cNvCxnSpPr>
            <p:nvPr/>
          </p:nvCxnSpPr>
          <p:spPr bwMode="auto">
            <a:xfrm rot="5400000">
              <a:off x="6198329" y="3852333"/>
              <a:ext cx="230885" cy="460546"/>
            </a:xfrm>
            <a:prstGeom prst="line">
              <a:avLst/>
            </a:prstGeom>
            <a:noFill/>
            <a:ln w="9525" algn="ctr">
              <a:solidFill>
                <a:schemeClr val="accent1"/>
              </a:solidFill>
              <a:round/>
              <a:headEnd/>
              <a:tailEnd/>
            </a:ln>
          </p:spPr>
        </p:cxnSp>
        <p:cxnSp>
          <p:nvCxnSpPr>
            <p:cNvPr id="29718" name="直接连接符 119"/>
            <p:cNvCxnSpPr>
              <a:cxnSpLocks noChangeShapeType="1"/>
              <a:stCxn id="87" idx="4"/>
              <a:endCxn id="93" idx="1"/>
            </p:cNvCxnSpPr>
            <p:nvPr/>
          </p:nvCxnSpPr>
          <p:spPr bwMode="auto">
            <a:xfrm rot="16200000" flipH="1">
              <a:off x="6661323" y="3849885"/>
              <a:ext cx="228436" cy="462994"/>
            </a:xfrm>
            <a:prstGeom prst="line">
              <a:avLst/>
            </a:prstGeom>
            <a:noFill/>
            <a:ln w="9525" algn="ctr">
              <a:solidFill>
                <a:schemeClr val="accent1"/>
              </a:solidFill>
              <a:round/>
              <a:headEnd/>
              <a:tailEnd/>
            </a:ln>
          </p:spPr>
        </p:cxnSp>
      </p:gr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
          <p:cNvSpPr>
            <a:spLocks noGrp="1"/>
          </p:cNvSpPr>
          <p:nvPr>
            <p:ph type="title"/>
          </p:nvPr>
        </p:nvSpPr>
        <p:spPr/>
        <p:txBody>
          <a:bodyPr/>
          <a:lstStyle/>
          <a:p>
            <a:r>
              <a:rPr lang="zh-CN" altLang="en-US" smtClean="0"/>
              <a:t>最终结果</a:t>
            </a:r>
          </a:p>
        </p:txBody>
      </p:sp>
      <p:sp>
        <p:nvSpPr>
          <p:cNvPr id="102403" name="灯片编号占位符 3"/>
          <p:cNvSpPr>
            <a:spLocks noGrp="1"/>
          </p:cNvSpPr>
          <p:nvPr>
            <p:ph type="sldNum" sz="quarter" idx="11"/>
          </p:nvPr>
        </p:nvSpPr>
        <p:spPr>
          <a:noFill/>
        </p:spPr>
        <p:txBody>
          <a:bodyPr/>
          <a:lstStyle/>
          <a:p>
            <a:fld id="{323CDC0A-6FA8-4C2F-B8CF-C38E412748EE}" type="slidenum">
              <a:rPr lang="en-US" altLang="en-US" smtClean="0">
                <a:ea typeface="宋体" pitchFamily="2" charset="-122"/>
              </a:rPr>
              <a:pPr/>
              <a:t>80</a:t>
            </a:fld>
            <a:endParaRPr lang="en-US" altLang="en-US" smtClean="0">
              <a:ea typeface="宋体" pitchFamily="2" charset="-122"/>
            </a:endParaRPr>
          </a:p>
        </p:txBody>
      </p:sp>
      <p:pic>
        <p:nvPicPr>
          <p:cNvPr id="102404" name="Picture 2"/>
          <p:cNvPicPr>
            <a:picLocks noGrp="1" noChangeAspect="1" noChangeArrowheads="1"/>
          </p:cNvPicPr>
          <p:nvPr>
            <p:ph idx="1"/>
          </p:nvPr>
        </p:nvPicPr>
        <p:blipFill>
          <a:blip r:embed="rId2"/>
          <a:srcRect/>
          <a:stretch>
            <a:fillRect/>
          </a:stretch>
        </p:blipFill>
        <p:spPr>
          <a:xfrm>
            <a:off x="984250" y="1635125"/>
            <a:ext cx="7199313" cy="2405063"/>
          </a:xfrm>
          <a:noFill/>
        </p:spPr>
      </p:pic>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1"/>
          <p:cNvSpPr>
            <a:spLocks noGrp="1"/>
          </p:cNvSpPr>
          <p:nvPr>
            <p:ph type="title"/>
          </p:nvPr>
        </p:nvSpPr>
        <p:spPr/>
        <p:txBody>
          <a:bodyPr/>
          <a:lstStyle/>
          <a:p>
            <a:r>
              <a:rPr lang="en-US" altLang="zh-CN" smtClean="0"/>
              <a:t>AVL</a:t>
            </a:r>
            <a:r>
              <a:rPr lang="zh-CN" altLang="en-US" smtClean="0"/>
              <a:t>删除小结</a:t>
            </a:r>
          </a:p>
        </p:txBody>
      </p:sp>
      <p:sp>
        <p:nvSpPr>
          <p:cNvPr id="103427" name="内容占位符 2"/>
          <p:cNvSpPr>
            <a:spLocks noGrp="1"/>
          </p:cNvSpPr>
          <p:nvPr>
            <p:ph idx="1"/>
          </p:nvPr>
        </p:nvSpPr>
        <p:spPr/>
        <p:txBody>
          <a:bodyPr/>
          <a:lstStyle/>
          <a:p>
            <a:r>
              <a:rPr lang="zh-CN" altLang="en-US" smtClean="0"/>
              <a:t>不平衡共分三种情况</a:t>
            </a:r>
            <a:endParaRPr lang="en-US" altLang="zh-CN" smtClean="0"/>
          </a:p>
          <a:p>
            <a:pPr lvl="1"/>
            <a:r>
              <a:rPr lang="zh-CN" altLang="en-US" smtClean="0"/>
              <a:t>一次旋转即停止</a:t>
            </a:r>
            <a:endParaRPr lang="en-US" altLang="zh-CN" smtClean="0"/>
          </a:p>
          <a:p>
            <a:pPr lvl="1"/>
            <a:r>
              <a:rPr lang="zh-CN" altLang="en-US" smtClean="0"/>
              <a:t>一次旋转不平衡</a:t>
            </a:r>
            <a:endParaRPr lang="en-US" altLang="zh-CN" smtClean="0"/>
          </a:p>
          <a:p>
            <a:pPr lvl="1"/>
            <a:r>
              <a:rPr lang="zh-CN" altLang="en-US" smtClean="0"/>
              <a:t>两次旋转不平衡</a:t>
            </a:r>
            <a:endParaRPr lang="en-US" altLang="zh-CN" smtClean="0"/>
          </a:p>
          <a:p>
            <a:pPr lvl="1"/>
            <a:endParaRPr lang="en-US" altLang="zh-CN" smtClean="0"/>
          </a:p>
          <a:p>
            <a:r>
              <a:rPr lang="zh-CN" altLang="en-US" smtClean="0"/>
              <a:t>关键是考察不平衡节点的</a:t>
            </a:r>
            <a:r>
              <a:rPr lang="zh-CN" altLang="en-US" smtClean="0">
                <a:solidFill>
                  <a:srgbClr val="FF0000"/>
                </a:solidFill>
              </a:rPr>
              <a:t>另一棵子树</a:t>
            </a:r>
            <a:r>
              <a:rPr lang="zh-CN" altLang="en-US" smtClean="0"/>
              <a:t>！</a:t>
            </a:r>
          </a:p>
        </p:txBody>
      </p:sp>
      <p:sp>
        <p:nvSpPr>
          <p:cNvPr id="103428" name="灯片编号占位符 3"/>
          <p:cNvSpPr>
            <a:spLocks noGrp="1"/>
          </p:cNvSpPr>
          <p:nvPr>
            <p:ph type="sldNum" sz="quarter" idx="11"/>
          </p:nvPr>
        </p:nvSpPr>
        <p:spPr>
          <a:noFill/>
        </p:spPr>
        <p:txBody>
          <a:bodyPr/>
          <a:lstStyle/>
          <a:p>
            <a:fld id="{4B390A66-B0DF-4BDF-BD90-0A624978A098}" type="slidenum">
              <a:rPr lang="en-US" altLang="en-US" smtClean="0">
                <a:ea typeface="宋体" pitchFamily="2" charset="-122"/>
              </a:rPr>
              <a:pPr/>
              <a:t>81</a:t>
            </a:fld>
            <a:endParaRPr lang="en-US" altLang="en-US" smtClean="0">
              <a:ea typeface="宋体" pitchFamily="2" charset="-122"/>
            </a:endParaRPr>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
          <p:cNvSpPr>
            <a:spLocks noGrp="1"/>
          </p:cNvSpPr>
          <p:nvPr>
            <p:ph type="title"/>
          </p:nvPr>
        </p:nvSpPr>
        <p:spPr/>
        <p:txBody>
          <a:bodyPr/>
          <a:lstStyle/>
          <a:p>
            <a:r>
              <a:rPr lang="zh-CN" altLang="en-US" smtClean="0"/>
              <a:t>一次旋转即停止</a:t>
            </a:r>
          </a:p>
        </p:txBody>
      </p:sp>
      <p:sp>
        <p:nvSpPr>
          <p:cNvPr id="104451" name="灯片编号占位符 3"/>
          <p:cNvSpPr>
            <a:spLocks noGrp="1"/>
          </p:cNvSpPr>
          <p:nvPr>
            <p:ph type="sldNum" sz="quarter" idx="11"/>
          </p:nvPr>
        </p:nvSpPr>
        <p:spPr>
          <a:noFill/>
        </p:spPr>
        <p:txBody>
          <a:bodyPr/>
          <a:lstStyle/>
          <a:p>
            <a:fld id="{5D6B5178-DAB4-4A19-B619-3153BBDAEBB7}" type="slidenum">
              <a:rPr lang="en-US" altLang="en-US" smtClean="0">
                <a:ea typeface="宋体" pitchFamily="2" charset="-122"/>
              </a:rPr>
              <a:pPr/>
              <a:t>82</a:t>
            </a:fld>
            <a:endParaRPr lang="en-US" altLang="en-US" smtClean="0">
              <a:ea typeface="宋体" pitchFamily="2" charset="-122"/>
            </a:endParaRPr>
          </a:p>
        </p:txBody>
      </p:sp>
      <p:pic>
        <p:nvPicPr>
          <p:cNvPr id="104452" name="Picture 2"/>
          <p:cNvPicPr>
            <a:picLocks noGrp="1" noChangeAspect="1" noChangeArrowheads="1"/>
          </p:cNvPicPr>
          <p:nvPr>
            <p:ph idx="1"/>
          </p:nvPr>
        </p:nvPicPr>
        <p:blipFill>
          <a:blip r:embed="rId2"/>
          <a:srcRect/>
          <a:stretch>
            <a:fillRect/>
          </a:stretch>
        </p:blipFill>
        <p:spPr>
          <a:xfrm>
            <a:off x="804863" y="1814513"/>
            <a:ext cx="7199312" cy="2536825"/>
          </a:xfrm>
          <a:noFill/>
        </p:spPr>
      </p:pic>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1"/>
          <p:cNvSpPr>
            <a:spLocks noGrp="1"/>
          </p:cNvSpPr>
          <p:nvPr>
            <p:ph type="title"/>
          </p:nvPr>
        </p:nvSpPr>
        <p:spPr/>
        <p:txBody>
          <a:bodyPr/>
          <a:lstStyle/>
          <a:p>
            <a:r>
              <a:rPr lang="zh-CN" altLang="en-US" smtClean="0"/>
              <a:t>一次旋转不平衡</a:t>
            </a:r>
          </a:p>
        </p:txBody>
      </p:sp>
      <p:sp>
        <p:nvSpPr>
          <p:cNvPr id="105475" name="灯片编号占位符 3"/>
          <p:cNvSpPr>
            <a:spLocks noGrp="1"/>
          </p:cNvSpPr>
          <p:nvPr>
            <p:ph type="sldNum" sz="quarter" idx="11"/>
          </p:nvPr>
        </p:nvSpPr>
        <p:spPr>
          <a:noFill/>
        </p:spPr>
        <p:txBody>
          <a:bodyPr/>
          <a:lstStyle/>
          <a:p>
            <a:fld id="{6E7AD1D1-822F-4498-81B9-B33F23A7177B}" type="slidenum">
              <a:rPr lang="en-US" altLang="en-US" smtClean="0">
                <a:ea typeface="宋体" pitchFamily="2" charset="-122"/>
              </a:rPr>
              <a:pPr/>
              <a:t>83</a:t>
            </a:fld>
            <a:endParaRPr lang="en-US" altLang="en-US" smtClean="0">
              <a:ea typeface="宋体" pitchFamily="2" charset="-122"/>
            </a:endParaRPr>
          </a:p>
        </p:txBody>
      </p:sp>
      <p:pic>
        <p:nvPicPr>
          <p:cNvPr id="105476" name="Picture 2"/>
          <p:cNvPicPr>
            <a:picLocks noGrp="1" noChangeAspect="1" noChangeArrowheads="1"/>
          </p:cNvPicPr>
          <p:nvPr>
            <p:ph idx="1"/>
          </p:nvPr>
        </p:nvPicPr>
        <p:blipFill>
          <a:blip r:embed="rId2"/>
          <a:srcRect/>
          <a:stretch>
            <a:fillRect/>
          </a:stretch>
        </p:blipFill>
        <p:spPr>
          <a:xfrm>
            <a:off x="984250" y="1814513"/>
            <a:ext cx="7199313" cy="2670175"/>
          </a:xfrm>
          <a:noFill/>
        </p:spPr>
      </p:pic>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p:cNvSpPr>
          <p:nvPr>
            <p:ph type="title"/>
          </p:nvPr>
        </p:nvSpPr>
        <p:spPr/>
        <p:txBody>
          <a:bodyPr/>
          <a:lstStyle/>
          <a:p>
            <a:r>
              <a:rPr lang="zh-CN" altLang="en-US" smtClean="0"/>
              <a:t>两次旋转不平衡</a:t>
            </a:r>
          </a:p>
        </p:txBody>
      </p:sp>
      <p:sp>
        <p:nvSpPr>
          <p:cNvPr id="106499" name="灯片编号占位符 3"/>
          <p:cNvSpPr>
            <a:spLocks noGrp="1"/>
          </p:cNvSpPr>
          <p:nvPr>
            <p:ph type="sldNum" sz="quarter" idx="11"/>
          </p:nvPr>
        </p:nvSpPr>
        <p:spPr>
          <a:noFill/>
        </p:spPr>
        <p:txBody>
          <a:bodyPr/>
          <a:lstStyle/>
          <a:p>
            <a:fld id="{B58E5958-5155-424A-B92A-8CF147A2571F}" type="slidenum">
              <a:rPr lang="en-US" altLang="en-US" smtClean="0">
                <a:ea typeface="宋体" pitchFamily="2" charset="-122"/>
              </a:rPr>
              <a:pPr/>
              <a:t>84</a:t>
            </a:fld>
            <a:endParaRPr lang="en-US" altLang="en-US" smtClean="0">
              <a:ea typeface="宋体" pitchFamily="2" charset="-122"/>
            </a:endParaRPr>
          </a:p>
        </p:txBody>
      </p:sp>
      <p:pic>
        <p:nvPicPr>
          <p:cNvPr id="106500" name="Picture 2"/>
          <p:cNvPicPr>
            <a:picLocks noGrp="1" noChangeAspect="1" noChangeArrowheads="1"/>
          </p:cNvPicPr>
          <p:nvPr>
            <p:ph idx="1"/>
          </p:nvPr>
        </p:nvPicPr>
        <p:blipFill>
          <a:blip r:embed="rId2"/>
          <a:srcRect/>
          <a:stretch>
            <a:fillRect/>
          </a:stretch>
        </p:blipFill>
        <p:spPr>
          <a:xfrm>
            <a:off x="625475" y="1814513"/>
            <a:ext cx="7920038" cy="2259012"/>
          </a:xfrm>
          <a:noFill/>
        </p:spPr>
      </p:pic>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1"/>
          <p:cNvSpPr>
            <a:spLocks noGrp="1"/>
          </p:cNvSpPr>
          <p:nvPr>
            <p:ph type="title"/>
          </p:nvPr>
        </p:nvSpPr>
        <p:spPr/>
        <p:txBody>
          <a:bodyPr/>
          <a:lstStyle/>
          <a:p>
            <a:r>
              <a:rPr lang="zh-CN" altLang="en-US" smtClean="0"/>
              <a:t>练习</a:t>
            </a:r>
          </a:p>
        </p:txBody>
      </p:sp>
      <p:sp>
        <p:nvSpPr>
          <p:cNvPr id="107523" name="内容占位符 2"/>
          <p:cNvSpPr>
            <a:spLocks noGrp="1"/>
          </p:cNvSpPr>
          <p:nvPr>
            <p:ph idx="1"/>
          </p:nvPr>
        </p:nvSpPr>
        <p:spPr>
          <a:xfrm>
            <a:off x="917575" y="4505325"/>
            <a:ext cx="7369175" cy="1590675"/>
          </a:xfrm>
        </p:spPr>
        <p:txBody>
          <a:bodyPr/>
          <a:lstStyle/>
          <a:p>
            <a:r>
              <a:rPr lang="zh-CN" altLang="en-US" smtClean="0"/>
              <a:t>在如图</a:t>
            </a:r>
            <a:r>
              <a:rPr lang="en-US" altLang="zh-CN" smtClean="0"/>
              <a:t>AVL</a:t>
            </a:r>
            <a:r>
              <a:rPr lang="zh-CN" altLang="en-US" smtClean="0"/>
              <a:t>树中依次删除</a:t>
            </a:r>
            <a:r>
              <a:rPr lang="en-US" altLang="zh-CN" smtClean="0"/>
              <a:t>22,3,10,9</a:t>
            </a:r>
            <a:r>
              <a:rPr lang="zh-CN" altLang="en-US" smtClean="0"/>
              <a:t>，画出每步处理后树的形态</a:t>
            </a:r>
          </a:p>
        </p:txBody>
      </p:sp>
      <p:sp>
        <p:nvSpPr>
          <p:cNvPr id="107524" name="灯片编号占位符 3"/>
          <p:cNvSpPr>
            <a:spLocks noGrp="1"/>
          </p:cNvSpPr>
          <p:nvPr>
            <p:ph type="sldNum" sz="quarter" idx="11"/>
          </p:nvPr>
        </p:nvSpPr>
        <p:spPr>
          <a:noFill/>
        </p:spPr>
        <p:txBody>
          <a:bodyPr/>
          <a:lstStyle/>
          <a:p>
            <a:fld id="{831A7A3A-8C12-49AC-A643-01E88577B32C}" type="slidenum">
              <a:rPr lang="en-US" altLang="en-US" smtClean="0">
                <a:ea typeface="宋体" pitchFamily="2" charset="-122"/>
              </a:rPr>
              <a:pPr/>
              <a:t>85</a:t>
            </a:fld>
            <a:endParaRPr lang="en-US" altLang="en-US" smtClean="0">
              <a:ea typeface="宋体" pitchFamily="2" charset="-122"/>
            </a:endParaRPr>
          </a:p>
        </p:txBody>
      </p:sp>
      <p:grpSp>
        <p:nvGrpSpPr>
          <p:cNvPr id="107525" name="组合 6"/>
          <p:cNvGrpSpPr>
            <a:grpSpLocks/>
          </p:cNvGrpSpPr>
          <p:nvPr/>
        </p:nvGrpSpPr>
        <p:grpSpPr bwMode="auto">
          <a:xfrm>
            <a:off x="5289550" y="1635125"/>
            <a:ext cx="358775" cy="360363"/>
            <a:chOff x="1343016" y="1455729"/>
            <a:chExt cx="358776" cy="360001"/>
          </a:xfrm>
        </p:grpSpPr>
        <p:sp>
          <p:nvSpPr>
            <p:cNvPr id="107570" name="椭圆 4"/>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107571" name="TextBox 5"/>
            <p:cNvSpPr txBox="1">
              <a:spLocks noChangeArrowheads="1"/>
            </p:cNvSpPr>
            <p:nvPr/>
          </p:nvSpPr>
          <p:spPr bwMode="auto">
            <a:xfrm>
              <a:off x="1343016" y="1455729"/>
              <a:ext cx="358776" cy="360001"/>
            </a:xfrm>
            <a:prstGeom prst="rect">
              <a:avLst/>
            </a:prstGeom>
            <a:noFill/>
            <a:ln w="9525">
              <a:noFill/>
              <a:miter lim="800000"/>
              <a:headEnd/>
              <a:tailEnd/>
            </a:ln>
          </p:spPr>
          <p:txBody>
            <a:bodyPr anchor="ctr" anchorCtr="1">
              <a:spAutoFit/>
            </a:bodyPr>
            <a:lstStyle/>
            <a:p>
              <a:r>
                <a:rPr lang="en-US" altLang="zh-CN" sz="1200" b="1"/>
                <a:t>17</a:t>
              </a:r>
              <a:endParaRPr lang="zh-CN" altLang="en-US" sz="1200" b="1"/>
            </a:p>
          </p:txBody>
        </p:sp>
      </p:grpSp>
      <p:grpSp>
        <p:nvGrpSpPr>
          <p:cNvPr id="107526" name="组合 7"/>
          <p:cNvGrpSpPr>
            <a:grpSpLocks/>
          </p:cNvGrpSpPr>
          <p:nvPr/>
        </p:nvGrpSpPr>
        <p:grpSpPr bwMode="auto">
          <a:xfrm>
            <a:off x="4392613" y="2171700"/>
            <a:ext cx="358775" cy="360363"/>
            <a:chOff x="1343016" y="1455728"/>
            <a:chExt cx="358776" cy="360001"/>
          </a:xfrm>
        </p:grpSpPr>
        <p:sp>
          <p:nvSpPr>
            <p:cNvPr id="107568" name="椭圆 8"/>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107569" name="TextBox 9"/>
            <p:cNvSpPr txBox="1">
              <a:spLocks noChangeArrowheads="1"/>
            </p:cNvSpPr>
            <p:nvPr/>
          </p:nvSpPr>
          <p:spPr bwMode="auto">
            <a:xfrm>
              <a:off x="1343016" y="1455728"/>
              <a:ext cx="358776" cy="360001"/>
            </a:xfrm>
            <a:prstGeom prst="rect">
              <a:avLst/>
            </a:prstGeom>
            <a:noFill/>
            <a:ln w="9525">
              <a:noFill/>
              <a:miter lim="800000"/>
              <a:headEnd/>
              <a:tailEnd/>
            </a:ln>
          </p:spPr>
          <p:txBody>
            <a:bodyPr anchor="ctr" anchorCtr="1">
              <a:spAutoFit/>
            </a:bodyPr>
            <a:lstStyle/>
            <a:p>
              <a:r>
                <a:rPr lang="en-US" altLang="zh-CN" sz="1200" b="1"/>
                <a:t>13</a:t>
              </a:r>
              <a:endParaRPr lang="zh-CN" altLang="en-US" sz="1200" b="1"/>
            </a:p>
          </p:txBody>
        </p:sp>
      </p:grpSp>
      <p:grpSp>
        <p:nvGrpSpPr>
          <p:cNvPr id="107527" name="组合 10"/>
          <p:cNvGrpSpPr>
            <a:grpSpLocks/>
          </p:cNvGrpSpPr>
          <p:nvPr/>
        </p:nvGrpSpPr>
        <p:grpSpPr bwMode="auto">
          <a:xfrm>
            <a:off x="6186488" y="2173288"/>
            <a:ext cx="358775" cy="360362"/>
            <a:chOff x="1343016" y="1455728"/>
            <a:chExt cx="358776" cy="360001"/>
          </a:xfrm>
        </p:grpSpPr>
        <p:sp>
          <p:nvSpPr>
            <p:cNvPr id="107566" name="椭圆 11"/>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107567" name="TextBox 12"/>
            <p:cNvSpPr txBox="1">
              <a:spLocks noChangeArrowheads="1"/>
            </p:cNvSpPr>
            <p:nvPr/>
          </p:nvSpPr>
          <p:spPr bwMode="auto">
            <a:xfrm>
              <a:off x="1343016" y="1455728"/>
              <a:ext cx="358776" cy="360001"/>
            </a:xfrm>
            <a:prstGeom prst="rect">
              <a:avLst/>
            </a:prstGeom>
            <a:noFill/>
            <a:ln w="9525">
              <a:noFill/>
              <a:miter lim="800000"/>
              <a:headEnd/>
              <a:tailEnd/>
            </a:ln>
          </p:spPr>
          <p:txBody>
            <a:bodyPr anchor="ctr" anchorCtr="1">
              <a:spAutoFit/>
            </a:bodyPr>
            <a:lstStyle/>
            <a:p>
              <a:r>
                <a:rPr lang="en-US" altLang="zh-CN" sz="1200" b="1"/>
                <a:t>22</a:t>
              </a:r>
              <a:endParaRPr lang="zh-CN" altLang="en-US" sz="1200" b="1"/>
            </a:p>
          </p:txBody>
        </p:sp>
      </p:grpSp>
      <p:grpSp>
        <p:nvGrpSpPr>
          <p:cNvPr id="107528" name="组合 13"/>
          <p:cNvGrpSpPr>
            <a:grpSpLocks/>
          </p:cNvGrpSpPr>
          <p:nvPr/>
        </p:nvGrpSpPr>
        <p:grpSpPr bwMode="auto">
          <a:xfrm>
            <a:off x="3854450" y="2709863"/>
            <a:ext cx="358775" cy="360362"/>
            <a:chOff x="1343016" y="1455729"/>
            <a:chExt cx="358776" cy="358779"/>
          </a:xfrm>
        </p:grpSpPr>
        <p:sp>
          <p:nvSpPr>
            <p:cNvPr id="107564" name="椭圆 14"/>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107565" name="TextBox 15"/>
            <p:cNvSpPr txBox="1">
              <a:spLocks noChangeArrowheads="1"/>
            </p:cNvSpPr>
            <p:nvPr/>
          </p:nvSpPr>
          <p:spPr bwMode="auto">
            <a:xfrm>
              <a:off x="1343016" y="1455729"/>
              <a:ext cx="358776" cy="358779"/>
            </a:xfrm>
            <a:prstGeom prst="rect">
              <a:avLst/>
            </a:prstGeom>
            <a:noFill/>
            <a:ln w="9525">
              <a:noFill/>
              <a:miter lim="800000"/>
              <a:headEnd/>
              <a:tailEnd/>
            </a:ln>
          </p:spPr>
          <p:txBody>
            <a:bodyPr anchor="ctr" anchorCtr="1">
              <a:spAutoFit/>
            </a:bodyPr>
            <a:lstStyle/>
            <a:p>
              <a:r>
                <a:rPr lang="en-US" altLang="zh-CN" sz="1200" b="1"/>
                <a:t>9</a:t>
              </a:r>
              <a:endParaRPr lang="zh-CN" altLang="en-US" sz="1200" b="1"/>
            </a:p>
          </p:txBody>
        </p:sp>
      </p:grpSp>
      <p:grpSp>
        <p:nvGrpSpPr>
          <p:cNvPr id="107529" name="组合 16"/>
          <p:cNvGrpSpPr>
            <a:grpSpLocks/>
          </p:cNvGrpSpPr>
          <p:nvPr/>
        </p:nvGrpSpPr>
        <p:grpSpPr bwMode="auto">
          <a:xfrm>
            <a:off x="4930775" y="2711450"/>
            <a:ext cx="358775" cy="360363"/>
            <a:chOff x="1343016" y="1455729"/>
            <a:chExt cx="358776" cy="358779"/>
          </a:xfrm>
        </p:grpSpPr>
        <p:sp>
          <p:nvSpPr>
            <p:cNvPr id="107562" name="椭圆 17"/>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107563" name="TextBox 18"/>
            <p:cNvSpPr txBox="1">
              <a:spLocks noChangeArrowheads="1"/>
            </p:cNvSpPr>
            <p:nvPr/>
          </p:nvSpPr>
          <p:spPr bwMode="auto">
            <a:xfrm>
              <a:off x="1343016" y="1455729"/>
              <a:ext cx="358776" cy="358779"/>
            </a:xfrm>
            <a:prstGeom prst="rect">
              <a:avLst/>
            </a:prstGeom>
            <a:noFill/>
            <a:ln w="9525">
              <a:noFill/>
              <a:miter lim="800000"/>
              <a:headEnd/>
              <a:tailEnd/>
            </a:ln>
          </p:spPr>
          <p:txBody>
            <a:bodyPr anchor="ctr" anchorCtr="1">
              <a:spAutoFit/>
            </a:bodyPr>
            <a:lstStyle/>
            <a:p>
              <a:r>
                <a:rPr lang="en-US" altLang="zh-CN" sz="1200" b="1"/>
                <a:t>16</a:t>
              </a:r>
              <a:endParaRPr lang="zh-CN" altLang="en-US" sz="1200" b="1"/>
            </a:p>
          </p:txBody>
        </p:sp>
      </p:grpSp>
      <p:grpSp>
        <p:nvGrpSpPr>
          <p:cNvPr id="107530" name="组合 19"/>
          <p:cNvGrpSpPr>
            <a:grpSpLocks/>
          </p:cNvGrpSpPr>
          <p:nvPr/>
        </p:nvGrpSpPr>
        <p:grpSpPr bwMode="auto">
          <a:xfrm>
            <a:off x="6365875" y="2711450"/>
            <a:ext cx="720725" cy="360363"/>
            <a:chOff x="1163628" y="1455729"/>
            <a:chExt cx="720000" cy="360001"/>
          </a:xfrm>
        </p:grpSpPr>
        <p:sp>
          <p:nvSpPr>
            <p:cNvPr id="107560" name="椭圆 20"/>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107561" name="TextBox 21"/>
            <p:cNvSpPr txBox="1">
              <a:spLocks noChangeArrowheads="1"/>
            </p:cNvSpPr>
            <p:nvPr/>
          </p:nvSpPr>
          <p:spPr bwMode="auto">
            <a:xfrm>
              <a:off x="1163628" y="1455729"/>
              <a:ext cx="720000" cy="360001"/>
            </a:xfrm>
            <a:prstGeom prst="rect">
              <a:avLst/>
            </a:prstGeom>
            <a:noFill/>
            <a:ln w="9525">
              <a:noFill/>
              <a:miter lim="800000"/>
              <a:headEnd/>
              <a:tailEnd/>
            </a:ln>
          </p:spPr>
          <p:txBody>
            <a:bodyPr anchor="ctr" anchorCtr="1">
              <a:spAutoFit/>
            </a:bodyPr>
            <a:lstStyle/>
            <a:p>
              <a:r>
                <a:rPr lang="en-US" altLang="zh-CN" sz="1200" b="1"/>
                <a:t>27</a:t>
              </a:r>
              <a:endParaRPr lang="zh-CN" altLang="en-US" sz="1200" b="1"/>
            </a:p>
          </p:txBody>
        </p:sp>
      </p:grpSp>
      <p:grpSp>
        <p:nvGrpSpPr>
          <p:cNvPr id="107531" name="组合 22"/>
          <p:cNvGrpSpPr>
            <a:grpSpLocks/>
          </p:cNvGrpSpPr>
          <p:nvPr/>
        </p:nvGrpSpPr>
        <p:grpSpPr bwMode="auto">
          <a:xfrm>
            <a:off x="4751388" y="3249613"/>
            <a:ext cx="358775" cy="360362"/>
            <a:chOff x="1343016" y="1455729"/>
            <a:chExt cx="358776" cy="358779"/>
          </a:xfrm>
        </p:grpSpPr>
        <p:sp>
          <p:nvSpPr>
            <p:cNvPr id="107558" name="椭圆 23"/>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107559" name="TextBox 24"/>
            <p:cNvSpPr txBox="1">
              <a:spLocks noChangeArrowheads="1"/>
            </p:cNvSpPr>
            <p:nvPr/>
          </p:nvSpPr>
          <p:spPr bwMode="auto">
            <a:xfrm>
              <a:off x="1343016" y="1455729"/>
              <a:ext cx="358776" cy="358779"/>
            </a:xfrm>
            <a:prstGeom prst="rect">
              <a:avLst/>
            </a:prstGeom>
            <a:noFill/>
            <a:ln w="9525">
              <a:noFill/>
              <a:miter lim="800000"/>
              <a:headEnd/>
              <a:tailEnd/>
            </a:ln>
          </p:spPr>
          <p:txBody>
            <a:bodyPr anchor="ctr" anchorCtr="1">
              <a:spAutoFit/>
            </a:bodyPr>
            <a:lstStyle/>
            <a:p>
              <a:r>
                <a:rPr lang="en-US" altLang="zh-CN" sz="1200" b="1"/>
                <a:t>15</a:t>
              </a:r>
              <a:endParaRPr lang="zh-CN" altLang="en-US" sz="1200" b="1"/>
            </a:p>
          </p:txBody>
        </p:sp>
      </p:grpSp>
      <p:grpSp>
        <p:nvGrpSpPr>
          <p:cNvPr id="107532" name="组合 25"/>
          <p:cNvGrpSpPr>
            <a:grpSpLocks/>
          </p:cNvGrpSpPr>
          <p:nvPr/>
        </p:nvGrpSpPr>
        <p:grpSpPr bwMode="auto">
          <a:xfrm>
            <a:off x="5827713" y="2709863"/>
            <a:ext cx="358775" cy="360362"/>
            <a:chOff x="1343016" y="1455729"/>
            <a:chExt cx="358776" cy="358779"/>
          </a:xfrm>
        </p:grpSpPr>
        <p:sp>
          <p:nvSpPr>
            <p:cNvPr id="107556" name="椭圆 26"/>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107557" name="TextBox 27"/>
            <p:cNvSpPr txBox="1">
              <a:spLocks noChangeArrowheads="1"/>
            </p:cNvSpPr>
            <p:nvPr/>
          </p:nvSpPr>
          <p:spPr bwMode="auto">
            <a:xfrm>
              <a:off x="1343016" y="1455729"/>
              <a:ext cx="358776" cy="358779"/>
            </a:xfrm>
            <a:prstGeom prst="rect">
              <a:avLst/>
            </a:prstGeom>
            <a:noFill/>
            <a:ln w="9525">
              <a:noFill/>
              <a:miter lim="800000"/>
              <a:headEnd/>
              <a:tailEnd/>
            </a:ln>
          </p:spPr>
          <p:txBody>
            <a:bodyPr anchor="ctr" anchorCtr="1">
              <a:spAutoFit/>
            </a:bodyPr>
            <a:lstStyle/>
            <a:p>
              <a:r>
                <a:rPr lang="en-US" altLang="zh-CN" sz="1200" b="1"/>
                <a:t>20</a:t>
              </a:r>
              <a:endParaRPr lang="zh-CN" altLang="en-US" sz="1200" b="1"/>
            </a:p>
          </p:txBody>
        </p:sp>
      </p:grpSp>
      <p:grpSp>
        <p:nvGrpSpPr>
          <p:cNvPr id="107533" name="组合 28"/>
          <p:cNvGrpSpPr>
            <a:grpSpLocks/>
          </p:cNvGrpSpPr>
          <p:nvPr/>
        </p:nvGrpSpPr>
        <p:grpSpPr bwMode="auto">
          <a:xfrm>
            <a:off x="4213225" y="3249613"/>
            <a:ext cx="358775" cy="360362"/>
            <a:chOff x="1343016" y="1455729"/>
            <a:chExt cx="358776" cy="358779"/>
          </a:xfrm>
        </p:grpSpPr>
        <p:sp>
          <p:nvSpPr>
            <p:cNvPr id="107554" name="椭圆 29"/>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107555" name="TextBox 30"/>
            <p:cNvSpPr txBox="1">
              <a:spLocks noChangeArrowheads="1"/>
            </p:cNvSpPr>
            <p:nvPr/>
          </p:nvSpPr>
          <p:spPr bwMode="auto">
            <a:xfrm>
              <a:off x="1343016" y="1455729"/>
              <a:ext cx="358776" cy="358779"/>
            </a:xfrm>
            <a:prstGeom prst="rect">
              <a:avLst/>
            </a:prstGeom>
            <a:noFill/>
            <a:ln w="9525">
              <a:noFill/>
              <a:miter lim="800000"/>
              <a:headEnd/>
              <a:tailEnd/>
            </a:ln>
          </p:spPr>
          <p:txBody>
            <a:bodyPr anchor="ctr" anchorCtr="1">
              <a:spAutoFit/>
            </a:bodyPr>
            <a:lstStyle/>
            <a:p>
              <a:r>
                <a:rPr lang="en-US" altLang="zh-CN" sz="1200" b="1"/>
                <a:t>12</a:t>
              </a:r>
              <a:endParaRPr lang="zh-CN" altLang="en-US" sz="1200" b="1"/>
            </a:p>
          </p:txBody>
        </p:sp>
      </p:grpSp>
      <p:grpSp>
        <p:nvGrpSpPr>
          <p:cNvPr id="107534" name="组合 31"/>
          <p:cNvGrpSpPr>
            <a:grpSpLocks/>
          </p:cNvGrpSpPr>
          <p:nvPr/>
        </p:nvGrpSpPr>
        <p:grpSpPr bwMode="auto">
          <a:xfrm>
            <a:off x="3495675" y="3249613"/>
            <a:ext cx="358775" cy="360362"/>
            <a:chOff x="1343016" y="1455729"/>
            <a:chExt cx="358776" cy="358779"/>
          </a:xfrm>
        </p:grpSpPr>
        <p:sp>
          <p:nvSpPr>
            <p:cNvPr id="107552" name="椭圆 32"/>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107553" name="TextBox 33"/>
            <p:cNvSpPr txBox="1">
              <a:spLocks noChangeArrowheads="1"/>
            </p:cNvSpPr>
            <p:nvPr/>
          </p:nvSpPr>
          <p:spPr bwMode="auto">
            <a:xfrm>
              <a:off x="1343016" y="1455729"/>
              <a:ext cx="358776" cy="358779"/>
            </a:xfrm>
            <a:prstGeom prst="rect">
              <a:avLst/>
            </a:prstGeom>
            <a:noFill/>
            <a:ln w="9525">
              <a:noFill/>
              <a:miter lim="800000"/>
              <a:headEnd/>
              <a:tailEnd/>
            </a:ln>
          </p:spPr>
          <p:txBody>
            <a:bodyPr anchor="ctr" anchorCtr="1">
              <a:spAutoFit/>
            </a:bodyPr>
            <a:lstStyle/>
            <a:p>
              <a:r>
                <a:rPr lang="en-US" altLang="zh-CN" sz="1200" b="1"/>
                <a:t>3</a:t>
              </a:r>
              <a:endParaRPr lang="zh-CN" altLang="en-US" sz="1200" b="1"/>
            </a:p>
          </p:txBody>
        </p:sp>
      </p:grpSp>
      <p:cxnSp>
        <p:nvCxnSpPr>
          <p:cNvPr id="107535" name="直接连接符 35"/>
          <p:cNvCxnSpPr>
            <a:cxnSpLocks noChangeShapeType="1"/>
            <a:endCxn id="107569" idx="3"/>
          </p:cNvCxnSpPr>
          <p:nvPr/>
        </p:nvCxnSpPr>
        <p:spPr bwMode="auto">
          <a:xfrm rot="10800000" flipV="1">
            <a:off x="4751388" y="1995488"/>
            <a:ext cx="717550" cy="357187"/>
          </a:xfrm>
          <a:prstGeom prst="line">
            <a:avLst/>
          </a:prstGeom>
          <a:noFill/>
          <a:ln w="9525" algn="ctr">
            <a:solidFill>
              <a:schemeClr val="accent1"/>
            </a:solidFill>
            <a:round/>
            <a:headEnd/>
            <a:tailEnd/>
          </a:ln>
        </p:spPr>
      </p:cxnSp>
      <p:cxnSp>
        <p:nvCxnSpPr>
          <p:cNvPr id="107536" name="直接连接符 40"/>
          <p:cNvCxnSpPr>
            <a:cxnSpLocks noChangeShapeType="1"/>
            <a:stCxn id="107569" idx="2"/>
            <a:endCxn id="107565" idx="0"/>
          </p:cNvCxnSpPr>
          <p:nvPr/>
        </p:nvCxnSpPr>
        <p:spPr bwMode="auto">
          <a:xfrm rot="5400000">
            <a:off x="4214019" y="2351882"/>
            <a:ext cx="177800" cy="538162"/>
          </a:xfrm>
          <a:prstGeom prst="line">
            <a:avLst/>
          </a:prstGeom>
          <a:noFill/>
          <a:ln w="9525" algn="ctr">
            <a:solidFill>
              <a:schemeClr val="accent1"/>
            </a:solidFill>
            <a:round/>
            <a:headEnd/>
            <a:tailEnd/>
          </a:ln>
        </p:spPr>
      </p:cxnSp>
      <p:cxnSp>
        <p:nvCxnSpPr>
          <p:cNvPr id="107537" name="直接连接符 43"/>
          <p:cNvCxnSpPr>
            <a:cxnSpLocks noChangeShapeType="1"/>
          </p:cNvCxnSpPr>
          <p:nvPr/>
        </p:nvCxnSpPr>
        <p:spPr bwMode="auto">
          <a:xfrm rot="16200000" flipH="1">
            <a:off x="5649119" y="1815307"/>
            <a:ext cx="357187" cy="717550"/>
          </a:xfrm>
          <a:prstGeom prst="line">
            <a:avLst/>
          </a:prstGeom>
          <a:noFill/>
          <a:ln w="9525" algn="ctr">
            <a:solidFill>
              <a:schemeClr val="accent1"/>
            </a:solidFill>
            <a:round/>
            <a:headEnd/>
            <a:tailEnd/>
          </a:ln>
        </p:spPr>
      </p:cxnSp>
      <p:cxnSp>
        <p:nvCxnSpPr>
          <p:cNvPr id="107538" name="直接连接符 46"/>
          <p:cNvCxnSpPr>
            <a:cxnSpLocks noChangeShapeType="1"/>
            <a:endCxn id="107561" idx="0"/>
          </p:cNvCxnSpPr>
          <p:nvPr/>
        </p:nvCxnSpPr>
        <p:spPr bwMode="auto">
          <a:xfrm>
            <a:off x="6365875" y="2532063"/>
            <a:ext cx="360363" cy="179387"/>
          </a:xfrm>
          <a:prstGeom prst="line">
            <a:avLst/>
          </a:prstGeom>
          <a:noFill/>
          <a:ln w="9525" algn="ctr">
            <a:solidFill>
              <a:schemeClr val="accent1"/>
            </a:solidFill>
            <a:round/>
            <a:headEnd/>
            <a:tailEnd/>
          </a:ln>
        </p:spPr>
      </p:cxnSp>
      <p:cxnSp>
        <p:nvCxnSpPr>
          <p:cNvPr id="107539" name="直接连接符 49"/>
          <p:cNvCxnSpPr>
            <a:cxnSpLocks noChangeShapeType="1"/>
            <a:stCxn id="107569" idx="2"/>
            <a:endCxn id="107563" idx="0"/>
          </p:cNvCxnSpPr>
          <p:nvPr/>
        </p:nvCxnSpPr>
        <p:spPr bwMode="auto">
          <a:xfrm rot="16200000" flipH="1">
            <a:off x="4751388" y="2352675"/>
            <a:ext cx="179387" cy="538163"/>
          </a:xfrm>
          <a:prstGeom prst="line">
            <a:avLst/>
          </a:prstGeom>
          <a:noFill/>
          <a:ln w="9525" algn="ctr">
            <a:solidFill>
              <a:schemeClr val="accent1"/>
            </a:solidFill>
            <a:round/>
            <a:headEnd/>
            <a:tailEnd/>
          </a:ln>
        </p:spPr>
      </p:cxnSp>
      <p:cxnSp>
        <p:nvCxnSpPr>
          <p:cNvPr id="107540" name="直接连接符 52"/>
          <p:cNvCxnSpPr>
            <a:cxnSpLocks noChangeShapeType="1"/>
            <a:stCxn id="107563" idx="2"/>
            <a:endCxn id="107559" idx="0"/>
          </p:cNvCxnSpPr>
          <p:nvPr/>
        </p:nvCxnSpPr>
        <p:spPr bwMode="auto">
          <a:xfrm rot="5400000">
            <a:off x="4931569" y="3071019"/>
            <a:ext cx="177800" cy="179388"/>
          </a:xfrm>
          <a:prstGeom prst="line">
            <a:avLst/>
          </a:prstGeom>
          <a:noFill/>
          <a:ln w="9525" algn="ctr">
            <a:solidFill>
              <a:schemeClr val="accent1"/>
            </a:solidFill>
            <a:round/>
            <a:headEnd/>
            <a:tailEnd/>
          </a:ln>
        </p:spPr>
      </p:cxnSp>
      <p:cxnSp>
        <p:nvCxnSpPr>
          <p:cNvPr id="107541" name="直接连接符 57"/>
          <p:cNvCxnSpPr>
            <a:cxnSpLocks noChangeShapeType="1"/>
            <a:endCxn id="107557" idx="0"/>
          </p:cNvCxnSpPr>
          <p:nvPr/>
        </p:nvCxnSpPr>
        <p:spPr bwMode="auto">
          <a:xfrm rot="10800000" flipV="1">
            <a:off x="6007100" y="2533650"/>
            <a:ext cx="358775" cy="176213"/>
          </a:xfrm>
          <a:prstGeom prst="line">
            <a:avLst/>
          </a:prstGeom>
          <a:noFill/>
          <a:ln w="9525" algn="ctr">
            <a:solidFill>
              <a:schemeClr val="accent1"/>
            </a:solidFill>
            <a:round/>
            <a:headEnd/>
            <a:tailEnd/>
          </a:ln>
        </p:spPr>
      </p:cxnSp>
      <p:cxnSp>
        <p:nvCxnSpPr>
          <p:cNvPr id="107542" name="直接连接符 60"/>
          <p:cNvCxnSpPr>
            <a:cxnSpLocks noChangeShapeType="1"/>
            <a:stCxn id="107565" idx="2"/>
            <a:endCxn id="107555" idx="0"/>
          </p:cNvCxnSpPr>
          <p:nvPr/>
        </p:nvCxnSpPr>
        <p:spPr bwMode="auto">
          <a:xfrm rot="16200000" flipH="1">
            <a:off x="4123532" y="2980531"/>
            <a:ext cx="179388" cy="358775"/>
          </a:xfrm>
          <a:prstGeom prst="line">
            <a:avLst/>
          </a:prstGeom>
          <a:noFill/>
          <a:ln w="9525" algn="ctr">
            <a:solidFill>
              <a:schemeClr val="accent1"/>
            </a:solidFill>
            <a:round/>
            <a:headEnd/>
            <a:tailEnd/>
          </a:ln>
        </p:spPr>
      </p:cxnSp>
      <p:cxnSp>
        <p:nvCxnSpPr>
          <p:cNvPr id="107543" name="直接连接符 64"/>
          <p:cNvCxnSpPr>
            <a:cxnSpLocks noChangeShapeType="1"/>
            <a:stCxn id="107565" idx="2"/>
            <a:endCxn id="107553" idx="0"/>
          </p:cNvCxnSpPr>
          <p:nvPr/>
        </p:nvCxnSpPr>
        <p:spPr bwMode="auto">
          <a:xfrm rot="5400000">
            <a:off x="3764757" y="2980531"/>
            <a:ext cx="179388" cy="358775"/>
          </a:xfrm>
          <a:prstGeom prst="line">
            <a:avLst/>
          </a:prstGeom>
          <a:noFill/>
          <a:ln w="9525" algn="ctr">
            <a:solidFill>
              <a:schemeClr val="accent1"/>
            </a:solidFill>
            <a:round/>
            <a:headEnd/>
            <a:tailEnd/>
          </a:ln>
        </p:spPr>
      </p:cxnSp>
      <p:grpSp>
        <p:nvGrpSpPr>
          <p:cNvPr id="107544" name="组合 22"/>
          <p:cNvGrpSpPr>
            <a:grpSpLocks/>
          </p:cNvGrpSpPr>
          <p:nvPr/>
        </p:nvGrpSpPr>
        <p:grpSpPr bwMode="auto">
          <a:xfrm>
            <a:off x="3854450" y="3786188"/>
            <a:ext cx="358775" cy="360362"/>
            <a:chOff x="1343016" y="1455729"/>
            <a:chExt cx="358776" cy="358779"/>
          </a:xfrm>
        </p:grpSpPr>
        <p:sp>
          <p:nvSpPr>
            <p:cNvPr id="107550" name="椭圆 23"/>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107551" name="TextBox 24"/>
            <p:cNvSpPr txBox="1">
              <a:spLocks noChangeArrowheads="1"/>
            </p:cNvSpPr>
            <p:nvPr/>
          </p:nvSpPr>
          <p:spPr bwMode="auto">
            <a:xfrm>
              <a:off x="1343016" y="1455729"/>
              <a:ext cx="358776" cy="358779"/>
            </a:xfrm>
            <a:prstGeom prst="rect">
              <a:avLst/>
            </a:prstGeom>
            <a:noFill/>
            <a:ln w="9525">
              <a:noFill/>
              <a:miter lim="800000"/>
              <a:headEnd/>
              <a:tailEnd/>
            </a:ln>
          </p:spPr>
          <p:txBody>
            <a:bodyPr anchor="ctr" anchorCtr="1">
              <a:spAutoFit/>
            </a:bodyPr>
            <a:lstStyle/>
            <a:p>
              <a:r>
                <a:rPr lang="en-US" altLang="zh-CN" sz="1200" b="1"/>
                <a:t>10</a:t>
              </a:r>
              <a:endParaRPr lang="zh-CN" altLang="en-US" sz="1200" b="1"/>
            </a:p>
          </p:txBody>
        </p:sp>
      </p:grpSp>
      <p:cxnSp>
        <p:nvCxnSpPr>
          <p:cNvPr id="107545" name="直接连接符 52"/>
          <p:cNvCxnSpPr>
            <a:cxnSpLocks noChangeShapeType="1"/>
            <a:stCxn id="107555" idx="2"/>
            <a:endCxn id="107551" idx="0"/>
          </p:cNvCxnSpPr>
          <p:nvPr/>
        </p:nvCxnSpPr>
        <p:spPr bwMode="auto">
          <a:xfrm rot="5400000">
            <a:off x="4125119" y="3518694"/>
            <a:ext cx="176213" cy="358775"/>
          </a:xfrm>
          <a:prstGeom prst="line">
            <a:avLst/>
          </a:prstGeom>
          <a:noFill/>
          <a:ln w="9525" algn="ctr">
            <a:solidFill>
              <a:schemeClr val="accent1"/>
            </a:solidFill>
            <a:round/>
            <a:headEnd/>
            <a:tailEnd/>
          </a:ln>
        </p:spPr>
      </p:cxnSp>
      <p:grpSp>
        <p:nvGrpSpPr>
          <p:cNvPr id="107546" name="组合 22"/>
          <p:cNvGrpSpPr>
            <a:grpSpLocks/>
          </p:cNvGrpSpPr>
          <p:nvPr/>
        </p:nvGrpSpPr>
        <p:grpSpPr bwMode="auto">
          <a:xfrm>
            <a:off x="5468938" y="3249613"/>
            <a:ext cx="358775" cy="358775"/>
            <a:chOff x="1343016" y="1455729"/>
            <a:chExt cx="358776" cy="358779"/>
          </a:xfrm>
        </p:grpSpPr>
        <p:sp>
          <p:nvSpPr>
            <p:cNvPr id="107548" name="椭圆 23"/>
            <p:cNvSpPr>
              <a:spLocks noChangeArrowheads="1"/>
            </p:cNvSpPr>
            <p:nvPr/>
          </p:nvSpPr>
          <p:spPr bwMode="auto">
            <a:xfrm>
              <a:off x="1343016" y="1455732"/>
              <a:ext cx="358776" cy="358776"/>
            </a:xfrm>
            <a:prstGeom prst="ellipse">
              <a:avLst/>
            </a:prstGeom>
            <a:noFill/>
            <a:ln w="9525" algn="ctr">
              <a:solidFill>
                <a:schemeClr val="accent1"/>
              </a:solidFill>
              <a:round/>
              <a:headEnd/>
              <a:tailEnd/>
            </a:ln>
          </p:spPr>
          <p:txBody>
            <a:bodyPr lIns="0" tIns="0" rIns="182880" bIns="0"/>
            <a:lstStyle/>
            <a:p>
              <a:pPr>
                <a:spcBef>
                  <a:spcPct val="50000"/>
                </a:spcBef>
              </a:pPr>
              <a:endParaRPr lang="zh-CN" altLang="en-US" sz="1000"/>
            </a:p>
          </p:txBody>
        </p:sp>
        <p:sp>
          <p:nvSpPr>
            <p:cNvPr id="107549" name="TextBox 24"/>
            <p:cNvSpPr txBox="1">
              <a:spLocks noChangeArrowheads="1"/>
            </p:cNvSpPr>
            <p:nvPr/>
          </p:nvSpPr>
          <p:spPr bwMode="auto">
            <a:xfrm>
              <a:off x="1343016" y="1455729"/>
              <a:ext cx="358776" cy="358779"/>
            </a:xfrm>
            <a:prstGeom prst="rect">
              <a:avLst/>
            </a:prstGeom>
            <a:noFill/>
            <a:ln w="9525">
              <a:noFill/>
              <a:miter lim="800000"/>
              <a:headEnd/>
              <a:tailEnd/>
            </a:ln>
          </p:spPr>
          <p:txBody>
            <a:bodyPr anchor="ctr" anchorCtr="1">
              <a:spAutoFit/>
            </a:bodyPr>
            <a:lstStyle/>
            <a:p>
              <a:r>
                <a:rPr lang="en-US" altLang="zh-CN" sz="1200" b="1"/>
                <a:t>18</a:t>
              </a:r>
              <a:endParaRPr lang="zh-CN" altLang="en-US" sz="1200" b="1"/>
            </a:p>
          </p:txBody>
        </p:sp>
      </p:grpSp>
      <p:cxnSp>
        <p:nvCxnSpPr>
          <p:cNvPr id="107547" name="直接连接符 52"/>
          <p:cNvCxnSpPr>
            <a:cxnSpLocks noChangeShapeType="1"/>
            <a:endCxn id="107549" idx="0"/>
          </p:cNvCxnSpPr>
          <p:nvPr/>
        </p:nvCxnSpPr>
        <p:spPr bwMode="auto">
          <a:xfrm rot="10800000" flipV="1">
            <a:off x="5648325" y="3070225"/>
            <a:ext cx="358775" cy="179388"/>
          </a:xfrm>
          <a:prstGeom prst="line">
            <a:avLst/>
          </a:prstGeom>
          <a:noFill/>
          <a:ln w="9525" algn="ctr">
            <a:solidFill>
              <a:schemeClr val="accent1"/>
            </a:solidFill>
            <a:round/>
            <a:headEnd/>
            <a:tailEnd/>
          </a:ln>
        </p:spPr>
      </p:cxn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3"/>
          <p:cNvSpPr>
            <a:spLocks noGrp="1"/>
          </p:cNvSpPr>
          <p:nvPr>
            <p:ph type="sldNum" sz="quarter" idx="11"/>
          </p:nvPr>
        </p:nvSpPr>
        <p:spPr>
          <a:noFill/>
        </p:spPr>
        <p:txBody>
          <a:bodyPr/>
          <a:lstStyle/>
          <a:p>
            <a:fld id="{3C90814A-DD41-4371-9FD2-983B8AD1F68B}" type="slidenum">
              <a:rPr lang="en-US" altLang="en-US" smtClean="0">
                <a:ea typeface="宋体" pitchFamily="2" charset="-122"/>
              </a:rPr>
              <a:pPr/>
              <a:t>86</a:t>
            </a:fld>
            <a:endParaRPr lang="en-US" altLang="en-US" smtClean="0">
              <a:ea typeface="宋体" pitchFamily="2" charset="-122"/>
            </a:endParaRPr>
          </a:p>
        </p:txBody>
      </p:sp>
      <p:sp>
        <p:nvSpPr>
          <p:cNvPr id="5" name="矩形 4"/>
          <p:cNvSpPr/>
          <p:nvPr/>
        </p:nvSpPr>
        <p:spPr>
          <a:xfrm>
            <a:off x="2957508" y="2173284"/>
            <a:ext cx="2967480" cy="923330"/>
          </a:xfrm>
          <a:prstGeom prst="rect">
            <a:avLst/>
          </a:prstGeom>
          <a:noFill/>
        </p:spPr>
        <p:txBody>
          <a:bodyPr wrap="none">
            <a:spAutoFit/>
          </a:bodyPr>
          <a:lstStyle/>
          <a:p>
            <a:pPr algn="ctr">
              <a:defRPr/>
            </a:pPr>
            <a:r>
              <a:rPr lang="zh-CN" alt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本章结束</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ltLang="en-US" smtClean="0"/>
              <a:t>索引二叉搜索树</a:t>
            </a:r>
          </a:p>
        </p:txBody>
      </p:sp>
      <p:sp>
        <p:nvSpPr>
          <p:cNvPr id="30723" name="Rectangle 3"/>
          <p:cNvSpPr>
            <a:spLocks noGrp="1" noChangeArrowheads="1"/>
          </p:cNvSpPr>
          <p:nvPr>
            <p:ph type="body" idx="1"/>
          </p:nvPr>
        </p:nvSpPr>
        <p:spPr>
          <a:xfrm>
            <a:off x="1182688" y="1371600"/>
            <a:ext cx="7772400" cy="1752600"/>
          </a:xfrm>
        </p:spPr>
        <p:txBody>
          <a:bodyPr/>
          <a:lstStyle/>
          <a:p>
            <a:r>
              <a:rPr lang="zh-CN" altLang="en-US" smtClean="0"/>
              <a:t>每个节点记录一个索引值：</a:t>
            </a:r>
            <a:br>
              <a:rPr lang="zh-CN" altLang="en-US" smtClean="0"/>
            </a:br>
            <a:r>
              <a:rPr lang="zh-CN" altLang="en-US" smtClean="0"/>
              <a:t>左子树大小</a:t>
            </a:r>
            <a:r>
              <a:rPr lang="en-US" altLang="zh-CN" smtClean="0"/>
              <a:t>+1——</a:t>
            </a:r>
          </a:p>
          <a:p>
            <a:r>
              <a:rPr lang="zh-CN" altLang="en-US" smtClean="0"/>
              <a:t>如何通过索引得到“求第</a:t>
            </a:r>
            <a:r>
              <a:rPr lang="en-US" altLang="zh-CN" smtClean="0"/>
              <a:t>k</a:t>
            </a:r>
            <a:r>
              <a:rPr lang="zh-CN" altLang="en-US" smtClean="0"/>
              <a:t>元”的高效算法</a:t>
            </a:r>
          </a:p>
        </p:txBody>
      </p:sp>
      <p:pic>
        <p:nvPicPr>
          <p:cNvPr id="30724" name="Picture 5" descr="ibst"/>
          <p:cNvPicPr>
            <a:picLocks noChangeAspect="1" noChangeArrowheads="1"/>
          </p:cNvPicPr>
          <p:nvPr/>
        </p:nvPicPr>
        <p:blipFill>
          <a:blip r:embed="rId2"/>
          <a:srcRect/>
          <a:stretch>
            <a:fillRect/>
          </a:stretch>
        </p:blipFill>
        <p:spPr bwMode="auto">
          <a:xfrm>
            <a:off x="533400" y="3200400"/>
            <a:ext cx="8356600" cy="2117725"/>
          </a:xfrm>
          <a:prstGeom prst="rect">
            <a:avLst/>
          </a:prstGeom>
          <a:noFill/>
          <a:ln w="9525">
            <a:noFill/>
            <a:miter lim="800000"/>
            <a:headEnd/>
            <a:tailEnd/>
          </a:ln>
        </p:spPr>
      </p:pic>
      <p:sp>
        <p:nvSpPr>
          <p:cNvPr id="1489926" name="Rectangle 6"/>
          <p:cNvSpPr>
            <a:spLocks noChangeArrowheads="1"/>
          </p:cNvSpPr>
          <p:nvPr/>
        </p:nvSpPr>
        <p:spPr bwMode="ltGray">
          <a:xfrm>
            <a:off x="4953000" y="1828800"/>
            <a:ext cx="4803775" cy="579438"/>
          </a:xfrm>
          <a:prstGeom prst="rect">
            <a:avLst/>
          </a:prstGeom>
          <a:noFill/>
          <a:ln w="9525">
            <a:noFill/>
            <a:miter lim="800000"/>
            <a:headEnd/>
            <a:tailEnd/>
          </a:ln>
        </p:spPr>
        <p:txBody>
          <a:bodyPr>
            <a:spAutoFit/>
          </a:bodyPr>
          <a:lstStyle/>
          <a:p>
            <a:r>
              <a:rPr lang="zh-CN" altLang="en-US" sz="3200">
                <a:solidFill>
                  <a:srgbClr val="FF0000"/>
                </a:solidFill>
                <a:latin typeface="Times New Roman" pitchFamily="18" charset="0"/>
              </a:rPr>
              <a:t>节点在子树中的排名！</a:t>
            </a:r>
          </a:p>
        </p:txBody>
      </p:sp>
      <p:sp>
        <p:nvSpPr>
          <p:cNvPr id="30726" name="灯片编号占位符 3"/>
          <p:cNvSpPr>
            <a:spLocks noGrp="1"/>
          </p:cNvSpPr>
          <p:nvPr>
            <p:ph type="sldNum" sz="quarter" idx="11"/>
          </p:nvPr>
        </p:nvSpPr>
        <p:spPr>
          <a:noFill/>
        </p:spPr>
        <p:txBody>
          <a:bodyPr/>
          <a:lstStyle/>
          <a:p>
            <a:fld id="{2D658557-EE2F-43CE-A74E-E7D11D98DC5E}" type="slidenum">
              <a:rPr lang="en-US" altLang="en-US" smtClean="0">
                <a:ea typeface="宋体" pitchFamily="2" charset="-122"/>
              </a:rPr>
              <a:pPr/>
              <a:t>9</a:t>
            </a:fld>
            <a:endParaRPr lang="en-US" altLang="en-US"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899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9926" grpId="0" autoUpdateAnimBg="0"/>
    </p:bldLst>
  </p:timing>
</p:sld>
</file>

<file path=ppt/theme/theme1.xml><?xml version="1.0" encoding="utf-8"?>
<a:theme xmlns:a="http://schemas.openxmlformats.org/drawingml/2006/main" name="1_TEST_tr_present_080326_v1">
  <a:themeElements>
    <a:clrScheme name="TEST_tr_present_080326_v1 1">
      <a:dk1>
        <a:srgbClr val="4B4B4B"/>
      </a:dk1>
      <a:lt1>
        <a:srgbClr val="FFFFFF"/>
      </a:lt1>
      <a:dk2>
        <a:srgbClr val="FF8000"/>
      </a:dk2>
      <a:lt2>
        <a:srgbClr val="A0968C"/>
      </a:lt2>
      <a:accent1>
        <a:srgbClr val="005A84"/>
      </a:accent1>
      <a:accent2>
        <a:srgbClr val="6234A4"/>
      </a:accent2>
      <a:accent3>
        <a:srgbClr val="FFFFFF"/>
      </a:accent3>
      <a:accent4>
        <a:srgbClr val="3F3F3F"/>
      </a:accent4>
      <a:accent5>
        <a:srgbClr val="AAB5C2"/>
      </a:accent5>
      <a:accent6>
        <a:srgbClr val="582E94"/>
      </a:accent6>
      <a:hlink>
        <a:srgbClr val="828282"/>
      </a:hlink>
      <a:folHlink>
        <a:srgbClr val="BABABA"/>
      </a:folHlink>
    </a:clrScheme>
    <a:fontScheme name="TEST_tr_present_080326_v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TEST_tr_present_080326_v1 1">
        <a:dk1>
          <a:srgbClr val="4B4B4B"/>
        </a:dk1>
        <a:lt1>
          <a:srgbClr val="FFFFFF"/>
        </a:lt1>
        <a:dk2>
          <a:srgbClr val="FF8000"/>
        </a:dk2>
        <a:lt2>
          <a:srgbClr val="A0968C"/>
        </a:lt2>
        <a:accent1>
          <a:srgbClr val="005A84"/>
        </a:accent1>
        <a:accent2>
          <a:srgbClr val="6234A4"/>
        </a:accent2>
        <a:accent3>
          <a:srgbClr val="FFFFFF"/>
        </a:accent3>
        <a:accent4>
          <a:srgbClr val="3F3F3F"/>
        </a:accent4>
        <a:accent5>
          <a:srgbClr val="AAB5C2"/>
        </a:accent5>
        <a:accent6>
          <a:srgbClr val="582E94"/>
        </a:accent6>
        <a:hlink>
          <a:srgbClr val="828282"/>
        </a:hlink>
        <a:folHlink>
          <a:srgbClr val="BABABA"/>
        </a:folHlink>
      </a:clrScheme>
      <a:clrMap bg1="lt1" tx1="dk1" bg2="lt2" tx2="dk2" accent1="accent1" accent2="accent2" accent3="accent3" accent4="accent4" accent5="accent5" accent6="accent6" hlink="hlink" folHlink="folHlink"/>
    </a:extraClrScheme>
    <a:extraClrScheme>
      <a:clrScheme name="TEST_tr_present_080326_v1 2">
        <a:dk1>
          <a:srgbClr val="4B4B4B"/>
        </a:dk1>
        <a:lt1>
          <a:srgbClr val="FFFFFF"/>
        </a:lt1>
        <a:dk2>
          <a:srgbClr val="FF8000"/>
        </a:dk2>
        <a:lt2>
          <a:srgbClr val="BABABA"/>
        </a:lt2>
        <a:accent1>
          <a:srgbClr val="78A22F"/>
        </a:accent1>
        <a:accent2>
          <a:srgbClr val="FFB400"/>
        </a:accent2>
        <a:accent3>
          <a:srgbClr val="FFFFFF"/>
        </a:accent3>
        <a:accent4>
          <a:srgbClr val="3F3F3F"/>
        </a:accent4>
        <a:accent5>
          <a:srgbClr val="BECEAD"/>
        </a:accent5>
        <a:accent6>
          <a:srgbClr val="E7A300"/>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TEST_tr_present_080326_v1 3">
        <a:dk1>
          <a:srgbClr val="4B4B4B"/>
        </a:dk1>
        <a:lt1>
          <a:srgbClr val="FFFFFF"/>
        </a:lt1>
        <a:dk2>
          <a:srgbClr val="FF8000"/>
        </a:dk2>
        <a:lt2>
          <a:srgbClr val="BABABA"/>
        </a:lt2>
        <a:accent1>
          <a:srgbClr val="766C62"/>
        </a:accent1>
        <a:accent2>
          <a:srgbClr val="A0968C"/>
        </a:accent2>
        <a:accent3>
          <a:srgbClr val="FFFFFF"/>
        </a:accent3>
        <a:accent4>
          <a:srgbClr val="3F3F3F"/>
        </a:accent4>
        <a:accent5>
          <a:srgbClr val="BDBAB7"/>
        </a:accent5>
        <a:accent6>
          <a:srgbClr val="91877E"/>
        </a:accent6>
        <a:hlink>
          <a:srgbClr val="0083BF"/>
        </a:hlink>
        <a:folHlink>
          <a:srgbClr val="78A22F"/>
        </a:folHlink>
      </a:clrScheme>
      <a:clrMap bg1="lt1" tx1="dk1" bg2="lt2" tx2="dk2" accent1="accent1" accent2="accent2" accent3="accent3" accent4="accent4" accent5="accent5" accent6="accent6" hlink="hlink" folHlink="folHlink"/>
    </a:extraClrScheme>
    <a:extraClrScheme>
      <a:clrScheme name="TEST_tr_present_080326_v1 4">
        <a:dk1>
          <a:srgbClr val="4B4B4B"/>
        </a:dk1>
        <a:lt1>
          <a:srgbClr val="FFFFFF"/>
        </a:lt1>
        <a:dk2>
          <a:srgbClr val="FF8000"/>
        </a:dk2>
        <a:lt2>
          <a:srgbClr val="A0968C"/>
        </a:lt2>
        <a:accent1>
          <a:srgbClr val="FF8000"/>
        </a:accent1>
        <a:accent2>
          <a:srgbClr val="DC0A0A"/>
        </a:accent2>
        <a:accent3>
          <a:srgbClr val="FFFFFF"/>
        </a:accent3>
        <a:accent4>
          <a:srgbClr val="3F3F3F"/>
        </a:accent4>
        <a:accent5>
          <a:srgbClr val="FFC0AA"/>
        </a:accent5>
        <a:accent6>
          <a:srgbClr val="C70808"/>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TEST_tr_present_080326_v1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Default Design">
  <a:themeElements>
    <a:clrScheme name="4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fontScheme name="4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4_Default Design 1">
        <a:dk1>
          <a:srgbClr val="4B4B4B"/>
        </a:dk1>
        <a:lt1>
          <a:srgbClr val="FFFFFF"/>
        </a:lt1>
        <a:dk2>
          <a:srgbClr val="FF8000"/>
        </a:dk2>
        <a:lt2>
          <a:srgbClr val="A0968C"/>
        </a:lt2>
        <a:accent1>
          <a:srgbClr val="005A84"/>
        </a:accent1>
        <a:accent2>
          <a:srgbClr val="6234A4"/>
        </a:accent2>
        <a:accent3>
          <a:srgbClr val="FFFFFF"/>
        </a:accent3>
        <a:accent4>
          <a:srgbClr val="3F3F3F"/>
        </a:accent4>
        <a:accent5>
          <a:srgbClr val="AAB5C2"/>
        </a:accent5>
        <a:accent6>
          <a:srgbClr val="582E94"/>
        </a:accent6>
        <a:hlink>
          <a:srgbClr val="828282"/>
        </a:hlink>
        <a:folHlink>
          <a:srgbClr val="BABABA"/>
        </a:folHlink>
      </a:clrScheme>
      <a:clrMap bg1="lt1" tx1="dk1" bg2="lt2" tx2="dk2" accent1="accent1" accent2="accent2" accent3="accent3" accent4="accent4" accent5="accent5" accent6="accent6" hlink="hlink" folHlink="folHlink"/>
    </a:extraClrScheme>
    <a:extraClrScheme>
      <a:clrScheme name="4_Default Design 2">
        <a:dk1>
          <a:srgbClr val="4B4B4B"/>
        </a:dk1>
        <a:lt1>
          <a:srgbClr val="FFFFFF"/>
        </a:lt1>
        <a:dk2>
          <a:srgbClr val="FF8000"/>
        </a:dk2>
        <a:lt2>
          <a:srgbClr val="BABABA"/>
        </a:lt2>
        <a:accent1>
          <a:srgbClr val="78A22F"/>
        </a:accent1>
        <a:accent2>
          <a:srgbClr val="FFB400"/>
        </a:accent2>
        <a:accent3>
          <a:srgbClr val="FFFFFF"/>
        </a:accent3>
        <a:accent4>
          <a:srgbClr val="3F3F3F"/>
        </a:accent4>
        <a:accent5>
          <a:srgbClr val="BECEAD"/>
        </a:accent5>
        <a:accent6>
          <a:srgbClr val="E7A300"/>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4_Default Design 3">
        <a:dk1>
          <a:srgbClr val="4B4B4B"/>
        </a:dk1>
        <a:lt1>
          <a:srgbClr val="FFFFFF"/>
        </a:lt1>
        <a:dk2>
          <a:srgbClr val="FF8000"/>
        </a:dk2>
        <a:lt2>
          <a:srgbClr val="BABABA"/>
        </a:lt2>
        <a:accent1>
          <a:srgbClr val="766C62"/>
        </a:accent1>
        <a:accent2>
          <a:srgbClr val="A0968C"/>
        </a:accent2>
        <a:accent3>
          <a:srgbClr val="FFFFFF"/>
        </a:accent3>
        <a:accent4>
          <a:srgbClr val="3F3F3F"/>
        </a:accent4>
        <a:accent5>
          <a:srgbClr val="BDBAB7"/>
        </a:accent5>
        <a:accent6>
          <a:srgbClr val="91877E"/>
        </a:accent6>
        <a:hlink>
          <a:srgbClr val="0083BF"/>
        </a:hlink>
        <a:folHlink>
          <a:srgbClr val="78A22F"/>
        </a:folHlink>
      </a:clrScheme>
      <a:clrMap bg1="lt1" tx1="dk1" bg2="lt2" tx2="dk2" accent1="accent1" accent2="accent2" accent3="accent3" accent4="accent4" accent5="accent5" accent6="accent6" hlink="hlink" folHlink="folHlink"/>
    </a:extraClrScheme>
    <a:extraClrScheme>
      <a:clrScheme name="4_Default Design 4">
        <a:dk1>
          <a:srgbClr val="4B4B4B"/>
        </a:dk1>
        <a:lt1>
          <a:srgbClr val="FFFFFF"/>
        </a:lt1>
        <a:dk2>
          <a:srgbClr val="FF8000"/>
        </a:dk2>
        <a:lt2>
          <a:srgbClr val="A0968C"/>
        </a:lt2>
        <a:accent1>
          <a:srgbClr val="FF8000"/>
        </a:accent1>
        <a:accent2>
          <a:srgbClr val="DC0A0A"/>
        </a:accent2>
        <a:accent3>
          <a:srgbClr val="FFFFFF"/>
        </a:accent3>
        <a:accent4>
          <a:srgbClr val="3F3F3F"/>
        </a:accent4>
        <a:accent5>
          <a:srgbClr val="FFC0AA"/>
        </a:accent5>
        <a:accent6>
          <a:srgbClr val="C70808"/>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4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5_Default Design">
  <a:themeElements>
    <a:clrScheme name="5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fontScheme name="5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5_Default Design 1">
        <a:dk1>
          <a:srgbClr val="4B4B4B"/>
        </a:dk1>
        <a:lt1>
          <a:srgbClr val="FFFFFF"/>
        </a:lt1>
        <a:dk2>
          <a:srgbClr val="FF8000"/>
        </a:dk2>
        <a:lt2>
          <a:srgbClr val="A0968C"/>
        </a:lt2>
        <a:accent1>
          <a:srgbClr val="005A84"/>
        </a:accent1>
        <a:accent2>
          <a:srgbClr val="6234A4"/>
        </a:accent2>
        <a:accent3>
          <a:srgbClr val="FFFFFF"/>
        </a:accent3>
        <a:accent4>
          <a:srgbClr val="3F3F3F"/>
        </a:accent4>
        <a:accent5>
          <a:srgbClr val="AAB5C2"/>
        </a:accent5>
        <a:accent6>
          <a:srgbClr val="582E94"/>
        </a:accent6>
        <a:hlink>
          <a:srgbClr val="828282"/>
        </a:hlink>
        <a:folHlink>
          <a:srgbClr val="BABABA"/>
        </a:folHlink>
      </a:clrScheme>
      <a:clrMap bg1="lt1" tx1="dk1" bg2="lt2" tx2="dk2" accent1="accent1" accent2="accent2" accent3="accent3" accent4="accent4" accent5="accent5" accent6="accent6" hlink="hlink" folHlink="folHlink"/>
    </a:extraClrScheme>
    <a:extraClrScheme>
      <a:clrScheme name="5_Default Design 2">
        <a:dk1>
          <a:srgbClr val="4B4B4B"/>
        </a:dk1>
        <a:lt1>
          <a:srgbClr val="FFFFFF"/>
        </a:lt1>
        <a:dk2>
          <a:srgbClr val="FF8000"/>
        </a:dk2>
        <a:lt2>
          <a:srgbClr val="BABABA"/>
        </a:lt2>
        <a:accent1>
          <a:srgbClr val="78A22F"/>
        </a:accent1>
        <a:accent2>
          <a:srgbClr val="FFB400"/>
        </a:accent2>
        <a:accent3>
          <a:srgbClr val="FFFFFF"/>
        </a:accent3>
        <a:accent4>
          <a:srgbClr val="3F3F3F"/>
        </a:accent4>
        <a:accent5>
          <a:srgbClr val="BECEAD"/>
        </a:accent5>
        <a:accent6>
          <a:srgbClr val="E7A300"/>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5_Default Design 3">
        <a:dk1>
          <a:srgbClr val="4B4B4B"/>
        </a:dk1>
        <a:lt1>
          <a:srgbClr val="FFFFFF"/>
        </a:lt1>
        <a:dk2>
          <a:srgbClr val="FF8000"/>
        </a:dk2>
        <a:lt2>
          <a:srgbClr val="BABABA"/>
        </a:lt2>
        <a:accent1>
          <a:srgbClr val="766C62"/>
        </a:accent1>
        <a:accent2>
          <a:srgbClr val="A0968C"/>
        </a:accent2>
        <a:accent3>
          <a:srgbClr val="FFFFFF"/>
        </a:accent3>
        <a:accent4>
          <a:srgbClr val="3F3F3F"/>
        </a:accent4>
        <a:accent5>
          <a:srgbClr val="BDBAB7"/>
        </a:accent5>
        <a:accent6>
          <a:srgbClr val="91877E"/>
        </a:accent6>
        <a:hlink>
          <a:srgbClr val="0083BF"/>
        </a:hlink>
        <a:folHlink>
          <a:srgbClr val="78A22F"/>
        </a:folHlink>
      </a:clrScheme>
      <a:clrMap bg1="lt1" tx1="dk1" bg2="lt2" tx2="dk2" accent1="accent1" accent2="accent2" accent3="accent3" accent4="accent4" accent5="accent5" accent6="accent6" hlink="hlink" folHlink="folHlink"/>
    </a:extraClrScheme>
    <a:extraClrScheme>
      <a:clrScheme name="5_Default Design 4">
        <a:dk1>
          <a:srgbClr val="4B4B4B"/>
        </a:dk1>
        <a:lt1>
          <a:srgbClr val="FFFFFF"/>
        </a:lt1>
        <a:dk2>
          <a:srgbClr val="FF8000"/>
        </a:dk2>
        <a:lt2>
          <a:srgbClr val="A0968C"/>
        </a:lt2>
        <a:accent1>
          <a:srgbClr val="FF8000"/>
        </a:accent1>
        <a:accent2>
          <a:srgbClr val="DC0A0A"/>
        </a:accent2>
        <a:accent3>
          <a:srgbClr val="FFFFFF"/>
        </a:accent3>
        <a:accent4>
          <a:srgbClr val="3F3F3F"/>
        </a:accent4>
        <a:accent5>
          <a:srgbClr val="FFC0AA"/>
        </a:accent5>
        <a:accent6>
          <a:srgbClr val="C70808"/>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5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6_Default Design">
  <a:themeElements>
    <a:clrScheme name="6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fontScheme name="6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6_Default Design 1">
        <a:dk1>
          <a:srgbClr val="4B4B4B"/>
        </a:dk1>
        <a:lt1>
          <a:srgbClr val="FFFFFF"/>
        </a:lt1>
        <a:dk2>
          <a:srgbClr val="FF8000"/>
        </a:dk2>
        <a:lt2>
          <a:srgbClr val="A0968C"/>
        </a:lt2>
        <a:accent1>
          <a:srgbClr val="005A84"/>
        </a:accent1>
        <a:accent2>
          <a:srgbClr val="6234A4"/>
        </a:accent2>
        <a:accent3>
          <a:srgbClr val="FFFFFF"/>
        </a:accent3>
        <a:accent4>
          <a:srgbClr val="3F3F3F"/>
        </a:accent4>
        <a:accent5>
          <a:srgbClr val="AAB5C2"/>
        </a:accent5>
        <a:accent6>
          <a:srgbClr val="582E94"/>
        </a:accent6>
        <a:hlink>
          <a:srgbClr val="828282"/>
        </a:hlink>
        <a:folHlink>
          <a:srgbClr val="BABABA"/>
        </a:folHlink>
      </a:clrScheme>
      <a:clrMap bg1="lt1" tx1="dk1" bg2="lt2" tx2="dk2" accent1="accent1" accent2="accent2" accent3="accent3" accent4="accent4" accent5="accent5" accent6="accent6" hlink="hlink" folHlink="folHlink"/>
    </a:extraClrScheme>
    <a:extraClrScheme>
      <a:clrScheme name="6_Default Design 2">
        <a:dk1>
          <a:srgbClr val="4B4B4B"/>
        </a:dk1>
        <a:lt1>
          <a:srgbClr val="FFFFFF"/>
        </a:lt1>
        <a:dk2>
          <a:srgbClr val="FF8000"/>
        </a:dk2>
        <a:lt2>
          <a:srgbClr val="BABABA"/>
        </a:lt2>
        <a:accent1>
          <a:srgbClr val="78A22F"/>
        </a:accent1>
        <a:accent2>
          <a:srgbClr val="FFB400"/>
        </a:accent2>
        <a:accent3>
          <a:srgbClr val="FFFFFF"/>
        </a:accent3>
        <a:accent4>
          <a:srgbClr val="3F3F3F"/>
        </a:accent4>
        <a:accent5>
          <a:srgbClr val="BECEAD"/>
        </a:accent5>
        <a:accent6>
          <a:srgbClr val="E7A300"/>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6_Default Design 3">
        <a:dk1>
          <a:srgbClr val="4B4B4B"/>
        </a:dk1>
        <a:lt1>
          <a:srgbClr val="FFFFFF"/>
        </a:lt1>
        <a:dk2>
          <a:srgbClr val="FF8000"/>
        </a:dk2>
        <a:lt2>
          <a:srgbClr val="BABABA"/>
        </a:lt2>
        <a:accent1>
          <a:srgbClr val="766C62"/>
        </a:accent1>
        <a:accent2>
          <a:srgbClr val="A0968C"/>
        </a:accent2>
        <a:accent3>
          <a:srgbClr val="FFFFFF"/>
        </a:accent3>
        <a:accent4>
          <a:srgbClr val="3F3F3F"/>
        </a:accent4>
        <a:accent5>
          <a:srgbClr val="BDBAB7"/>
        </a:accent5>
        <a:accent6>
          <a:srgbClr val="91877E"/>
        </a:accent6>
        <a:hlink>
          <a:srgbClr val="0083BF"/>
        </a:hlink>
        <a:folHlink>
          <a:srgbClr val="78A22F"/>
        </a:folHlink>
      </a:clrScheme>
      <a:clrMap bg1="lt1" tx1="dk1" bg2="lt2" tx2="dk2" accent1="accent1" accent2="accent2" accent3="accent3" accent4="accent4" accent5="accent5" accent6="accent6" hlink="hlink" folHlink="folHlink"/>
    </a:extraClrScheme>
    <a:extraClrScheme>
      <a:clrScheme name="6_Default Design 4">
        <a:dk1>
          <a:srgbClr val="4B4B4B"/>
        </a:dk1>
        <a:lt1>
          <a:srgbClr val="FFFFFF"/>
        </a:lt1>
        <a:dk2>
          <a:srgbClr val="FF8000"/>
        </a:dk2>
        <a:lt2>
          <a:srgbClr val="A0968C"/>
        </a:lt2>
        <a:accent1>
          <a:srgbClr val="FF8000"/>
        </a:accent1>
        <a:accent2>
          <a:srgbClr val="DC0A0A"/>
        </a:accent2>
        <a:accent3>
          <a:srgbClr val="FFFFFF"/>
        </a:accent3>
        <a:accent4>
          <a:srgbClr val="3F3F3F"/>
        </a:accent4>
        <a:accent5>
          <a:srgbClr val="FFC0AA"/>
        </a:accent5>
        <a:accent6>
          <a:srgbClr val="C70808"/>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6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7_Default Design">
  <a:themeElements>
    <a:clrScheme name="7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fontScheme name="7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7_Default Design 1">
        <a:dk1>
          <a:srgbClr val="4B4B4B"/>
        </a:dk1>
        <a:lt1>
          <a:srgbClr val="FFFFFF"/>
        </a:lt1>
        <a:dk2>
          <a:srgbClr val="FF8000"/>
        </a:dk2>
        <a:lt2>
          <a:srgbClr val="A0968C"/>
        </a:lt2>
        <a:accent1>
          <a:srgbClr val="005A84"/>
        </a:accent1>
        <a:accent2>
          <a:srgbClr val="6234A4"/>
        </a:accent2>
        <a:accent3>
          <a:srgbClr val="FFFFFF"/>
        </a:accent3>
        <a:accent4>
          <a:srgbClr val="3F3F3F"/>
        </a:accent4>
        <a:accent5>
          <a:srgbClr val="AAB5C2"/>
        </a:accent5>
        <a:accent6>
          <a:srgbClr val="582E94"/>
        </a:accent6>
        <a:hlink>
          <a:srgbClr val="828282"/>
        </a:hlink>
        <a:folHlink>
          <a:srgbClr val="BABABA"/>
        </a:folHlink>
      </a:clrScheme>
      <a:clrMap bg1="lt1" tx1="dk1" bg2="lt2" tx2="dk2" accent1="accent1" accent2="accent2" accent3="accent3" accent4="accent4" accent5="accent5" accent6="accent6" hlink="hlink" folHlink="folHlink"/>
    </a:extraClrScheme>
    <a:extraClrScheme>
      <a:clrScheme name="7_Default Design 2">
        <a:dk1>
          <a:srgbClr val="4B4B4B"/>
        </a:dk1>
        <a:lt1>
          <a:srgbClr val="FFFFFF"/>
        </a:lt1>
        <a:dk2>
          <a:srgbClr val="FF8000"/>
        </a:dk2>
        <a:lt2>
          <a:srgbClr val="BABABA"/>
        </a:lt2>
        <a:accent1>
          <a:srgbClr val="78A22F"/>
        </a:accent1>
        <a:accent2>
          <a:srgbClr val="FFB400"/>
        </a:accent2>
        <a:accent3>
          <a:srgbClr val="FFFFFF"/>
        </a:accent3>
        <a:accent4>
          <a:srgbClr val="3F3F3F"/>
        </a:accent4>
        <a:accent5>
          <a:srgbClr val="BECEAD"/>
        </a:accent5>
        <a:accent6>
          <a:srgbClr val="E7A300"/>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7_Default Design 3">
        <a:dk1>
          <a:srgbClr val="4B4B4B"/>
        </a:dk1>
        <a:lt1>
          <a:srgbClr val="FFFFFF"/>
        </a:lt1>
        <a:dk2>
          <a:srgbClr val="FF8000"/>
        </a:dk2>
        <a:lt2>
          <a:srgbClr val="BABABA"/>
        </a:lt2>
        <a:accent1>
          <a:srgbClr val="766C62"/>
        </a:accent1>
        <a:accent2>
          <a:srgbClr val="A0968C"/>
        </a:accent2>
        <a:accent3>
          <a:srgbClr val="FFFFFF"/>
        </a:accent3>
        <a:accent4>
          <a:srgbClr val="3F3F3F"/>
        </a:accent4>
        <a:accent5>
          <a:srgbClr val="BDBAB7"/>
        </a:accent5>
        <a:accent6>
          <a:srgbClr val="91877E"/>
        </a:accent6>
        <a:hlink>
          <a:srgbClr val="0083BF"/>
        </a:hlink>
        <a:folHlink>
          <a:srgbClr val="78A22F"/>
        </a:folHlink>
      </a:clrScheme>
      <a:clrMap bg1="lt1" tx1="dk1" bg2="lt2" tx2="dk2" accent1="accent1" accent2="accent2" accent3="accent3" accent4="accent4" accent5="accent5" accent6="accent6" hlink="hlink" folHlink="folHlink"/>
    </a:extraClrScheme>
    <a:extraClrScheme>
      <a:clrScheme name="7_Default Design 4">
        <a:dk1>
          <a:srgbClr val="4B4B4B"/>
        </a:dk1>
        <a:lt1>
          <a:srgbClr val="FFFFFF"/>
        </a:lt1>
        <a:dk2>
          <a:srgbClr val="FF8000"/>
        </a:dk2>
        <a:lt2>
          <a:srgbClr val="A0968C"/>
        </a:lt2>
        <a:accent1>
          <a:srgbClr val="FF8000"/>
        </a:accent1>
        <a:accent2>
          <a:srgbClr val="DC0A0A"/>
        </a:accent2>
        <a:accent3>
          <a:srgbClr val="FFFFFF"/>
        </a:accent3>
        <a:accent4>
          <a:srgbClr val="3F3F3F"/>
        </a:accent4>
        <a:accent5>
          <a:srgbClr val="FFC0AA"/>
        </a:accent5>
        <a:accent6>
          <a:srgbClr val="C70808"/>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7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8_Default Design">
  <a:themeElements>
    <a:clrScheme name="8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fontScheme name="8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8_Default Design 1">
        <a:dk1>
          <a:srgbClr val="4B4B4B"/>
        </a:dk1>
        <a:lt1>
          <a:srgbClr val="FFFFFF"/>
        </a:lt1>
        <a:dk2>
          <a:srgbClr val="FF8000"/>
        </a:dk2>
        <a:lt2>
          <a:srgbClr val="A0968C"/>
        </a:lt2>
        <a:accent1>
          <a:srgbClr val="005A84"/>
        </a:accent1>
        <a:accent2>
          <a:srgbClr val="6234A4"/>
        </a:accent2>
        <a:accent3>
          <a:srgbClr val="FFFFFF"/>
        </a:accent3>
        <a:accent4>
          <a:srgbClr val="3F3F3F"/>
        </a:accent4>
        <a:accent5>
          <a:srgbClr val="AAB5C2"/>
        </a:accent5>
        <a:accent6>
          <a:srgbClr val="582E94"/>
        </a:accent6>
        <a:hlink>
          <a:srgbClr val="828282"/>
        </a:hlink>
        <a:folHlink>
          <a:srgbClr val="BABABA"/>
        </a:folHlink>
      </a:clrScheme>
      <a:clrMap bg1="lt1" tx1="dk1" bg2="lt2" tx2="dk2" accent1="accent1" accent2="accent2" accent3="accent3" accent4="accent4" accent5="accent5" accent6="accent6" hlink="hlink" folHlink="folHlink"/>
    </a:extraClrScheme>
    <a:extraClrScheme>
      <a:clrScheme name="8_Default Design 2">
        <a:dk1>
          <a:srgbClr val="4B4B4B"/>
        </a:dk1>
        <a:lt1>
          <a:srgbClr val="FFFFFF"/>
        </a:lt1>
        <a:dk2>
          <a:srgbClr val="FF8000"/>
        </a:dk2>
        <a:lt2>
          <a:srgbClr val="BABABA"/>
        </a:lt2>
        <a:accent1>
          <a:srgbClr val="78A22F"/>
        </a:accent1>
        <a:accent2>
          <a:srgbClr val="FFB400"/>
        </a:accent2>
        <a:accent3>
          <a:srgbClr val="FFFFFF"/>
        </a:accent3>
        <a:accent4>
          <a:srgbClr val="3F3F3F"/>
        </a:accent4>
        <a:accent5>
          <a:srgbClr val="BECEAD"/>
        </a:accent5>
        <a:accent6>
          <a:srgbClr val="E7A300"/>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8_Default Design 3">
        <a:dk1>
          <a:srgbClr val="4B4B4B"/>
        </a:dk1>
        <a:lt1>
          <a:srgbClr val="FFFFFF"/>
        </a:lt1>
        <a:dk2>
          <a:srgbClr val="FF8000"/>
        </a:dk2>
        <a:lt2>
          <a:srgbClr val="BABABA"/>
        </a:lt2>
        <a:accent1>
          <a:srgbClr val="766C62"/>
        </a:accent1>
        <a:accent2>
          <a:srgbClr val="A0968C"/>
        </a:accent2>
        <a:accent3>
          <a:srgbClr val="FFFFFF"/>
        </a:accent3>
        <a:accent4>
          <a:srgbClr val="3F3F3F"/>
        </a:accent4>
        <a:accent5>
          <a:srgbClr val="BDBAB7"/>
        </a:accent5>
        <a:accent6>
          <a:srgbClr val="91877E"/>
        </a:accent6>
        <a:hlink>
          <a:srgbClr val="0083BF"/>
        </a:hlink>
        <a:folHlink>
          <a:srgbClr val="78A22F"/>
        </a:folHlink>
      </a:clrScheme>
      <a:clrMap bg1="lt1" tx1="dk1" bg2="lt2" tx2="dk2" accent1="accent1" accent2="accent2" accent3="accent3" accent4="accent4" accent5="accent5" accent6="accent6" hlink="hlink" folHlink="folHlink"/>
    </a:extraClrScheme>
    <a:extraClrScheme>
      <a:clrScheme name="8_Default Design 4">
        <a:dk1>
          <a:srgbClr val="4B4B4B"/>
        </a:dk1>
        <a:lt1>
          <a:srgbClr val="FFFFFF"/>
        </a:lt1>
        <a:dk2>
          <a:srgbClr val="FF8000"/>
        </a:dk2>
        <a:lt2>
          <a:srgbClr val="A0968C"/>
        </a:lt2>
        <a:accent1>
          <a:srgbClr val="FF8000"/>
        </a:accent1>
        <a:accent2>
          <a:srgbClr val="DC0A0A"/>
        </a:accent2>
        <a:accent3>
          <a:srgbClr val="FFFFFF"/>
        </a:accent3>
        <a:accent4>
          <a:srgbClr val="3F3F3F"/>
        </a:accent4>
        <a:accent5>
          <a:srgbClr val="FFC0AA"/>
        </a:accent5>
        <a:accent6>
          <a:srgbClr val="C70808"/>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8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9_Default Design">
  <a:themeElements>
    <a:clrScheme name="9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fontScheme name="9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9_Default Design 1">
        <a:dk1>
          <a:srgbClr val="4B4B4B"/>
        </a:dk1>
        <a:lt1>
          <a:srgbClr val="FFFFFF"/>
        </a:lt1>
        <a:dk2>
          <a:srgbClr val="FF8000"/>
        </a:dk2>
        <a:lt2>
          <a:srgbClr val="A0968C"/>
        </a:lt2>
        <a:accent1>
          <a:srgbClr val="005A84"/>
        </a:accent1>
        <a:accent2>
          <a:srgbClr val="6234A4"/>
        </a:accent2>
        <a:accent3>
          <a:srgbClr val="FFFFFF"/>
        </a:accent3>
        <a:accent4>
          <a:srgbClr val="3F3F3F"/>
        </a:accent4>
        <a:accent5>
          <a:srgbClr val="AAB5C2"/>
        </a:accent5>
        <a:accent6>
          <a:srgbClr val="582E94"/>
        </a:accent6>
        <a:hlink>
          <a:srgbClr val="828282"/>
        </a:hlink>
        <a:folHlink>
          <a:srgbClr val="BABABA"/>
        </a:folHlink>
      </a:clrScheme>
      <a:clrMap bg1="lt1" tx1="dk1" bg2="lt2" tx2="dk2" accent1="accent1" accent2="accent2" accent3="accent3" accent4="accent4" accent5="accent5" accent6="accent6" hlink="hlink" folHlink="folHlink"/>
    </a:extraClrScheme>
    <a:extraClrScheme>
      <a:clrScheme name="9_Default Design 2">
        <a:dk1>
          <a:srgbClr val="4B4B4B"/>
        </a:dk1>
        <a:lt1>
          <a:srgbClr val="FFFFFF"/>
        </a:lt1>
        <a:dk2>
          <a:srgbClr val="FF8000"/>
        </a:dk2>
        <a:lt2>
          <a:srgbClr val="BABABA"/>
        </a:lt2>
        <a:accent1>
          <a:srgbClr val="78A22F"/>
        </a:accent1>
        <a:accent2>
          <a:srgbClr val="FFB400"/>
        </a:accent2>
        <a:accent3>
          <a:srgbClr val="FFFFFF"/>
        </a:accent3>
        <a:accent4>
          <a:srgbClr val="3F3F3F"/>
        </a:accent4>
        <a:accent5>
          <a:srgbClr val="BECEAD"/>
        </a:accent5>
        <a:accent6>
          <a:srgbClr val="E7A300"/>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9_Default Design 3">
        <a:dk1>
          <a:srgbClr val="4B4B4B"/>
        </a:dk1>
        <a:lt1>
          <a:srgbClr val="FFFFFF"/>
        </a:lt1>
        <a:dk2>
          <a:srgbClr val="FF8000"/>
        </a:dk2>
        <a:lt2>
          <a:srgbClr val="BABABA"/>
        </a:lt2>
        <a:accent1>
          <a:srgbClr val="766C62"/>
        </a:accent1>
        <a:accent2>
          <a:srgbClr val="A0968C"/>
        </a:accent2>
        <a:accent3>
          <a:srgbClr val="FFFFFF"/>
        </a:accent3>
        <a:accent4>
          <a:srgbClr val="3F3F3F"/>
        </a:accent4>
        <a:accent5>
          <a:srgbClr val="BDBAB7"/>
        </a:accent5>
        <a:accent6>
          <a:srgbClr val="91877E"/>
        </a:accent6>
        <a:hlink>
          <a:srgbClr val="0083BF"/>
        </a:hlink>
        <a:folHlink>
          <a:srgbClr val="78A22F"/>
        </a:folHlink>
      </a:clrScheme>
      <a:clrMap bg1="lt1" tx1="dk1" bg2="lt2" tx2="dk2" accent1="accent1" accent2="accent2" accent3="accent3" accent4="accent4" accent5="accent5" accent6="accent6" hlink="hlink" folHlink="folHlink"/>
    </a:extraClrScheme>
    <a:extraClrScheme>
      <a:clrScheme name="9_Default Design 4">
        <a:dk1>
          <a:srgbClr val="4B4B4B"/>
        </a:dk1>
        <a:lt1>
          <a:srgbClr val="FFFFFF"/>
        </a:lt1>
        <a:dk2>
          <a:srgbClr val="FF8000"/>
        </a:dk2>
        <a:lt2>
          <a:srgbClr val="A0968C"/>
        </a:lt2>
        <a:accent1>
          <a:srgbClr val="FF8000"/>
        </a:accent1>
        <a:accent2>
          <a:srgbClr val="DC0A0A"/>
        </a:accent2>
        <a:accent3>
          <a:srgbClr val="FFFFFF"/>
        </a:accent3>
        <a:accent4>
          <a:srgbClr val="3F3F3F"/>
        </a:accent4>
        <a:accent5>
          <a:srgbClr val="FFC0AA"/>
        </a:accent5>
        <a:accent6>
          <a:srgbClr val="C70808"/>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9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1_Default Design">
  <a:themeElements>
    <a:clrScheme name="3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fontScheme name="3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3_Default Design 1">
        <a:dk1>
          <a:srgbClr val="4B4B4B"/>
        </a:dk1>
        <a:lt1>
          <a:srgbClr val="FFFFFF"/>
        </a:lt1>
        <a:dk2>
          <a:srgbClr val="FF8000"/>
        </a:dk2>
        <a:lt2>
          <a:srgbClr val="A0968C"/>
        </a:lt2>
        <a:accent1>
          <a:srgbClr val="005A84"/>
        </a:accent1>
        <a:accent2>
          <a:srgbClr val="6234A4"/>
        </a:accent2>
        <a:accent3>
          <a:srgbClr val="FFFFFF"/>
        </a:accent3>
        <a:accent4>
          <a:srgbClr val="3F3F3F"/>
        </a:accent4>
        <a:accent5>
          <a:srgbClr val="AAB5C2"/>
        </a:accent5>
        <a:accent6>
          <a:srgbClr val="582E94"/>
        </a:accent6>
        <a:hlink>
          <a:srgbClr val="828282"/>
        </a:hlink>
        <a:folHlink>
          <a:srgbClr val="BABABA"/>
        </a:folHlink>
      </a:clrScheme>
      <a:clrMap bg1="lt1" tx1="dk1" bg2="lt2" tx2="dk2" accent1="accent1" accent2="accent2" accent3="accent3" accent4="accent4" accent5="accent5" accent6="accent6" hlink="hlink" folHlink="folHlink"/>
    </a:extraClrScheme>
    <a:extraClrScheme>
      <a:clrScheme name="3_Default Design 2">
        <a:dk1>
          <a:srgbClr val="4B4B4B"/>
        </a:dk1>
        <a:lt1>
          <a:srgbClr val="FFFFFF"/>
        </a:lt1>
        <a:dk2>
          <a:srgbClr val="FF8000"/>
        </a:dk2>
        <a:lt2>
          <a:srgbClr val="BABABA"/>
        </a:lt2>
        <a:accent1>
          <a:srgbClr val="78A22F"/>
        </a:accent1>
        <a:accent2>
          <a:srgbClr val="FFB400"/>
        </a:accent2>
        <a:accent3>
          <a:srgbClr val="FFFFFF"/>
        </a:accent3>
        <a:accent4>
          <a:srgbClr val="3F3F3F"/>
        </a:accent4>
        <a:accent5>
          <a:srgbClr val="BECEAD"/>
        </a:accent5>
        <a:accent6>
          <a:srgbClr val="E7A300"/>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3_Default Design 3">
        <a:dk1>
          <a:srgbClr val="4B4B4B"/>
        </a:dk1>
        <a:lt1>
          <a:srgbClr val="FFFFFF"/>
        </a:lt1>
        <a:dk2>
          <a:srgbClr val="FF8000"/>
        </a:dk2>
        <a:lt2>
          <a:srgbClr val="BABABA"/>
        </a:lt2>
        <a:accent1>
          <a:srgbClr val="766C62"/>
        </a:accent1>
        <a:accent2>
          <a:srgbClr val="A0968C"/>
        </a:accent2>
        <a:accent3>
          <a:srgbClr val="FFFFFF"/>
        </a:accent3>
        <a:accent4>
          <a:srgbClr val="3F3F3F"/>
        </a:accent4>
        <a:accent5>
          <a:srgbClr val="BDBAB7"/>
        </a:accent5>
        <a:accent6>
          <a:srgbClr val="91877E"/>
        </a:accent6>
        <a:hlink>
          <a:srgbClr val="0083BF"/>
        </a:hlink>
        <a:folHlink>
          <a:srgbClr val="78A22F"/>
        </a:folHlink>
      </a:clrScheme>
      <a:clrMap bg1="lt1" tx1="dk1" bg2="lt2" tx2="dk2" accent1="accent1" accent2="accent2" accent3="accent3" accent4="accent4" accent5="accent5" accent6="accent6" hlink="hlink" folHlink="folHlink"/>
    </a:extraClrScheme>
    <a:extraClrScheme>
      <a:clrScheme name="3_Default Design 4">
        <a:dk1>
          <a:srgbClr val="4B4B4B"/>
        </a:dk1>
        <a:lt1>
          <a:srgbClr val="FFFFFF"/>
        </a:lt1>
        <a:dk2>
          <a:srgbClr val="FF8000"/>
        </a:dk2>
        <a:lt2>
          <a:srgbClr val="A0968C"/>
        </a:lt2>
        <a:accent1>
          <a:srgbClr val="FF8000"/>
        </a:accent1>
        <a:accent2>
          <a:srgbClr val="DC0A0A"/>
        </a:accent2>
        <a:accent3>
          <a:srgbClr val="FFFFFF"/>
        </a:accent3>
        <a:accent4>
          <a:srgbClr val="3F3F3F"/>
        </a:accent4>
        <a:accent5>
          <a:srgbClr val="FFC0AA"/>
        </a:accent5>
        <a:accent6>
          <a:srgbClr val="C70808"/>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3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2_Default Design">
  <a:themeElements>
    <a:clrScheme name="1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1_Default Design 1">
        <a:dk1>
          <a:srgbClr val="4B4B4B"/>
        </a:dk1>
        <a:lt1>
          <a:srgbClr val="FFFFFF"/>
        </a:lt1>
        <a:dk2>
          <a:srgbClr val="FF8000"/>
        </a:dk2>
        <a:lt2>
          <a:srgbClr val="A0968C"/>
        </a:lt2>
        <a:accent1>
          <a:srgbClr val="005A84"/>
        </a:accent1>
        <a:accent2>
          <a:srgbClr val="6234A4"/>
        </a:accent2>
        <a:accent3>
          <a:srgbClr val="FFFFFF"/>
        </a:accent3>
        <a:accent4>
          <a:srgbClr val="3F3F3F"/>
        </a:accent4>
        <a:accent5>
          <a:srgbClr val="AAB5C2"/>
        </a:accent5>
        <a:accent6>
          <a:srgbClr val="582E94"/>
        </a:accent6>
        <a:hlink>
          <a:srgbClr val="828282"/>
        </a:hlink>
        <a:folHlink>
          <a:srgbClr val="BABABA"/>
        </a:folHlink>
      </a:clrScheme>
      <a:clrMap bg1="lt1" tx1="dk1" bg2="lt2" tx2="dk2" accent1="accent1" accent2="accent2" accent3="accent3" accent4="accent4" accent5="accent5" accent6="accent6" hlink="hlink" folHlink="folHlink"/>
    </a:extraClrScheme>
    <a:extraClrScheme>
      <a:clrScheme name="1_Default Design 2">
        <a:dk1>
          <a:srgbClr val="4B4B4B"/>
        </a:dk1>
        <a:lt1>
          <a:srgbClr val="FFFFFF"/>
        </a:lt1>
        <a:dk2>
          <a:srgbClr val="FF8000"/>
        </a:dk2>
        <a:lt2>
          <a:srgbClr val="BABABA"/>
        </a:lt2>
        <a:accent1>
          <a:srgbClr val="78A22F"/>
        </a:accent1>
        <a:accent2>
          <a:srgbClr val="FFB400"/>
        </a:accent2>
        <a:accent3>
          <a:srgbClr val="FFFFFF"/>
        </a:accent3>
        <a:accent4>
          <a:srgbClr val="3F3F3F"/>
        </a:accent4>
        <a:accent5>
          <a:srgbClr val="BECEAD"/>
        </a:accent5>
        <a:accent6>
          <a:srgbClr val="E7A300"/>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1_Default Design 3">
        <a:dk1>
          <a:srgbClr val="4B4B4B"/>
        </a:dk1>
        <a:lt1>
          <a:srgbClr val="FFFFFF"/>
        </a:lt1>
        <a:dk2>
          <a:srgbClr val="FF8000"/>
        </a:dk2>
        <a:lt2>
          <a:srgbClr val="BABABA"/>
        </a:lt2>
        <a:accent1>
          <a:srgbClr val="766C62"/>
        </a:accent1>
        <a:accent2>
          <a:srgbClr val="A0968C"/>
        </a:accent2>
        <a:accent3>
          <a:srgbClr val="FFFFFF"/>
        </a:accent3>
        <a:accent4>
          <a:srgbClr val="3F3F3F"/>
        </a:accent4>
        <a:accent5>
          <a:srgbClr val="BDBAB7"/>
        </a:accent5>
        <a:accent6>
          <a:srgbClr val="91877E"/>
        </a:accent6>
        <a:hlink>
          <a:srgbClr val="0083BF"/>
        </a:hlink>
        <a:folHlink>
          <a:srgbClr val="78A22F"/>
        </a:folHlink>
      </a:clrScheme>
      <a:clrMap bg1="lt1" tx1="dk1" bg2="lt2" tx2="dk2" accent1="accent1" accent2="accent2" accent3="accent3" accent4="accent4" accent5="accent5" accent6="accent6" hlink="hlink" folHlink="folHlink"/>
    </a:extraClrScheme>
    <a:extraClrScheme>
      <a:clrScheme name="1_Default Design 4">
        <a:dk1>
          <a:srgbClr val="4B4B4B"/>
        </a:dk1>
        <a:lt1>
          <a:srgbClr val="FFFFFF"/>
        </a:lt1>
        <a:dk2>
          <a:srgbClr val="FF8000"/>
        </a:dk2>
        <a:lt2>
          <a:srgbClr val="A0968C"/>
        </a:lt2>
        <a:accent1>
          <a:srgbClr val="FF8000"/>
        </a:accent1>
        <a:accent2>
          <a:srgbClr val="DC0A0A"/>
        </a:accent2>
        <a:accent3>
          <a:srgbClr val="FFFFFF"/>
        </a:accent3>
        <a:accent4>
          <a:srgbClr val="3F3F3F"/>
        </a:accent4>
        <a:accent5>
          <a:srgbClr val="FFC0AA"/>
        </a:accent5>
        <a:accent6>
          <a:srgbClr val="C70808"/>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1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clrMap bg1="dk2" tx1="lt1" bg2="dk1" tx2="lt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
    <a:dk1>
      <a:srgbClr val="4B4B4B"/>
    </a:dk1>
    <a:lt1>
      <a:srgbClr val="FFFFFF"/>
    </a:lt1>
    <a:dk2>
      <a:srgbClr val="FF8000"/>
    </a:dk2>
    <a:lt2>
      <a:srgbClr val="766C62"/>
    </a:lt2>
    <a:accent1>
      <a:srgbClr val="FF8000"/>
    </a:accent1>
    <a:accent2>
      <a:srgbClr val="FF9100"/>
    </a:accent2>
    <a:accent3>
      <a:srgbClr val="FFFFFF"/>
    </a:accent3>
    <a:accent4>
      <a:srgbClr val="3F3F3F"/>
    </a:accent4>
    <a:accent5>
      <a:srgbClr val="FFC0AA"/>
    </a:accent5>
    <a:accent6>
      <a:srgbClr val="E78300"/>
    </a:accent6>
    <a:hlink>
      <a:srgbClr val="FFB400"/>
    </a:hlink>
    <a:folHlink>
      <a:srgbClr val="A0968C"/>
    </a:folHlink>
  </a:clrScheme>
</a:themeOverride>
</file>

<file path=docProps/app.xml><?xml version="1.0" encoding="utf-8"?>
<Properties xmlns="http://schemas.openxmlformats.org/officeDocument/2006/extended-properties" xmlns:vt="http://schemas.openxmlformats.org/officeDocument/2006/docPropsVTypes">
  <Template>TS-Templates-Green</Template>
  <TotalTime>23450</TotalTime>
  <Words>3144</Words>
  <Application>Microsoft Office PowerPoint</Application>
  <PresentationFormat>全屏显示(4:3)</PresentationFormat>
  <Paragraphs>624</Paragraphs>
  <Slides>86</Slides>
  <Notes>0</Notes>
  <HiddenSlides>0</HiddenSlides>
  <MMClips>0</MMClips>
  <ScaleCrop>false</ScaleCrop>
  <HeadingPairs>
    <vt:vector size="8" baseType="variant">
      <vt:variant>
        <vt:lpstr>已用的字体</vt:lpstr>
      </vt:variant>
      <vt:variant>
        <vt:i4>6</vt:i4>
      </vt:variant>
      <vt:variant>
        <vt:lpstr>主题</vt:lpstr>
      </vt:variant>
      <vt:variant>
        <vt:i4>9</vt:i4>
      </vt:variant>
      <vt:variant>
        <vt:lpstr>嵌入 OLE 服务器</vt:lpstr>
      </vt:variant>
      <vt:variant>
        <vt:i4>1</vt:i4>
      </vt:variant>
      <vt:variant>
        <vt:lpstr>幻灯片标题</vt:lpstr>
      </vt:variant>
      <vt:variant>
        <vt:i4>86</vt:i4>
      </vt:variant>
    </vt:vector>
  </HeadingPairs>
  <TitlesOfParts>
    <vt:vector size="102" baseType="lpstr">
      <vt:lpstr>Arial</vt:lpstr>
      <vt:lpstr>宋体</vt:lpstr>
      <vt:lpstr>黑体</vt:lpstr>
      <vt:lpstr>Wingdings</vt:lpstr>
      <vt:lpstr>Times New Roman</vt:lpstr>
      <vt:lpstr>Tahoma</vt:lpstr>
      <vt:lpstr>1_TEST_tr_present_080326_v1</vt:lpstr>
      <vt:lpstr>4_Default Design</vt:lpstr>
      <vt:lpstr>5_Default Design</vt:lpstr>
      <vt:lpstr>6_Default Design</vt:lpstr>
      <vt:lpstr>7_Default Design</vt:lpstr>
      <vt:lpstr>8_Default Design</vt:lpstr>
      <vt:lpstr>9_Default Design</vt:lpstr>
      <vt:lpstr>11_Default Design</vt:lpstr>
      <vt:lpstr>12_Default Design</vt:lpstr>
      <vt:lpstr>Microsoft 公式 3.0</vt:lpstr>
      <vt:lpstr>第14-15章  搜索树(一)(H)</vt:lpstr>
      <vt:lpstr>主要内容</vt:lpstr>
      <vt:lpstr>BST定义</vt:lpstr>
      <vt:lpstr>BST定义</vt:lpstr>
      <vt:lpstr>另一种定义</vt:lpstr>
      <vt:lpstr>别名</vt:lpstr>
      <vt:lpstr>例</vt:lpstr>
      <vt:lpstr>例</vt:lpstr>
      <vt:lpstr>索引二叉搜索树</vt:lpstr>
      <vt:lpstr>抽象数据类型</vt:lpstr>
      <vt:lpstr>索引二叉搜索树</vt:lpstr>
      <vt:lpstr>类BSTree</vt:lpstr>
      <vt:lpstr>BST搜索</vt:lpstr>
      <vt:lpstr>平均查找长度</vt:lpstr>
      <vt:lpstr>搜索函数</vt:lpstr>
      <vt:lpstr>BST插入</vt:lpstr>
      <vt:lpstr>关于BST插入的结论</vt:lpstr>
      <vt:lpstr>插入操作</vt:lpstr>
      <vt:lpstr>插入操作（续）</vt:lpstr>
      <vt:lpstr>由一系列插入生成BST</vt:lpstr>
      <vt:lpstr>BST删除</vt:lpstr>
      <vt:lpstr>删除算法（续）</vt:lpstr>
      <vt:lpstr>删除算法（续）</vt:lpstr>
      <vt:lpstr>删除算法（续）</vt:lpstr>
      <vt:lpstr>删除算法（续）</vt:lpstr>
      <vt:lpstr>删除算法（续）</vt:lpstr>
      <vt:lpstr>关于删除算法的结论</vt:lpstr>
      <vt:lpstr>删除算法实现</vt:lpstr>
      <vt:lpstr>删除算法实现（续）</vt:lpstr>
      <vt:lpstr>删除算法实现（续）</vt:lpstr>
      <vt:lpstr>删除算法实现（续）</vt:lpstr>
      <vt:lpstr>删除算法实现（续）</vt:lpstr>
      <vt:lpstr>删除算法实现（续）</vt:lpstr>
      <vt:lpstr>补充：另一种删除的思路</vt:lpstr>
      <vt:lpstr>复杂性分析</vt:lpstr>
      <vt:lpstr>主要内容</vt:lpstr>
      <vt:lpstr>动机</vt:lpstr>
      <vt:lpstr>AVL树</vt:lpstr>
      <vt:lpstr>定义</vt:lpstr>
      <vt:lpstr>AVL树例</vt:lpstr>
      <vt:lpstr>AVL树的特性</vt:lpstr>
      <vt:lpstr>AVL树的特性</vt:lpstr>
      <vt:lpstr>AVL树的高度</vt:lpstr>
      <vt:lpstr>问题变换</vt:lpstr>
      <vt:lpstr>AVL树的高度（续）</vt:lpstr>
      <vt:lpstr>关于AVL树的一组值</vt:lpstr>
      <vt:lpstr>AVL树的描述</vt:lpstr>
      <vt:lpstr>请写出下述各节点的平衡因子</vt:lpstr>
      <vt:lpstr>AVL搜索</vt:lpstr>
      <vt:lpstr>AVL插入</vt:lpstr>
      <vt:lpstr>插入导致的不平衡树的特性</vt:lpstr>
      <vt:lpstr>插入导致的不平衡树的特性</vt:lpstr>
      <vt:lpstr>寻找“A”－寻找“X”</vt:lpstr>
      <vt:lpstr>寻找“A” －寻找“X”</vt:lpstr>
      <vt:lpstr>X未变为A——插入后平衡</vt:lpstr>
      <vt:lpstr>X未变为A——插入后平衡</vt:lpstr>
      <vt:lpstr>X变为A找到了A</vt:lpstr>
      <vt:lpstr>LL型不平衡及其调整方法</vt:lpstr>
      <vt:lpstr>单旋转例</vt:lpstr>
      <vt:lpstr>LR型不平衡及其调整方法</vt:lpstr>
      <vt:lpstr>双旋转例</vt:lpstr>
      <vt:lpstr>双旋转例</vt:lpstr>
      <vt:lpstr>AVL树插入算法</vt:lpstr>
      <vt:lpstr>AVL树插入算法</vt:lpstr>
      <vt:lpstr>AVL插入小结</vt:lpstr>
      <vt:lpstr>一次旋转示例（RR）</vt:lpstr>
      <vt:lpstr>两次旋转示例（RL）</vt:lpstr>
      <vt:lpstr>小练习</vt:lpstr>
      <vt:lpstr>练习</vt:lpstr>
      <vt:lpstr>幻灯片 70</vt:lpstr>
      <vt:lpstr>根据删除后q的平衡因子进行调整</vt:lpstr>
      <vt:lpstr>不平衡子树的调整方法</vt:lpstr>
      <vt:lpstr>R0型不平衡的调整</vt:lpstr>
      <vt:lpstr>R1型不平衡的调整</vt:lpstr>
      <vt:lpstr>R-1型不平衡的调整</vt:lpstr>
      <vt:lpstr>例题：初始状态</vt:lpstr>
      <vt:lpstr>删除p</vt:lpstr>
      <vt:lpstr>判断平衡性</vt:lpstr>
      <vt:lpstr>上一级仍然不平衡</vt:lpstr>
      <vt:lpstr>最终结果</vt:lpstr>
      <vt:lpstr>AVL删除小结</vt:lpstr>
      <vt:lpstr>一次旋转即停止</vt:lpstr>
      <vt:lpstr>一次旋转不平衡</vt:lpstr>
      <vt:lpstr>两次旋转不平衡</vt:lpstr>
      <vt:lpstr>练习</vt:lpstr>
      <vt:lpstr>幻灯片 86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杨巨峰</dc:creator>
  <cp:lastModifiedBy>ll</cp:lastModifiedBy>
  <cp:revision>1668</cp:revision>
  <dcterms:created xsi:type="dcterms:W3CDTF">2008-01-10T01:45:22Z</dcterms:created>
  <dcterms:modified xsi:type="dcterms:W3CDTF">2020-11-24T04:44:56Z</dcterms:modified>
</cp:coreProperties>
</file>