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693" r:id="rId2"/>
    <p:sldId id="679" r:id="rId3"/>
    <p:sldId id="680" r:id="rId4"/>
    <p:sldId id="681" r:id="rId5"/>
    <p:sldId id="682" r:id="rId6"/>
    <p:sldId id="683" r:id="rId7"/>
    <p:sldId id="684" r:id="rId8"/>
    <p:sldId id="685" r:id="rId9"/>
    <p:sldId id="280" r:id="rId10"/>
    <p:sldId id="283" r:id="rId11"/>
    <p:sldId id="574" r:id="rId12"/>
    <p:sldId id="491" r:id="rId13"/>
    <p:sldId id="575" r:id="rId14"/>
    <p:sldId id="675" r:id="rId15"/>
    <p:sldId id="577" r:id="rId16"/>
    <p:sldId id="578" r:id="rId17"/>
    <p:sldId id="579" r:id="rId18"/>
    <p:sldId id="690" r:id="rId19"/>
    <p:sldId id="580" r:id="rId20"/>
    <p:sldId id="581" r:id="rId21"/>
    <p:sldId id="676" r:id="rId22"/>
    <p:sldId id="677" r:id="rId23"/>
    <p:sldId id="582" r:id="rId24"/>
    <p:sldId id="583" r:id="rId25"/>
    <p:sldId id="584" r:id="rId26"/>
    <p:sldId id="585" r:id="rId27"/>
    <p:sldId id="586" r:id="rId28"/>
    <p:sldId id="678" r:id="rId29"/>
    <p:sldId id="587" r:id="rId30"/>
    <p:sldId id="588" r:id="rId31"/>
    <p:sldId id="589" r:id="rId32"/>
    <p:sldId id="590" r:id="rId33"/>
    <p:sldId id="633" r:id="rId34"/>
    <p:sldId id="686" r:id="rId35"/>
    <p:sldId id="591" r:id="rId36"/>
    <p:sldId id="614" r:id="rId37"/>
    <p:sldId id="592" r:id="rId38"/>
    <p:sldId id="615" r:id="rId39"/>
    <p:sldId id="616" r:id="rId40"/>
    <p:sldId id="617" r:id="rId41"/>
    <p:sldId id="618" r:id="rId42"/>
    <p:sldId id="619" r:id="rId43"/>
    <p:sldId id="648" r:id="rId44"/>
    <p:sldId id="647" r:id="rId45"/>
    <p:sldId id="620" r:id="rId46"/>
    <p:sldId id="621" r:id="rId47"/>
    <p:sldId id="622" r:id="rId48"/>
    <p:sldId id="623" r:id="rId49"/>
    <p:sldId id="639" r:id="rId50"/>
    <p:sldId id="643" r:id="rId51"/>
    <p:sldId id="640" r:id="rId52"/>
    <p:sldId id="644" r:id="rId53"/>
    <p:sldId id="645" r:id="rId54"/>
    <p:sldId id="646" r:id="rId55"/>
    <p:sldId id="641" r:id="rId56"/>
    <p:sldId id="654" r:id="rId57"/>
    <p:sldId id="659" r:id="rId58"/>
    <p:sldId id="660" r:id="rId59"/>
    <p:sldId id="661" r:id="rId60"/>
    <p:sldId id="662" r:id="rId61"/>
    <p:sldId id="663" r:id="rId62"/>
    <p:sldId id="664" r:id="rId63"/>
    <p:sldId id="658" r:id="rId64"/>
    <p:sldId id="668" r:id="rId65"/>
    <p:sldId id="669" r:id="rId66"/>
    <p:sldId id="593" r:id="rId67"/>
    <p:sldId id="692" r:id="rId68"/>
    <p:sldId id="596" r:id="rId69"/>
    <p:sldId id="688" r:id="rId70"/>
    <p:sldId id="598" r:id="rId71"/>
    <p:sldId id="599" r:id="rId72"/>
    <p:sldId id="600" r:id="rId73"/>
    <p:sldId id="601" r:id="rId74"/>
    <p:sldId id="602" r:id="rId75"/>
    <p:sldId id="603" r:id="rId76"/>
    <p:sldId id="607" r:id="rId77"/>
    <p:sldId id="613" r:id="rId78"/>
    <p:sldId id="608" r:id="rId79"/>
    <p:sldId id="670" r:id="rId80"/>
    <p:sldId id="612" r:id="rId81"/>
    <p:sldId id="604" r:id="rId82"/>
    <p:sldId id="605" r:id="rId83"/>
    <p:sldId id="624" r:id="rId84"/>
    <p:sldId id="625" r:id="rId85"/>
    <p:sldId id="626" r:id="rId86"/>
    <p:sldId id="628" r:id="rId87"/>
    <p:sldId id="629" r:id="rId88"/>
    <p:sldId id="627" r:id="rId89"/>
    <p:sldId id="606" r:id="rId90"/>
    <p:sldId id="595" r:id="rId91"/>
    <p:sldId id="594" r:id="rId92"/>
    <p:sldId id="630" r:id="rId93"/>
    <p:sldId id="666" r:id="rId94"/>
    <p:sldId id="665" r:id="rId95"/>
    <p:sldId id="650" r:id="rId96"/>
    <p:sldId id="672" r:id="rId97"/>
    <p:sldId id="671" r:id="rId9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75"/>
    <a:srgbClr val="16035D"/>
    <a:srgbClr val="307E68"/>
    <a:srgbClr val="5E2C0E"/>
    <a:srgbClr val="714F13"/>
    <a:srgbClr val="020F8A"/>
    <a:srgbClr val="66400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784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3.emf"/><Relationship Id="rId1" Type="http://schemas.openxmlformats.org/officeDocument/2006/relationships/image" Target="../media/image7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8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94.wmf"/><Relationship Id="rId2" Type="http://schemas.openxmlformats.org/officeDocument/2006/relationships/image" Target="../media/image48.emf"/><Relationship Id="rId1" Type="http://schemas.openxmlformats.org/officeDocument/2006/relationships/image" Target="../media/image52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8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85.emf"/><Relationship Id="rId1" Type="http://schemas.openxmlformats.org/officeDocument/2006/relationships/image" Target="../media/image26.e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4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4" Type="http://schemas.openxmlformats.org/officeDocument/2006/relationships/image" Target="../media/image10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emf"/><Relationship Id="rId4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4" Type="http://schemas.openxmlformats.org/officeDocument/2006/relationships/image" Target="../media/image14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w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70.wmf"/><Relationship Id="rId2" Type="http://schemas.openxmlformats.org/officeDocument/2006/relationships/image" Target="../media/image160.emf"/><Relationship Id="rId16" Type="http://schemas.openxmlformats.org/officeDocument/2006/relationships/image" Target="../media/image174.w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5" Type="http://schemas.openxmlformats.org/officeDocument/2006/relationships/image" Target="../media/image17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image" Target="../media/image155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12" Type="http://schemas.openxmlformats.org/officeDocument/2006/relationships/image" Target="../media/image154.w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11" Type="http://schemas.openxmlformats.org/officeDocument/2006/relationships/image" Target="../media/image153.emf"/><Relationship Id="rId5" Type="http://schemas.openxmlformats.org/officeDocument/2006/relationships/image" Target="../media/image179.emf"/><Relationship Id="rId10" Type="http://schemas.openxmlformats.org/officeDocument/2006/relationships/image" Target="../media/image152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Relationship Id="rId14" Type="http://schemas.openxmlformats.org/officeDocument/2006/relationships/image" Target="../media/image15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4" Type="http://schemas.openxmlformats.org/officeDocument/2006/relationships/image" Target="../media/image21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image" Target="../media/image228.emf"/><Relationship Id="rId7" Type="http://schemas.openxmlformats.org/officeDocument/2006/relationships/image" Target="../media/image232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10" Type="http://schemas.openxmlformats.org/officeDocument/2006/relationships/image" Target="../media/image235.emf"/><Relationship Id="rId4" Type="http://schemas.openxmlformats.org/officeDocument/2006/relationships/image" Target="../media/image229.emf"/><Relationship Id="rId9" Type="http://schemas.openxmlformats.org/officeDocument/2006/relationships/image" Target="../media/image234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emf"/><Relationship Id="rId5" Type="http://schemas.openxmlformats.org/officeDocument/2006/relationships/image" Target="../media/image240.emf"/><Relationship Id="rId4" Type="http://schemas.openxmlformats.org/officeDocument/2006/relationships/image" Target="../media/image239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4" Type="http://schemas.openxmlformats.org/officeDocument/2006/relationships/image" Target="../media/image258.emf"/><Relationship Id="rId9" Type="http://schemas.openxmlformats.org/officeDocument/2006/relationships/image" Target="../media/image14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emf"/><Relationship Id="rId7" Type="http://schemas.openxmlformats.org/officeDocument/2006/relationships/image" Target="../media/image272.e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Relationship Id="rId6" Type="http://schemas.openxmlformats.org/officeDocument/2006/relationships/image" Target="../media/image271.emf"/><Relationship Id="rId5" Type="http://schemas.openxmlformats.org/officeDocument/2006/relationships/image" Target="../media/image270.emf"/><Relationship Id="rId4" Type="http://schemas.openxmlformats.org/officeDocument/2006/relationships/image" Target="../media/image269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3" Type="http://schemas.openxmlformats.org/officeDocument/2006/relationships/image" Target="../media/image275.emf"/><Relationship Id="rId7" Type="http://schemas.openxmlformats.org/officeDocument/2006/relationships/image" Target="../media/image279.e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Relationship Id="rId6" Type="http://schemas.openxmlformats.org/officeDocument/2006/relationships/image" Target="../media/image278.emf"/><Relationship Id="rId5" Type="http://schemas.openxmlformats.org/officeDocument/2006/relationships/image" Target="../media/image277.emf"/><Relationship Id="rId4" Type="http://schemas.openxmlformats.org/officeDocument/2006/relationships/image" Target="../media/image276.emf"/><Relationship Id="rId9" Type="http://schemas.openxmlformats.org/officeDocument/2006/relationships/image" Target="../media/image281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3" Type="http://schemas.openxmlformats.org/officeDocument/2006/relationships/image" Target="../media/image289.emf"/><Relationship Id="rId7" Type="http://schemas.openxmlformats.org/officeDocument/2006/relationships/image" Target="../media/image293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6" Type="http://schemas.openxmlformats.org/officeDocument/2006/relationships/image" Target="../media/image292.emf"/><Relationship Id="rId5" Type="http://schemas.openxmlformats.org/officeDocument/2006/relationships/image" Target="../media/image291.emf"/><Relationship Id="rId4" Type="http://schemas.openxmlformats.org/officeDocument/2006/relationships/image" Target="../media/image290.emf"/><Relationship Id="rId9" Type="http://schemas.openxmlformats.org/officeDocument/2006/relationships/image" Target="../media/image29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image" Target="../media/image308.emf"/><Relationship Id="rId3" Type="http://schemas.openxmlformats.org/officeDocument/2006/relationships/image" Target="../media/image298.emf"/><Relationship Id="rId7" Type="http://schemas.openxmlformats.org/officeDocument/2006/relationships/image" Target="../media/image302.emf"/><Relationship Id="rId12" Type="http://schemas.openxmlformats.org/officeDocument/2006/relationships/image" Target="../media/image307.emf"/><Relationship Id="rId2" Type="http://schemas.openxmlformats.org/officeDocument/2006/relationships/image" Target="../media/image297.emf"/><Relationship Id="rId1" Type="http://schemas.openxmlformats.org/officeDocument/2006/relationships/image" Target="../media/image296.emf"/><Relationship Id="rId6" Type="http://schemas.openxmlformats.org/officeDocument/2006/relationships/image" Target="../media/image301.emf"/><Relationship Id="rId11" Type="http://schemas.openxmlformats.org/officeDocument/2006/relationships/image" Target="../media/image306.emf"/><Relationship Id="rId5" Type="http://schemas.openxmlformats.org/officeDocument/2006/relationships/image" Target="../media/image300.emf"/><Relationship Id="rId10" Type="http://schemas.openxmlformats.org/officeDocument/2006/relationships/image" Target="../media/image305.emf"/><Relationship Id="rId4" Type="http://schemas.openxmlformats.org/officeDocument/2006/relationships/image" Target="../media/image299.emf"/><Relationship Id="rId9" Type="http://schemas.openxmlformats.org/officeDocument/2006/relationships/image" Target="../media/image304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3" Type="http://schemas.openxmlformats.org/officeDocument/2006/relationships/image" Target="../media/image311.emf"/><Relationship Id="rId7" Type="http://schemas.openxmlformats.org/officeDocument/2006/relationships/image" Target="../media/image315.emf"/><Relationship Id="rId2" Type="http://schemas.openxmlformats.org/officeDocument/2006/relationships/image" Target="../media/image310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5" Type="http://schemas.openxmlformats.org/officeDocument/2006/relationships/image" Target="../media/image313.emf"/><Relationship Id="rId4" Type="http://schemas.openxmlformats.org/officeDocument/2006/relationships/image" Target="../media/image312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image" Target="../media/image329.emf"/><Relationship Id="rId3" Type="http://schemas.openxmlformats.org/officeDocument/2006/relationships/image" Target="../media/image319.emf"/><Relationship Id="rId7" Type="http://schemas.openxmlformats.org/officeDocument/2006/relationships/image" Target="../media/image323.emf"/><Relationship Id="rId12" Type="http://schemas.openxmlformats.org/officeDocument/2006/relationships/image" Target="../media/image328.emf"/><Relationship Id="rId2" Type="http://schemas.openxmlformats.org/officeDocument/2006/relationships/image" Target="../media/image318.emf"/><Relationship Id="rId1" Type="http://schemas.openxmlformats.org/officeDocument/2006/relationships/image" Target="../media/image317.emf"/><Relationship Id="rId6" Type="http://schemas.openxmlformats.org/officeDocument/2006/relationships/image" Target="../media/image322.emf"/><Relationship Id="rId11" Type="http://schemas.openxmlformats.org/officeDocument/2006/relationships/image" Target="../media/image327.emf"/><Relationship Id="rId5" Type="http://schemas.openxmlformats.org/officeDocument/2006/relationships/image" Target="../media/image321.emf"/><Relationship Id="rId10" Type="http://schemas.openxmlformats.org/officeDocument/2006/relationships/image" Target="../media/image326.emf"/><Relationship Id="rId4" Type="http://schemas.openxmlformats.org/officeDocument/2006/relationships/image" Target="../media/image320.emf"/><Relationship Id="rId9" Type="http://schemas.openxmlformats.org/officeDocument/2006/relationships/image" Target="../media/image325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emf"/><Relationship Id="rId3" Type="http://schemas.openxmlformats.org/officeDocument/2006/relationships/image" Target="../media/image332.emf"/><Relationship Id="rId7" Type="http://schemas.openxmlformats.org/officeDocument/2006/relationships/image" Target="../media/image336.emf"/><Relationship Id="rId2" Type="http://schemas.openxmlformats.org/officeDocument/2006/relationships/image" Target="../media/image331.emf"/><Relationship Id="rId1" Type="http://schemas.openxmlformats.org/officeDocument/2006/relationships/image" Target="../media/image330.emf"/><Relationship Id="rId6" Type="http://schemas.openxmlformats.org/officeDocument/2006/relationships/image" Target="../media/image335.emf"/><Relationship Id="rId11" Type="http://schemas.openxmlformats.org/officeDocument/2006/relationships/image" Target="../media/image340.emf"/><Relationship Id="rId5" Type="http://schemas.openxmlformats.org/officeDocument/2006/relationships/image" Target="../media/image334.emf"/><Relationship Id="rId10" Type="http://schemas.openxmlformats.org/officeDocument/2006/relationships/image" Target="../media/image339.emf"/><Relationship Id="rId4" Type="http://schemas.openxmlformats.org/officeDocument/2006/relationships/image" Target="../media/image333.emf"/><Relationship Id="rId9" Type="http://schemas.openxmlformats.org/officeDocument/2006/relationships/image" Target="../media/image338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5" Type="http://schemas.openxmlformats.org/officeDocument/2006/relationships/image" Target="../media/image345.emf"/><Relationship Id="rId4" Type="http://schemas.openxmlformats.org/officeDocument/2006/relationships/image" Target="../media/image344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emf"/><Relationship Id="rId2" Type="http://schemas.openxmlformats.org/officeDocument/2006/relationships/image" Target="../media/image347.emf"/><Relationship Id="rId1" Type="http://schemas.openxmlformats.org/officeDocument/2006/relationships/image" Target="../media/image346.emf"/><Relationship Id="rId5" Type="http://schemas.openxmlformats.org/officeDocument/2006/relationships/image" Target="../media/image350.emf"/><Relationship Id="rId4" Type="http://schemas.openxmlformats.org/officeDocument/2006/relationships/image" Target="../media/image349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emf"/><Relationship Id="rId2" Type="http://schemas.openxmlformats.org/officeDocument/2006/relationships/image" Target="../media/image352.emf"/><Relationship Id="rId1" Type="http://schemas.openxmlformats.org/officeDocument/2006/relationships/image" Target="../media/image351.emf"/><Relationship Id="rId4" Type="http://schemas.openxmlformats.org/officeDocument/2006/relationships/image" Target="../media/image354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emf"/><Relationship Id="rId2" Type="http://schemas.openxmlformats.org/officeDocument/2006/relationships/image" Target="../media/image356.emf"/><Relationship Id="rId1" Type="http://schemas.openxmlformats.org/officeDocument/2006/relationships/image" Target="../media/image355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emf"/><Relationship Id="rId3" Type="http://schemas.openxmlformats.org/officeDocument/2006/relationships/image" Target="../media/image360.emf"/><Relationship Id="rId7" Type="http://schemas.openxmlformats.org/officeDocument/2006/relationships/image" Target="../media/image364.emf"/><Relationship Id="rId2" Type="http://schemas.openxmlformats.org/officeDocument/2006/relationships/image" Target="../media/image359.emf"/><Relationship Id="rId1" Type="http://schemas.openxmlformats.org/officeDocument/2006/relationships/image" Target="../media/image358.emf"/><Relationship Id="rId6" Type="http://schemas.openxmlformats.org/officeDocument/2006/relationships/image" Target="../media/image363.emf"/><Relationship Id="rId5" Type="http://schemas.openxmlformats.org/officeDocument/2006/relationships/image" Target="../media/image362.emf"/><Relationship Id="rId4" Type="http://schemas.openxmlformats.org/officeDocument/2006/relationships/image" Target="../media/image361.emf"/><Relationship Id="rId9" Type="http://schemas.openxmlformats.org/officeDocument/2006/relationships/image" Target="../media/image366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emf"/><Relationship Id="rId7" Type="http://schemas.openxmlformats.org/officeDocument/2006/relationships/image" Target="../media/image373.wmf"/><Relationship Id="rId2" Type="http://schemas.openxmlformats.org/officeDocument/2006/relationships/image" Target="../media/image368.emf"/><Relationship Id="rId1" Type="http://schemas.openxmlformats.org/officeDocument/2006/relationships/image" Target="../media/image367.emf"/><Relationship Id="rId6" Type="http://schemas.openxmlformats.org/officeDocument/2006/relationships/image" Target="../media/image372.wmf"/><Relationship Id="rId5" Type="http://schemas.openxmlformats.org/officeDocument/2006/relationships/image" Target="../media/image371.emf"/><Relationship Id="rId4" Type="http://schemas.openxmlformats.org/officeDocument/2006/relationships/image" Target="../media/image37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5.wmf"/><Relationship Id="rId1" Type="http://schemas.openxmlformats.org/officeDocument/2006/relationships/image" Target="../media/image374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emf"/><Relationship Id="rId1" Type="http://schemas.openxmlformats.org/officeDocument/2006/relationships/image" Target="../media/image376.emf"/><Relationship Id="rId4" Type="http://schemas.openxmlformats.org/officeDocument/2006/relationships/image" Target="../media/image379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2" Type="http://schemas.openxmlformats.org/officeDocument/2006/relationships/image" Target="../media/image380.wmf"/><Relationship Id="rId1" Type="http://schemas.openxmlformats.org/officeDocument/2006/relationships/image" Target="../media/image376.emf"/><Relationship Id="rId4" Type="http://schemas.openxmlformats.org/officeDocument/2006/relationships/image" Target="../media/image382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emf"/><Relationship Id="rId2" Type="http://schemas.openxmlformats.org/officeDocument/2006/relationships/image" Target="../media/image384.emf"/><Relationship Id="rId1" Type="http://schemas.openxmlformats.org/officeDocument/2006/relationships/image" Target="../media/image383.emf"/><Relationship Id="rId6" Type="http://schemas.openxmlformats.org/officeDocument/2006/relationships/image" Target="../media/image388.emf"/><Relationship Id="rId5" Type="http://schemas.openxmlformats.org/officeDocument/2006/relationships/image" Target="../media/image387.emf"/><Relationship Id="rId4" Type="http://schemas.openxmlformats.org/officeDocument/2006/relationships/image" Target="../media/image386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79.emf"/><Relationship Id="rId5" Type="http://schemas.openxmlformats.org/officeDocument/2006/relationships/image" Target="../media/image392.emf"/><Relationship Id="rId4" Type="http://schemas.openxmlformats.org/officeDocument/2006/relationships/image" Target="../media/image39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emf"/><Relationship Id="rId2" Type="http://schemas.openxmlformats.org/officeDocument/2006/relationships/image" Target="../media/image392.emf"/><Relationship Id="rId1" Type="http://schemas.openxmlformats.org/officeDocument/2006/relationships/image" Target="../media/image393.emf"/><Relationship Id="rId5" Type="http://schemas.openxmlformats.org/officeDocument/2006/relationships/image" Target="../media/image396.emf"/><Relationship Id="rId4" Type="http://schemas.openxmlformats.org/officeDocument/2006/relationships/image" Target="../media/image395.e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emf"/><Relationship Id="rId7" Type="http://schemas.openxmlformats.org/officeDocument/2006/relationships/image" Target="../media/image403.emf"/><Relationship Id="rId2" Type="http://schemas.openxmlformats.org/officeDocument/2006/relationships/image" Target="../media/image398.emf"/><Relationship Id="rId1" Type="http://schemas.openxmlformats.org/officeDocument/2006/relationships/image" Target="../media/image397.emf"/><Relationship Id="rId6" Type="http://schemas.openxmlformats.org/officeDocument/2006/relationships/image" Target="../media/image402.emf"/><Relationship Id="rId5" Type="http://schemas.openxmlformats.org/officeDocument/2006/relationships/image" Target="../media/image401.emf"/><Relationship Id="rId4" Type="http://schemas.openxmlformats.org/officeDocument/2006/relationships/image" Target="../media/image400.e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emf"/><Relationship Id="rId13" Type="http://schemas.openxmlformats.org/officeDocument/2006/relationships/image" Target="../media/image416.emf"/><Relationship Id="rId3" Type="http://schemas.openxmlformats.org/officeDocument/2006/relationships/image" Target="../media/image406.emf"/><Relationship Id="rId7" Type="http://schemas.openxmlformats.org/officeDocument/2006/relationships/image" Target="../media/image410.emf"/><Relationship Id="rId12" Type="http://schemas.openxmlformats.org/officeDocument/2006/relationships/image" Target="../media/image415.emf"/><Relationship Id="rId2" Type="http://schemas.openxmlformats.org/officeDocument/2006/relationships/image" Target="../media/image405.emf"/><Relationship Id="rId1" Type="http://schemas.openxmlformats.org/officeDocument/2006/relationships/image" Target="../media/image404.emf"/><Relationship Id="rId6" Type="http://schemas.openxmlformats.org/officeDocument/2006/relationships/image" Target="../media/image409.emf"/><Relationship Id="rId11" Type="http://schemas.openxmlformats.org/officeDocument/2006/relationships/image" Target="../media/image414.emf"/><Relationship Id="rId5" Type="http://schemas.openxmlformats.org/officeDocument/2006/relationships/image" Target="../media/image408.emf"/><Relationship Id="rId15" Type="http://schemas.openxmlformats.org/officeDocument/2006/relationships/image" Target="../media/image418.emf"/><Relationship Id="rId10" Type="http://schemas.openxmlformats.org/officeDocument/2006/relationships/image" Target="../media/image413.emf"/><Relationship Id="rId4" Type="http://schemas.openxmlformats.org/officeDocument/2006/relationships/image" Target="../media/image407.emf"/><Relationship Id="rId9" Type="http://schemas.openxmlformats.org/officeDocument/2006/relationships/image" Target="../media/image412.emf"/><Relationship Id="rId14" Type="http://schemas.openxmlformats.org/officeDocument/2006/relationships/image" Target="../media/image417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emf"/><Relationship Id="rId2" Type="http://schemas.openxmlformats.org/officeDocument/2006/relationships/image" Target="../media/image420.emf"/><Relationship Id="rId1" Type="http://schemas.openxmlformats.org/officeDocument/2006/relationships/image" Target="../media/image419.emf"/><Relationship Id="rId6" Type="http://schemas.openxmlformats.org/officeDocument/2006/relationships/image" Target="../media/image424.emf"/><Relationship Id="rId5" Type="http://schemas.openxmlformats.org/officeDocument/2006/relationships/image" Target="../media/image423.emf"/><Relationship Id="rId4" Type="http://schemas.openxmlformats.org/officeDocument/2006/relationships/image" Target="../media/image422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emf"/><Relationship Id="rId2" Type="http://schemas.openxmlformats.org/officeDocument/2006/relationships/image" Target="../media/image426.emf"/><Relationship Id="rId1" Type="http://schemas.openxmlformats.org/officeDocument/2006/relationships/image" Target="../media/image4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9.emf"/><Relationship Id="rId1" Type="http://schemas.openxmlformats.org/officeDocument/2006/relationships/image" Target="../media/image428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emf"/><Relationship Id="rId2" Type="http://schemas.openxmlformats.org/officeDocument/2006/relationships/image" Target="../media/image431.emf"/><Relationship Id="rId1" Type="http://schemas.openxmlformats.org/officeDocument/2006/relationships/image" Target="../media/image430.emf"/><Relationship Id="rId4" Type="http://schemas.openxmlformats.org/officeDocument/2006/relationships/image" Target="../media/image433.e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emf"/><Relationship Id="rId2" Type="http://schemas.openxmlformats.org/officeDocument/2006/relationships/image" Target="../media/image435.emf"/><Relationship Id="rId1" Type="http://schemas.openxmlformats.org/officeDocument/2006/relationships/image" Target="../media/image434.emf"/><Relationship Id="rId5" Type="http://schemas.openxmlformats.org/officeDocument/2006/relationships/image" Target="../media/image438.emf"/><Relationship Id="rId4" Type="http://schemas.openxmlformats.org/officeDocument/2006/relationships/image" Target="../media/image437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emf"/><Relationship Id="rId2" Type="http://schemas.openxmlformats.org/officeDocument/2006/relationships/image" Target="../media/image441.emf"/><Relationship Id="rId1" Type="http://schemas.openxmlformats.org/officeDocument/2006/relationships/image" Target="../media/image440.emf"/><Relationship Id="rId5" Type="http://schemas.openxmlformats.org/officeDocument/2006/relationships/image" Target="../media/image444.emf"/><Relationship Id="rId4" Type="http://schemas.openxmlformats.org/officeDocument/2006/relationships/image" Target="../media/image443.e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wmf"/><Relationship Id="rId2" Type="http://schemas.openxmlformats.org/officeDocument/2006/relationships/image" Target="../media/image446.emf"/><Relationship Id="rId1" Type="http://schemas.openxmlformats.org/officeDocument/2006/relationships/image" Target="../media/image445.emf"/><Relationship Id="rId5" Type="http://schemas.openxmlformats.org/officeDocument/2006/relationships/image" Target="../media/image449.emf"/><Relationship Id="rId4" Type="http://schemas.openxmlformats.org/officeDocument/2006/relationships/image" Target="../media/image448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3" Type="http://schemas.openxmlformats.org/officeDocument/2006/relationships/image" Target="../media/image452.emf"/><Relationship Id="rId7" Type="http://schemas.openxmlformats.org/officeDocument/2006/relationships/image" Target="../media/image456.emf"/><Relationship Id="rId2" Type="http://schemas.openxmlformats.org/officeDocument/2006/relationships/image" Target="../media/image451.emf"/><Relationship Id="rId1" Type="http://schemas.openxmlformats.org/officeDocument/2006/relationships/image" Target="../media/image450.emf"/><Relationship Id="rId6" Type="http://schemas.openxmlformats.org/officeDocument/2006/relationships/image" Target="../media/image455.emf"/><Relationship Id="rId5" Type="http://schemas.openxmlformats.org/officeDocument/2006/relationships/image" Target="../media/image454.emf"/><Relationship Id="rId4" Type="http://schemas.openxmlformats.org/officeDocument/2006/relationships/image" Target="../media/image453.emf"/><Relationship Id="rId9" Type="http://schemas.openxmlformats.org/officeDocument/2006/relationships/image" Target="../media/image458.e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emf"/><Relationship Id="rId2" Type="http://schemas.openxmlformats.org/officeDocument/2006/relationships/image" Target="../media/image460.emf"/><Relationship Id="rId1" Type="http://schemas.openxmlformats.org/officeDocument/2006/relationships/image" Target="../media/image459.emf"/><Relationship Id="rId5" Type="http://schemas.openxmlformats.org/officeDocument/2006/relationships/image" Target="../media/image463.wmf"/><Relationship Id="rId4" Type="http://schemas.openxmlformats.org/officeDocument/2006/relationships/image" Target="../media/image462.e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emf"/><Relationship Id="rId2" Type="http://schemas.openxmlformats.org/officeDocument/2006/relationships/image" Target="../media/image465.wmf"/><Relationship Id="rId1" Type="http://schemas.openxmlformats.org/officeDocument/2006/relationships/image" Target="../media/image464.emf"/><Relationship Id="rId5" Type="http://schemas.openxmlformats.org/officeDocument/2006/relationships/image" Target="../media/image468.emf"/><Relationship Id="rId4" Type="http://schemas.openxmlformats.org/officeDocument/2006/relationships/image" Target="../media/image467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emf"/><Relationship Id="rId2" Type="http://schemas.openxmlformats.org/officeDocument/2006/relationships/image" Target="../media/image470.emf"/><Relationship Id="rId1" Type="http://schemas.openxmlformats.org/officeDocument/2006/relationships/image" Target="../media/image469.emf"/><Relationship Id="rId5" Type="http://schemas.openxmlformats.org/officeDocument/2006/relationships/image" Target="../media/image473.emf"/><Relationship Id="rId4" Type="http://schemas.openxmlformats.org/officeDocument/2006/relationships/image" Target="../media/image472.e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emf"/><Relationship Id="rId3" Type="http://schemas.openxmlformats.org/officeDocument/2006/relationships/image" Target="../media/image476.emf"/><Relationship Id="rId7" Type="http://schemas.openxmlformats.org/officeDocument/2006/relationships/image" Target="../media/image480.emf"/><Relationship Id="rId2" Type="http://schemas.openxmlformats.org/officeDocument/2006/relationships/image" Target="../media/image475.emf"/><Relationship Id="rId1" Type="http://schemas.openxmlformats.org/officeDocument/2006/relationships/image" Target="../media/image474.emf"/><Relationship Id="rId6" Type="http://schemas.openxmlformats.org/officeDocument/2006/relationships/image" Target="../media/image479.emf"/><Relationship Id="rId5" Type="http://schemas.openxmlformats.org/officeDocument/2006/relationships/image" Target="../media/image478.emf"/><Relationship Id="rId4" Type="http://schemas.openxmlformats.org/officeDocument/2006/relationships/image" Target="../media/image47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emf"/><Relationship Id="rId2" Type="http://schemas.openxmlformats.org/officeDocument/2006/relationships/image" Target="../media/image483.emf"/><Relationship Id="rId1" Type="http://schemas.openxmlformats.org/officeDocument/2006/relationships/image" Target="../media/image482.emf"/><Relationship Id="rId5" Type="http://schemas.openxmlformats.org/officeDocument/2006/relationships/image" Target="../media/image486.emf"/><Relationship Id="rId4" Type="http://schemas.openxmlformats.org/officeDocument/2006/relationships/image" Target="../media/image485.e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emf"/><Relationship Id="rId2" Type="http://schemas.openxmlformats.org/officeDocument/2006/relationships/image" Target="../media/image488.emf"/><Relationship Id="rId1" Type="http://schemas.openxmlformats.org/officeDocument/2006/relationships/image" Target="../media/image487.emf"/><Relationship Id="rId6" Type="http://schemas.openxmlformats.org/officeDocument/2006/relationships/image" Target="../media/image492.wmf"/><Relationship Id="rId5" Type="http://schemas.openxmlformats.org/officeDocument/2006/relationships/image" Target="../media/image491.wmf"/><Relationship Id="rId4" Type="http://schemas.openxmlformats.org/officeDocument/2006/relationships/image" Target="../media/image490.e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emf"/><Relationship Id="rId2" Type="http://schemas.openxmlformats.org/officeDocument/2006/relationships/image" Target="../media/image494.emf"/><Relationship Id="rId1" Type="http://schemas.openxmlformats.org/officeDocument/2006/relationships/image" Target="../media/image493.emf"/><Relationship Id="rId4" Type="http://schemas.openxmlformats.org/officeDocument/2006/relationships/image" Target="../media/image496.e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8.emf"/><Relationship Id="rId1" Type="http://schemas.openxmlformats.org/officeDocument/2006/relationships/image" Target="../media/image497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emf"/><Relationship Id="rId7" Type="http://schemas.openxmlformats.org/officeDocument/2006/relationships/image" Target="../media/image505.emf"/><Relationship Id="rId2" Type="http://schemas.openxmlformats.org/officeDocument/2006/relationships/image" Target="../media/image500.emf"/><Relationship Id="rId1" Type="http://schemas.openxmlformats.org/officeDocument/2006/relationships/image" Target="../media/image499.emf"/><Relationship Id="rId6" Type="http://schemas.openxmlformats.org/officeDocument/2006/relationships/image" Target="../media/image504.emf"/><Relationship Id="rId5" Type="http://schemas.openxmlformats.org/officeDocument/2006/relationships/image" Target="../media/image503.emf"/><Relationship Id="rId4" Type="http://schemas.openxmlformats.org/officeDocument/2006/relationships/image" Target="../media/image502.e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emf"/><Relationship Id="rId2" Type="http://schemas.openxmlformats.org/officeDocument/2006/relationships/image" Target="../media/image507.emf"/><Relationship Id="rId1" Type="http://schemas.openxmlformats.org/officeDocument/2006/relationships/image" Target="../media/image506.emf"/><Relationship Id="rId5" Type="http://schemas.openxmlformats.org/officeDocument/2006/relationships/image" Target="../media/image510.emf"/><Relationship Id="rId4" Type="http://schemas.openxmlformats.org/officeDocument/2006/relationships/image" Target="../media/image509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emf"/><Relationship Id="rId7" Type="http://schemas.openxmlformats.org/officeDocument/2006/relationships/image" Target="../media/image517.emf"/><Relationship Id="rId2" Type="http://schemas.openxmlformats.org/officeDocument/2006/relationships/image" Target="../media/image512.emf"/><Relationship Id="rId1" Type="http://schemas.openxmlformats.org/officeDocument/2006/relationships/image" Target="../media/image511.emf"/><Relationship Id="rId6" Type="http://schemas.openxmlformats.org/officeDocument/2006/relationships/image" Target="../media/image516.emf"/><Relationship Id="rId5" Type="http://schemas.openxmlformats.org/officeDocument/2006/relationships/image" Target="../media/image515.emf"/><Relationship Id="rId4" Type="http://schemas.openxmlformats.org/officeDocument/2006/relationships/image" Target="../media/image514.e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wmf"/><Relationship Id="rId7" Type="http://schemas.openxmlformats.org/officeDocument/2006/relationships/image" Target="../media/image524.wmf"/><Relationship Id="rId2" Type="http://schemas.openxmlformats.org/officeDocument/2006/relationships/image" Target="../media/image519.wmf"/><Relationship Id="rId1" Type="http://schemas.openxmlformats.org/officeDocument/2006/relationships/image" Target="../media/image518.wmf"/><Relationship Id="rId6" Type="http://schemas.openxmlformats.org/officeDocument/2006/relationships/image" Target="../media/image523.wmf"/><Relationship Id="rId5" Type="http://schemas.openxmlformats.org/officeDocument/2006/relationships/image" Target="../media/image522.wmf"/><Relationship Id="rId4" Type="http://schemas.openxmlformats.org/officeDocument/2006/relationships/image" Target="../media/image521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5.w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emf"/><Relationship Id="rId3" Type="http://schemas.openxmlformats.org/officeDocument/2006/relationships/image" Target="../media/image529.emf"/><Relationship Id="rId7" Type="http://schemas.openxmlformats.org/officeDocument/2006/relationships/image" Target="../media/image533.emf"/><Relationship Id="rId2" Type="http://schemas.openxmlformats.org/officeDocument/2006/relationships/image" Target="../media/image528.emf"/><Relationship Id="rId1" Type="http://schemas.openxmlformats.org/officeDocument/2006/relationships/image" Target="../media/image527.emf"/><Relationship Id="rId6" Type="http://schemas.openxmlformats.org/officeDocument/2006/relationships/image" Target="../media/image532.emf"/><Relationship Id="rId5" Type="http://schemas.openxmlformats.org/officeDocument/2006/relationships/image" Target="../media/image531.emf"/><Relationship Id="rId4" Type="http://schemas.openxmlformats.org/officeDocument/2006/relationships/image" Target="../media/image53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emf"/><Relationship Id="rId7" Type="http://schemas.openxmlformats.org/officeDocument/2006/relationships/image" Target="../media/image46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16A2EE-40B6-43B9-BAB2-35B3AF245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93B4C9C-A6D5-458F-9491-5CF27A7093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F75EF9-6BB4-483B-9201-7ED640439658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DF84-7527-4CC1-819A-C94A75DA3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55148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294EA-3970-456C-BE61-8F49E84B3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34458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DBC1-5623-4EE4-A9A8-5E2DE07FF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4284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87757-347E-423E-B234-17D1DA55CA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1921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9F9B4-1032-4660-AF9B-55FA500D5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59045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7B91-2CE5-4E54-A14B-469C416FA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54334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39F47-10EE-49AF-8670-4C6690FA9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27339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B6DC6-D7E7-4C98-81D6-F8AADA0BC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46109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B0861-84C6-4B74-BEA6-02A1B765D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33226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5CBE0-B1AD-4C48-995D-7864DE767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5479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983E2-8E1F-4A74-9FEE-EAE3A6851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01920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0F8A"/>
            </a:gs>
            <a:gs pos="100000">
              <a:srgbClr val="5E2C0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EEC7E87E-D754-4728-AF45-EC91D10F8E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emf"/><Relationship Id="rId3" Type="http://schemas.openxmlformats.org/officeDocument/2006/relationships/slide" Target="slide11.xml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emf"/><Relationship Id="rId1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8.e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1.e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2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84.png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#283,2,&#24187;&#28783;&#29255; 2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5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95.png"/><Relationship Id="rId10" Type="http://schemas.openxmlformats.org/officeDocument/2006/relationships/image" Target="../media/image85.e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6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emf"/><Relationship Id="rId11" Type="http://schemas.openxmlformats.org/officeDocument/2006/relationships/image" Target="../media/image103.png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3.w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7.e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7.png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5.e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#283,2,&#24187;&#28783;&#29255; 2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1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51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5.e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7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66.e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34" Type="http://schemas.openxmlformats.org/officeDocument/2006/relationships/image" Target="../media/image174.wmf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3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69.emf"/><Relationship Id="rId32" Type="http://schemas.openxmlformats.org/officeDocument/2006/relationships/image" Target="../media/image173.e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71.emf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4.bin"/><Relationship Id="rId31" Type="http://schemas.openxmlformats.org/officeDocument/2006/relationships/oleObject" Target="../embeddings/oleObject170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72.emf"/><Relationship Id="rId8" Type="http://schemas.openxmlformats.org/officeDocument/2006/relationships/image" Target="../media/image16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82.emf"/><Relationship Id="rId26" Type="http://schemas.openxmlformats.org/officeDocument/2006/relationships/image" Target="../media/image154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53.e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5.emf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0.emf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7.e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93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9.emf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#283,2,&#24187;&#28783;&#29255; 2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10.e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206.emf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14.emf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18.emf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2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2.e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4.emf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2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3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0.e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emf"/><Relationship Id="rId20" Type="http://schemas.openxmlformats.org/officeDocument/2006/relationships/image" Target="../media/image234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7.e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29.e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26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1.emf"/><Relationship Id="rId22" Type="http://schemas.openxmlformats.org/officeDocument/2006/relationships/image" Target="../media/image235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39.emf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41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45.emf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4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52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52.emf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5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62.e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10" Type="http://schemas.openxmlformats.org/officeDocument/2006/relationships/image" Target="../media/image258.e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6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64.e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6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hyperlink" Target="#283,2,&#24187;&#28783;&#29255; 2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3.emf"/><Relationship Id="rId10" Type="http://schemas.openxmlformats.org/officeDocument/2006/relationships/image" Target="../media/image11.emf"/><Relationship Id="rId19" Type="http://schemas.openxmlformats.org/officeDocument/2006/relationships/image" Target="../media/image15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7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67.e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69.emf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7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80.e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9.emf"/><Relationship Id="rId20" Type="http://schemas.openxmlformats.org/officeDocument/2006/relationships/image" Target="../media/image281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4.e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76.e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8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85.emf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28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94.e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91.e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emf"/><Relationship Id="rId20" Type="http://schemas.openxmlformats.org/officeDocument/2006/relationships/image" Target="../media/image295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8.e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90.e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87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2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e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303.emf"/><Relationship Id="rId26" Type="http://schemas.openxmlformats.org/officeDocument/2006/relationships/image" Target="../media/image307.emf"/><Relationship Id="rId3" Type="http://schemas.openxmlformats.org/officeDocument/2006/relationships/oleObject" Target="../embeddings/oleObject294.bin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300.emf"/><Relationship Id="rId17" Type="http://schemas.openxmlformats.org/officeDocument/2006/relationships/oleObject" Target="../embeddings/oleObject301.bin"/><Relationship Id="rId25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emf"/><Relationship Id="rId20" Type="http://schemas.openxmlformats.org/officeDocument/2006/relationships/image" Target="../media/image304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97.emf"/><Relationship Id="rId11" Type="http://schemas.openxmlformats.org/officeDocument/2006/relationships/oleObject" Target="../embeddings/oleObject298.bin"/><Relationship Id="rId24" Type="http://schemas.openxmlformats.org/officeDocument/2006/relationships/image" Target="../media/image306.emf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23" Type="http://schemas.openxmlformats.org/officeDocument/2006/relationships/oleObject" Target="../embeddings/oleObject304.bin"/><Relationship Id="rId28" Type="http://schemas.openxmlformats.org/officeDocument/2006/relationships/image" Target="../media/image308.emf"/><Relationship Id="rId10" Type="http://schemas.openxmlformats.org/officeDocument/2006/relationships/image" Target="../media/image299.e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296.e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301.emf"/><Relationship Id="rId22" Type="http://schemas.openxmlformats.org/officeDocument/2006/relationships/image" Target="../media/image305.emf"/><Relationship Id="rId27" Type="http://schemas.openxmlformats.org/officeDocument/2006/relationships/oleObject" Target="../embeddings/oleObject30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16.e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10.e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312.emf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4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24.emf"/><Relationship Id="rId26" Type="http://schemas.openxmlformats.org/officeDocument/2006/relationships/image" Target="../media/image328.emf"/><Relationship Id="rId3" Type="http://schemas.openxmlformats.org/officeDocument/2006/relationships/oleObject" Target="../embeddings/oleObject315.bin"/><Relationship Id="rId21" Type="http://schemas.openxmlformats.org/officeDocument/2006/relationships/oleObject" Target="../embeddings/oleObject324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21.emf"/><Relationship Id="rId17" Type="http://schemas.openxmlformats.org/officeDocument/2006/relationships/oleObject" Target="../embeddings/oleObject322.bin"/><Relationship Id="rId25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emf"/><Relationship Id="rId20" Type="http://schemas.openxmlformats.org/officeDocument/2006/relationships/image" Target="../media/image325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18.emf"/><Relationship Id="rId11" Type="http://schemas.openxmlformats.org/officeDocument/2006/relationships/oleObject" Target="../embeddings/oleObject319.bin"/><Relationship Id="rId24" Type="http://schemas.openxmlformats.org/officeDocument/2006/relationships/image" Target="../media/image327.emf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23" Type="http://schemas.openxmlformats.org/officeDocument/2006/relationships/oleObject" Target="../embeddings/oleObject325.bin"/><Relationship Id="rId28" Type="http://schemas.openxmlformats.org/officeDocument/2006/relationships/image" Target="../media/image329.emf"/><Relationship Id="rId10" Type="http://schemas.openxmlformats.org/officeDocument/2006/relationships/image" Target="../media/image320.emf"/><Relationship Id="rId19" Type="http://schemas.openxmlformats.org/officeDocument/2006/relationships/oleObject" Target="../embeddings/oleObject323.bin"/><Relationship Id="rId4" Type="http://schemas.openxmlformats.org/officeDocument/2006/relationships/image" Target="../media/image317.e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22.emf"/><Relationship Id="rId22" Type="http://schemas.openxmlformats.org/officeDocument/2006/relationships/image" Target="../media/image326.emf"/><Relationship Id="rId27" Type="http://schemas.openxmlformats.org/officeDocument/2006/relationships/oleObject" Target="../embeddings/oleObject32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emf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37.emf"/><Relationship Id="rId3" Type="http://schemas.openxmlformats.org/officeDocument/2006/relationships/oleObject" Target="../embeddings/oleObject328.bin"/><Relationship Id="rId21" Type="http://schemas.openxmlformats.org/officeDocument/2006/relationships/oleObject" Target="../embeddings/oleObject337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34.emf"/><Relationship Id="rId17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6.emf"/><Relationship Id="rId20" Type="http://schemas.openxmlformats.org/officeDocument/2006/relationships/image" Target="../media/image338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31.emf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340.emf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8.bin"/><Relationship Id="rId10" Type="http://schemas.openxmlformats.org/officeDocument/2006/relationships/image" Target="../media/image333.emf"/><Relationship Id="rId19" Type="http://schemas.openxmlformats.org/officeDocument/2006/relationships/oleObject" Target="../embeddings/oleObject336.bin"/><Relationship Id="rId4" Type="http://schemas.openxmlformats.org/officeDocument/2006/relationships/image" Target="../media/image330.e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35.emf"/><Relationship Id="rId22" Type="http://schemas.openxmlformats.org/officeDocument/2006/relationships/image" Target="../media/image339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42.e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0" Type="http://schemas.openxmlformats.org/officeDocument/2006/relationships/image" Target="../media/image344.emf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34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emf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3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47.emf"/><Relationship Id="rId11" Type="http://schemas.openxmlformats.org/officeDocument/2006/relationships/oleObject" Target="../embeddings/oleObject348.bin"/><Relationship Id="rId5" Type="http://schemas.openxmlformats.org/officeDocument/2006/relationships/oleObject" Target="../embeddings/oleObject345.bin"/><Relationship Id="rId10" Type="http://schemas.openxmlformats.org/officeDocument/2006/relationships/image" Target="../media/image349.emf"/><Relationship Id="rId4" Type="http://schemas.openxmlformats.org/officeDocument/2006/relationships/image" Target="../media/image346.emf"/><Relationship Id="rId9" Type="http://schemas.openxmlformats.org/officeDocument/2006/relationships/oleObject" Target="../embeddings/oleObject34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hyperlink" Target="#283,2,&#24187;&#28783;&#29255; 2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52.emf"/><Relationship Id="rId5" Type="http://schemas.openxmlformats.org/officeDocument/2006/relationships/oleObject" Target="../embeddings/oleObject350.bin"/><Relationship Id="rId10" Type="http://schemas.openxmlformats.org/officeDocument/2006/relationships/image" Target="../media/image354.emf"/><Relationship Id="rId4" Type="http://schemas.openxmlformats.org/officeDocument/2006/relationships/image" Target="../media/image351.emf"/><Relationship Id="rId9" Type="http://schemas.openxmlformats.org/officeDocument/2006/relationships/oleObject" Target="../embeddings/oleObject35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56.e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55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65.emf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62.emf"/><Relationship Id="rId17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4.emf"/><Relationship Id="rId20" Type="http://schemas.openxmlformats.org/officeDocument/2006/relationships/image" Target="../media/image366.e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59.emf"/><Relationship Id="rId11" Type="http://schemas.openxmlformats.org/officeDocument/2006/relationships/oleObject" Target="../embeddings/oleObject360.bin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10" Type="http://schemas.openxmlformats.org/officeDocument/2006/relationships/image" Target="../media/image361.emf"/><Relationship Id="rId19" Type="http://schemas.openxmlformats.org/officeDocument/2006/relationships/oleObject" Target="../embeddings/oleObject364.bin"/><Relationship Id="rId4" Type="http://schemas.openxmlformats.org/officeDocument/2006/relationships/image" Target="../media/image358.e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6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emf"/><Relationship Id="rId13" Type="http://schemas.openxmlformats.org/officeDocument/2006/relationships/oleObject" Target="../embeddings/oleObject370.bin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7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3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68.e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10" Type="http://schemas.openxmlformats.org/officeDocument/2006/relationships/image" Target="../media/image370.emf"/><Relationship Id="rId4" Type="http://schemas.openxmlformats.org/officeDocument/2006/relationships/image" Target="../media/image367.e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7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75.wmf"/><Relationship Id="rId5" Type="http://schemas.openxmlformats.org/officeDocument/2006/relationships/oleObject" Target="../embeddings/oleObject373.bin"/><Relationship Id="rId4" Type="http://schemas.openxmlformats.org/officeDocument/2006/relationships/image" Target="../media/image37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3" Type="http://schemas.openxmlformats.org/officeDocument/2006/relationships/slide" Target="slide14.xml"/><Relationship Id="rId7" Type="http://schemas.openxmlformats.org/officeDocument/2006/relationships/image" Target="../media/image3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379.emf"/><Relationship Id="rId5" Type="http://schemas.openxmlformats.org/officeDocument/2006/relationships/image" Target="../media/image376.emf"/><Relationship Id="rId10" Type="http://schemas.openxmlformats.org/officeDocument/2006/relationships/oleObject" Target="../embeddings/oleObject377.bin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37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80.wmf"/><Relationship Id="rId5" Type="http://schemas.openxmlformats.org/officeDocument/2006/relationships/oleObject" Target="../embeddings/oleObject378.bin"/><Relationship Id="rId10" Type="http://schemas.openxmlformats.org/officeDocument/2006/relationships/image" Target="../media/image382.wmf"/><Relationship Id="rId4" Type="http://schemas.openxmlformats.org/officeDocument/2006/relationships/image" Target="../media/image376.emf"/><Relationship Id="rId9" Type="http://schemas.openxmlformats.org/officeDocument/2006/relationships/oleObject" Target="../embeddings/oleObject38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emf"/><Relationship Id="rId13" Type="http://schemas.openxmlformats.org/officeDocument/2006/relationships/oleObject" Target="../embeddings/oleObject386.bin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3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84.emf"/><Relationship Id="rId11" Type="http://schemas.openxmlformats.org/officeDocument/2006/relationships/oleObject" Target="../embeddings/oleObject385.bin"/><Relationship Id="rId5" Type="http://schemas.openxmlformats.org/officeDocument/2006/relationships/oleObject" Target="../embeddings/oleObject382.bin"/><Relationship Id="rId10" Type="http://schemas.openxmlformats.org/officeDocument/2006/relationships/image" Target="../media/image386.emf"/><Relationship Id="rId4" Type="http://schemas.openxmlformats.org/officeDocument/2006/relationships/image" Target="../media/image383.e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388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0" Type="http://schemas.openxmlformats.org/officeDocument/2006/relationships/image" Target="../media/image391.wmf"/><Relationship Id="rId4" Type="http://schemas.openxmlformats.org/officeDocument/2006/relationships/image" Target="../media/image379.emf"/><Relationship Id="rId9" Type="http://schemas.openxmlformats.org/officeDocument/2006/relationships/oleObject" Target="../embeddings/oleObject38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emf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92.e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0.bin"/><Relationship Id="rId10" Type="http://schemas.openxmlformats.org/officeDocument/2006/relationships/image" Target="../media/image395.emf"/><Relationship Id="rId4" Type="http://schemas.openxmlformats.org/officeDocument/2006/relationships/image" Target="../media/image393.emf"/><Relationship Id="rId9" Type="http://schemas.openxmlformats.org/officeDocument/2006/relationships/oleObject" Target="../embeddings/oleObject39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emf"/><Relationship Id="rId13" Type="http://schemas.openxmlformats.org/officeDocument/2006/relationships/oleObject" Target="../embeddings/oleObject400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40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3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98.e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400.emf"/><Relationship Id="rId4" Type="http://schemas.openxmlformats.org/officeDocument/2006/relationships/image" Target="../media/image397.e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40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e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411.emf"/><Relationship Id="rId26" Type="http://schemas.openxmlformats.org/officeDocument/2006/relationships/image" Target="../media/image415.emf"/><Relationship Id="rId3" Type="http://schemas.openxmlformats.org/officeDocument/2006/relationships/oleObject" Target="../embeddings/oleObject402.bin"/><Relationship Id="rId21" Type="http://schemas.openxmlformats.org/officeDocument/2006/relationships/oleObject" Target="../embeddings/oleObject411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408.emf"/><Relationship Id="rId17" Type="http://schemas.openxmlformats.org/officeDocument/2006/relationships/oleObject" Target="../embeddings/oleObject409.bin"/><Relationship Id="rId25" Type="http://schemas.openxmlformats.org/officeDocument/2006/relationships/oleObject" Target="../embeddings/oleObject4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0.emf"/><Relationship Id="rId20" Type="http://schemas.openxmlformats.org/officeDocument/2006/relationships/image" Target="../media/image412.emf"/><Relationship Id="rId29" Type="http://schemas.openxmlformats.org/officeDocument/2006/relationships/oleObject" Target="../embeddings/oleObject415.bin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05.emf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414.emf"/><Relationship Id="rId32" Type="http://schemas.openxmlformats.org/officeDocument/2006/relationships/image" Target="../media/image418.emf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23" Type="http://schemas.openxmlformats.org/officeDocument/2006/relationships/oleObject" Target="../embeddings/oleObject412.bin"/><Relationship Id="rId28" Type="http://schemas.openxmlformats.org/officeDocument/2006/relationships/image" Target="../media/image416.emf"/><Relationship Id="rId10" Type="http://schemas.openxmlformats.org/officeDocument/2006/relationships/image" Target="../media/image407.emf"/><Relationship Id="rId19" Type="http://schemas.openxmlformats.org/officeDocument/2006/relationships/oleObject" Target="../embeddings/oleObject410.bin"/><Relationship Id="rId31" Type="http://schemas.openxmlformats.org/officeDocument/2006/relationships/oleObject" Target="../embeddings/oleObject416.bin"/><Relationship Id="rId4" Type="http://schemas.openxmlformats.org/officeDocument/2006/relationships/image" Target="../media/image404.e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409.emf"/><Relationship Id="rId22" Type="http://schemas.openxmlformats.org/officeDocument/2006/relationships/image" Target="../media/image413.emf"/><Relationship Id="rId27" Type="http://schemas.openxmlformats.org/officeDocument/2006/relationships/oleObject" Target="../embeddings/oleObject414.bin"/><Relationship Id="rId30" Type="http://schemas.openxmlformats.org/officeDocument/2006/relationships/image" Target="../media/image417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13" Type="http://schemas.openxmlformats.org/officeDocument/2006/relationships/oleObject" Target="../embeddings/oleObject422.bin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4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20.e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0" Type="http://schemas.openxmlformats.org/officeDocument/2006/relationships/image" Target="../media/image422.emf"/><Relationship Id="rId4" Type="http://schemas.openxmlformats.org/officeDocument/2006/relationships/image" Target="../media/image419.e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424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emf"/><Relationship Id="rId3" Type="http://schemas.openxmlformats.org/officeDocument/2006/relationships/oleObject" Target="../embeddings/oleObject423.bin"/><Relationship Id="rId7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26.emf"/><Relationship Id="rId5" Type="http://schemas.openxmlformats.org/officeDocument/2006/relationships/oleObject" Target="../embeddings/oleObject424.bin"/><Relationship Id="rId4" Type="http://schemas.openxmlformats.org/officeDocument/2006/relationships/image" Target="../media/image425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29.e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428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emf"/><Relationship Id="rId3" Type="http://schemas.openxmlformats.org/officeDocument/2006/relationships/oleObject" Target="../embeddings/oleObject428.bin"/><Relationship Id="rId7" Type="http://schemas.openxmlformats.org/officeDocument/2006/relationships/oleObject" Target="../embeddings/oleObject4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31.emf"/><Relationship Id="rId5" Type="http://schemas.openxmlformats.org/officeDocument/2006/relationships/oleObject" Target="../embeddings/oleObject429.bin"/><Relationship Id="rId10" Type="http://schemas.openxmlformats.org/officeDocument/2006/relationships/image" Target="../media/image433.emf"/><Relationship Id="rId4" Type="http://schemas.openxmlformats.org/officeDocument/2006/relationships/image" Target="../media/image430.emf"/><Relationship Id="rId9" Type="http://schemas.openxmlformats.org/officeDocument/2006/relationships/oleObject" Target="../embeddings/oleObject431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emf"/><Relationship Id="rId13" Type="http://schemas.openxmlformats.org/officeDocument/2006/relationships/image" Target="../media/image439.png"/><Relationship Id="rId3" Type="http://schemas.openxmlformats.org/officeDocument/2006/relationships/oleObject" Target="../embeddings/oleObject432.bin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4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35.emf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3.bin"/><Relationship Id="rId10" Type="http://schemas.openxmlformats.org/officeDocument/2006/relationships/image" Target="../media/image437.emf"/><Relationship Id="rId4" Type="http://schemas.openxmlformats.org/officeDocument/2006/relationships/image" Target="../media/image434.emf"/><Relationship Id="rId9" Type="http://schemas.openxmlformats.org/officeDocument/2006/relationships/oleObject" Target="../embeddings/oleObject435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e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41.e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0" Type="http://schemas.openxmlformats.org/officeDocument/2006/relationships/image" Target="../media/image443.emf"/><Relationship Id="rId4" Type="http://schemas.openxmlformats.org/officeDocument/2006/relationships/image" Target="../media/image440.emf"/><Relationship Id="rId9" Type="http://schemas.openxmlformats.org/officeDocument/2006/relationships/oleObject" Target="../embeddings/oleObject440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4.bin"/><Relationship Id="rId13" Type="http://schemas.openxmlformats.org/officeDocument/2006/relationships/image" Target="../media/image449.emf"/><Relationship Id="rId3" Type="http://schemas.openxmlformats.org/officeDocument/2006/relationships/slide" Target="slide14.xml"/><Relationship Id="rId7" Type="http://schemas.openxmlformats.org/officeDocument/2006/relationships/image" Target="../media/image446.emf"/><Relationship Id="rId12" Type="http://schemas.openxmlformats.org/officeDocument/2006/relationships/oleObject" Target="../embeddings/oleObject4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443.bin"/><Relationship Id="rId11" Type="http://schemas.openxmlformats.org/officeDocument/2006/relationships/image" Target="../media/image448.emf"/><Relationship Id="rId5" Type="http://schemas.openxmlformats.org/officeDocument/2006/relationships/image" Target="../media/image445.emf"/><Relationship Id="rId10" Type="http://schemas.openxmlformats.org/officeDocument/2006/relationships/oleObject" Target="../embeddings/oleObject445.bin"/><Relationship Id="rId4" Type="http://schemas.openxmlformats.org/officeDocument/2006/relationships/oleObject" Target="../embeddings/oleObject442.bin"/><Relationship Id="rId9" Type="http://schemas.openxmlformats.org/officeDocument/2006/relationships/image" Target="../media/image447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e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457.emf"/><Relationship Id="rId3" Type="http://schemas.openxmlformats.org/officeDocument/2006/relationships/oleObject" Target="../embeddings/oleObject447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54.emf"/><Relationship Id="rId17" Type="http://schemas.openxmlformats.org/officeDocument/2006/relationships/oleObject" Target="../embeddings/oleObject4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emf"/><Relationship Id="rId20" Type="http://schemas.openxmlformats.org/officeDocument/2006/relationships/image" Target="../media/image458.e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51.emf"/><Relationship Id="rId11" Type="http://schemas.openxmlformats.org/officeDocument/2006/relationships/oleObject" Target="../embeddings/oleObject451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10" Type="http://schemas.openxmlformats.org/officeDocument/2006/relationships/image" Target="../media/image453.e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450.e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55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emf"/><Relationship Id="rId3" Type="http://schemas.openxmlformats.org/officeDocument/2006/relationships/oleObject" Target="../embeddings/oleObject456.bin"/><Relationship Id="rId7" Type="http://schemas.openxmlformats.org/officeDocument/2006/relationships/oleObject" Target="../embeddings/oleObject458.bin"/><Relationship Id="rId12" Type="http://schemas.openxmlformats.org/officeDocument/2006/relationships/image" Target="../media/image4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60.emf"/><Relationship Id="rId11" Type="http://schemas.openxmlformats.org/officeDocument/2006/relationships/oleObject" Target="../embeddings/oleObject460.bin"/><Relationship Id="rId5" Type="http://schemas.openxmlformats.org/officeDocument/2006/relationships/oleObject" Target="../embeddings/oleObject457.bin"/><Relationship Id="rId10" Type="http://schemas.openxmlformats.org/officeDocument/2006/relationships/image" Target="../media/image462.emf"/><Relationship Id="rId4" Type="http://schemas.openxmlformats.org/officeDocument/2006/relationships/image" Target="../media/image459.emf"/><Relationship Id="rId9" Type="http://schemas.openxmlformats.org/officeDocument/2006/relationships/oleObject" Target="../embeddings/oleObject459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emf"/><Relationship Id="rId3" Type="http://schemas.openxmlformats.org/officeDocument/2006/relationships/oleObject" Target="../embeddings/oleObject461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4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65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2.bin"/><Relationship Id="rId10" Type="http://schemas.openxmlformats.org/officeDocument/2006/relationships/image" Target="../media/image467.emf"/><Relationship Id="rId4" Type="http://schemas.openxmlformats.org/officeDocument/2006/relationships/image" Target="../media/image464.emf"/><Relationship Id="rId9" Type="http://schemas.openxmlformats.org/officeDocument/2006/relationships/oleObject" Target="../embeddings/oleObject464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emf"/><Relationship Id="rId3" Type="http://schemas.openxmlformats.org/officeDocument/2006/relationships/oleObject" Target="../embeddings/oleObject466.bin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4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70.emf"/><Relationship Id="rId11" Type="http://schemas.openxmlformats.org/officeDocument/2006/relationships/oleObject" Target="../embeddings/oleObject470.bin"/><Relationship Id="rId5" Type="http://schemas.openxmlformats.org/officeDocument/2006/relationships/oleObject" Target="../embeddings/oleObject467.bin"/><Relationship Id="rId10" Type="http://schemas.openxmlformats.org/officeDocument/2006/relationships/image" Target="../media/image472.emf"/><Relationship Id="rId4" Type="http://schemas.openxmlformats.org/officeDocument/2006/relationships/image" Target="../media/image469.emf"/><Relationship Id="rId9" Type="http://schemas.openxmlformats.org/officeDocument/2006/relationships/oleObject" Target="../embeddings/oleObject469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e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481.emf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78.emf"/><Relationship Id="rId17" Type="http://schemas.openxmlformats.org/officeDocument/2006/relationships/oleObject" Target="../embeddings/oleObject4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0.e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75.e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10" Type="http://schemas.openxmlformats.org/officeDocument/2006/relationships/image" Target="../media/image477.emf"/><Relationship Id="rId4" Type="http://schemas.openxmlformats.org/officeDocument/2006/relationships/image" Target="../media/image474.e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479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emf"/><Relationship Id="rId3" Type="http://schemas.openxmlformats.org/officeDocument/2006/relationships/oleObject" Target="../embeddings/oleObject479.bin"/><Relationship Id="rId7" Type="http://schemas.openxmlformats.org/officeDocument/2006/relationships/oleObject" Target="../embeddings/oleObject481.bin"/><Relationship Id="rId12" Type="http://schemas.openxmlformats.org/officeDocument/2006/relationships/image" Target="../media/image4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483.emf"/><Relationship Id="rId11" Type="http://schemas.openxmlformats.org/officeDocument/2006/relationships/oleObject" Target="../embeddings/oleObject483.bin"/><Relationship Id="rId5" Type="http://schemas.openxmlformats.org/officeDocument/2006/relationships/oleObject" Target="../embeddings/oleObject480.bin"/><Relationship Id="rId10" Type="http://schemas.openxmlformats.org/officeDocument/2006/relationships/image" Target="../media/image485.emf"/><Relationship Id="rId4" Type="http://schemas.openxmlformats.org/officeDocument/2006/relationships/image" Target="../media/image482.emf"/><Relationship Id="rId9" Type="http://schemas.openxmlformats.org/officeDocument/2006/relationships/oleObject" Target="../embeddings/oleObject482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emf"/><Relationship Id="rId13" Type="http://schemas.openxmlformats.org/officeDocument/2006/relationships/oleObject" Target="../embeddings/oleObject489.bin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488.emf"/><Relationship Id="rId11" Type="http://schemas.openxmlformats.org/officeDocument/2006/relationships/oleObject" Target="../embeddings/oleObject488.bin"/><Relationship Id="rId5" Type="http://schemas.openxmlformats.org/officeDocument/2006/relationships/oleObject" Target="../embeddings/oleObject485.bin"/><Relationship Id="rId10" Type="http://schemas.openxmlformats.org/officeDocument/2006/relationships/image" Target="../media/image490.emf"/><Relationship Id="rId4" Type="http://schemas.openxmlformats.org/officeDocument/2006/relationships/image" Target="../media/image487.e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9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emf"/><Relationship Id="rId3" Type="http://schemas.openxmlformats.org/officeDocument/2006/relationships/oleObject" Target="../embeddings/oleObject490.bin"/><Relationship Id="rId7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494.emf"/><Relationship Id="rId5" Type="http://schemas.openxmlformats.org/officeDocument/2006/relationships/oleObject" Target="../embeddings/oleObject491.bin"/><Relationship Id="rId10" Type="http://schemas.openxmlformats.org/officeDocument/2006/relationships/image" Target="../media/image496.emf"/><Relationship Id="rId4" Type="http://schemas.openxmlformats.org/officeDocument/2006/relationships/image" Target="../media/image493.emf"/><Relationship Id="rId9" Type="http://schemas.openxmlformats.org/officeDocument/2006/relationships/oleObject" Target="../embeddings/oleObject493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498.emf"/><Relationship Id="rId5" Type="http://schemas.openxmlformats.org/officeDocument/2006/relationships/oleObject" Target="../embeddings/oleObject495.bin"/><Relationship Id="rId4" Type="http://schemas.openxmlformats.org/officeDocument/2006/relationships/image" Target="../media/image49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5.xml"/><Relationship Id="rId5" Type="http://schemas.openxmlformats.org/officeDocument/2006/relationships/slide" Target="slide11.xml"/><Relationship Id="rId4" Type="http://schemas.openxmlformats.org/officeDocument/2006/relationships/slide" Target="slide56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emf"/><Relationship Id="rId13" Type="http://schemas.openxmlformats.org/officeDocument/2006/relationships/oleObject" Target="../embeddings/oleObject501.bin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50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5.e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500.e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10" Type="http://schemas.openxmlformats.org/officeDocument/2006/relationships/image" Target="../media/image502.emf"/><Relationship Id="rId4" Type="http://schemas.openxmlformats.org/officeDocument/2006/relationships/image" Target="../media/image499.e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504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emf"/><Relationship Id="rId3" Type="http://schemas.openxmlformats.org/officeDocument/2006/relationships/oleObject" Target="../embeddings/oleObject503.bin"/><Relationship Id="rId7" Type="http://schemas.openxmlformats.org/officeDocument/2006/relationships/oleObject" Target="../embeddings/oleObject505.bin"/><Relationship Id="rId12" Type="http://schemas.openxmlformats.org/officeDocument/2006/relationships/image" Target="../media/image5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507.emf"/><Relationship Id="rId11" Type="http://schemas.openxmlformats.org/officeDocument/2006/relationships/oleObject" Target="../embeddings/oleObject507.bin"/><Relationship Id="rId5" Type="http://schemas.openxmlformats.org/officeDocument/2006/relationships/oleObject" Target="../embeddings/oleObject504.bin"/><Relationship Id="rId10" Type="http://schemas.openxmlformats.org/officeDocument/2006/relationships/image" Target="../media/image509.emf"/><Relationship Id="rId4" Type="http://schemas.openxmlformats.org/officeDocument/2006/relationships/image" Target="../media/image506.emf"/><Relationship Id="rId9" Type="http://schemas.openxmlformats.org/officeDocument/2006/relationships/oleObject" Target="../embeddings/oleObject506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emf"/><Relationship Id="rId13" Type="http://schemas.openxmlformats.org/officeDocument/2006/relationships/oleObject" Target="../embeddings/oleObject513.bin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51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7.e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512.e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4.bin"/><Relationship Id="rId10" Type="http://schemas.openxmlformats.org/officeDocument/2006/relationships/image" Target="../media/image514.emf"/><Relationship Id="rId4" Type="http://schemas.openxmlformats.org/officeDocument/2006/relationships/image" Target="../media/image511.e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516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wmf"/><Relationship Id="rId13" Type="http://schemas.openxmlformats.org/officeDocument/2006/relationships/oleObject" Target="../embeddings/oleObject520.bin"/><Relationship Id="rId3" Type="http://schemas.openxmlformats.org/officeDocument/2006/relationships/oleObject" Target="../embeddings/oleObject515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5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4.w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519.wmf"/><Relationship Id="rId11" Type="http://schemas.openxmlformats.org/officeDocument/2006/relationships/oleObject" Target="../embeddings/oleObject519.bin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10" Type="http://schemas.openxmlformats.org/officeDocument/2006/relationships/image" Target="../media/image521.wmf"/><Relationship Id="rId4" Type="http://schemas.openxmlformats.org/officeDocument/2006/relationships/image" Target="../media/image518.w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523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525.wmf"/><Relationship Id="rId4" Type="http://schemas.openxmlformats.org/officeDocument/2006/relationships/oleObject" Target="../embeddings/oleObject522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emf"/><Relationship Id="rId13" Type="http://schemas.openxmlformats.org/officeDocument/2006/relationships/oleObject" Target="../embeddings/oleObject528.bin"/><Relationship Id="rId18" Type="http://schemas.openxmlformats.org/officeDocument/2006/relationships/image" Target="../media/image534.emf"/><Relationship Id="rId3" Type="http://schemas.openxmlformats.org/officeDocument/2006/relationships/oleObject" Target="../embeddings/oleObject523.bin"/><Relationship Id="rId7" Type="http://schemas.openxmlformats.org/officeDocument/2006/relationships/oleObject" Target="../embeddings/oleObject525.bin"/><Relationship Id="rId12" Type="http://schemas.openxmlformats.org/officeDocument/2006/relationships/image" Target="../media/image531.emf"/><Relationship Id="rId17" Type="http://schemas.openxmlformats.org/officeDocument/2006/relationships/oleObject" Target="../embeddings/oleObject5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3.emf"/><Relationship Id="rId1" Type="http://schemas.openxmlformats.org/officeDocument/2006/relationships/vmlDrawing" Target="../drawings/vmlDrawing89.vml"/><Relationship Id="rId6" Type="http://schemas.openxmlformats.org/officeDocument/2006/relationships/image" Target="../media/image528.emf"/><Relationship Id="rId11" Type="http://schemas.openxmlformats.org/officeDocument/2006/relationships/oleObject" Target="../embeddings/oleObject527.bin"/><Relationship Id="rId5" Type="http://schemas.openxmlformats.org/officeDocument/2006/relationships/oleObject" Target="../embeddings/oleObject524.bin"/><Relationship Id="rId15" Type="http://schemas.openxmlformats.org/officeDocument/2006/relationships/oleObject" Target="../embeddings/oleObject529.bin"/><Relationship Id="rId10" Type="http://schemas.openxmlformats.org/officeDocument/2006/relationships/image" Target="../media/image530.emf"/><Relationship Id="rId4" Type="http://schemas.openxmlformats.org/officeDocument/2006/relationships/image" Target="../media/image527.emf"/><Relationship Id="rId9" Type="http://schemas.openxmlformats.org/officeDocument/2006/relationships/oleObject" Target="../embeddings/oleObject526.bin"/><Relationship Id="rId14" Type="http://schemas.openxmlformats.org/officeDocument/2006/relationships/image" Target="../media/image532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&amp;</a:t>
            </a:r>
            <a:r>
              <a:rPr lang="zh-CN" altLang="en-US" dirty="0"/>
              <a:t>考试日程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114800"/>
          </a:xfrm>
        </p:spPr>
        <p:txBody>
          <a:bodyPr/>
          <a:lstStyle/>
          <a:p>
            <a:r>
              <a:rPr lang="en-US" altLang="zh-CN" dirty="0"/>
              <a:t>5.30</a:t>
            </a:r>
            <a:r>
              <a:rPr lang="zh-CN" altLang="en-US" dirty="0"/>
              <a:t>：第九章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6.6</a:t>
            </a:r>
            <a:r>
              <a:rPr lang="zh-CN" altLang="en-US" dirty="0"/>
              <a:t>：第十章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6.12</a:t>
            </a:r>
            <a:r>
              <a:rPr lang="zh-CN" altLang="en-US" dirty="0"/>
              <a:t>：第十一章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6.21</a:t>
            </a:r>
            <a:r>
              <a:rPr lang="zh-CN" altLang="en-US" dirty="0"/>
              <a:t>：毕业生期末考试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？？？：考试延期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24533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23" name="Object 235"/>
          <p:cNvGraphicFramePr>
            <a:graphicFrameLocks noChangeAspect="1"/>
          </p:cNvGraphicFramePr>
          <p:nvPr/>
        </p:nvGraphicFramePr>
        <p:xfrm>
          <a:off x="0" y="1600200"/>
          <a:ext cx="66341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1" name="公式" r:id="rId3" imgW="2750855" imgH="434387" progId="Equation.3">
                  <p:embed/>
                </p:oleObj>
              </mc:Choice>
              <mc:Fallback>
                <p:oleObj name="公式" r:id="rId3" imgW="2750855" imgH="434387" progId="Equation.3">
                  <p:embed/>
                  <p:pic>
                    <p:nvPicPr>
                      <p:cNvPr id="0" name="Objec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66341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24" name="Rectangle 236"/>
          <p:cNvSpPr>
            <a:spLocks noChangeArrowheads="1"/>
          </p:cNvSpPr>
          <p:nvPr/>
        </p:nvSpPr>
        <p:spPr bwMode="auto">
          <a:xfrm>
            <a:off x="7408863" y="1447800"/>
            <a:ext cx="1735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称为球函数方程</a:t>
            </a:r>
          </a:p>
        </p:txBody>
      </p:sp>
      <p:sp>
        <p:nvSpPr>
          <p:cNvPr id="38125" name="Line 237"/>
          <p:cNvSpPr>
            <a:spLocks noChangeShapeType="1"/>
          </p:cNvSpPr>
          <p:nvPr/>
        </p:nvSpPr>
        <p:spPr bwMode="auto">
          <a:xfrm flipH="1">
            <a:off x="4114800" y="13716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126" name="Object 238"/>
          <p:cNvGraphicFramePr>
            <a:graphicFrameLocks noChangeAspect="1"/>
          </p:cNvGraphicFramePr>
          <p:nvPr/>
        </p:nvGraphicFramePr>
        <p:xfrm>
          <a:off x="304800" y="3048000"/>
          <a:ext cx="6019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2" name="公式" r:id="rId5" imgW="2278345" imgH="198104" progId="Equation.3">
                  <p:embed/>
                </p:oleObj>
              </mc:Choice>
              <mc:Fallback>
                <p:oleObj name="公式" r:id="rId5" imgW="2278345" imgH="198104" progId="Equation.3">
                  <p:embed/>
                  <p:pic>
                    <p:nvPicPr>
                      <p:cNvPr id="0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6019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27" name="Object 239"/>
          <p:cNvGraphicFramePr>
            <a:graphicFrameLocks noChangeAspect="1"/>
          </p:cNvGraphicFramePr>
          <p:nvPr/>
        </p:nvGraphicFramePr>
        <p:xfrm>
          <a:off x="685800" y="4191000"/>
          <a:ext cx="58372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3" name="公式" r:id="rId7" imgW="2415717" imgH="411480" progId="Equation.3">
                  <p:embed/>
                </p:oleObj>
              </mc:Choice>
              <mc:Fallback>
                <p:oleObj name="公式" r:id="rId7" imgW="2415717" imgH="411480" progId="Equation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58372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28" name="Rectangle 240"/>
          <p:cNvSpPr>
            <a:spLocks noChangeArrowheads="1"/>
          </p:cNvSpPr>
          <p:nvPr/>
        </p:nvSpPr>
        <p:spPr bwMode="auto">
          <a:xfrm>
            <a:off x="304800" y="3733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式中</a:t>
            </a:r>
          </a:p>
        </p:txBody>
      </p:sp>
      <p:graphicFrame>
        <p:nvGraphicFramePr>
          <p:cNvPr id="38129" name="Object 241"/>
          <p:cNvGraphicFramePr>
            <a:graphicFrameLocks noChangeAspect="1"/>
          </p:cNvGraphicFramePr>
          <p:nvPr/>
        </p:nvGraphicFramePr>
        <p:xfrm>
          <a:off x="1371600" y="3733800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4" name="公式" r:id="rId9" imgW="579262" imgH="167561" progId="Equation.3">
                  <p:embed/>
                </p:oleObj>
              </mc:Choice>
              <mc:Fallback>
                <p:oleObj name="公式" r:id="rId9" imgW="579262" imgH="167561" progId="Equation.3">
                  <p:embed/>
                  <p:pic>
                    <p:nvPicPr>
                      <p:cNvPr id="0" name="Object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30" name="Rectangle 242"/>
          <p:cNvSpPr>
            <a:spLocks noChangeArrowheads="1"/>
          </p:cNvSpPr>
          <p:nvPr/>
        </p:nvSpPr>
        <p:spPr bwMode="auto">
          <a:xfrm>
            <a:off x="7162800" y="4267200"/>
            <a:ext cx="198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连带勒让德方程</a:t>
            </a:r>
          </a:p>
        </p:txBody>
      </p:sp>
      <p:sp>
        <p:nvSpPr>
          <p:cNvPr id="38131" name="Rectangle 243"/>
          <p:cNvSpPr>
            <a:spLocks noChangeArrowheads="1"/>
          </p:cNvSpPr>
          <p:nvPr/>
        </p:nvSpPr>
        <p:spPr bwMode="auto">
          <a:xfrm>
            <a:off x="7162800" y="57912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勒让德方程</a:t>
            </a:r>
          </a:p>
        </p:txBody>
      </p:sp>
      <p:sp>
        <p:nvSpPr>
          <p:cNvPr id="38132" name="Rectangle 244"/>
          <p:cNvSpPr>
            <a:spLocks noChangeArrowheads="1"/>
          </p:cNvSpPr>
          <p:nvPr/>
        </p:nvSpPr>
        <p:spPr bwMode="auto">
          <a:xfrm>
            <a:off x="0" y="5715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m=0</a:t>
            </a:r>
          </a:p>
        </p:txBody>
      </p:sp>
      <p:graphicFrame>
        <p:nvGraphicFramePr>
          <p:cNvPr id="38133" name="Object 245"/>
          <p:cNvGraphicFramePr>
            <a:graphicFrameLocks noChangeAspect="1"/>
          </p:cNvGraphicFramePr>
          <p:nvPr/>
        </p:nvGraphicFramePr>
        <p:xfrm>
          <a:off x="1600200" y="5562600"/>
          <a:ext cx="4646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" name="公式" r:id="rId11" imgW="1844111" imgH="388573" progId="Equation.3">
                  <p:embed/>
                </p:oleObj>
              </mc:Choice>
              <mc:Fallback>
                <p:oleObj name="公式" r:id="rId11" imgW="1844111" imgH="388573" progId="Equation.3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46466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34" name="Object 246"/>
          <p:cNvGraphicFramePr>
            <a:graphicFrameLocks noChangeAspect="1"/>
          </p:cNvGraphicFramePr>
          <p:nvPr/>
        </p:nvGraphicFramePr>
        <p:xfrm>
          <a:off x="2514600" y="0"/>
          <a:ext cx="1130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" name="公式" r:id="rId13" imgW="434234" imgH="167561" progId="Equation.3">
                  <p:embed/>
                </p:oleObj>
              </mc:Choice>
              <mc:Fallback>
                <p:oleObj name="公式" r:id="rId13" imgW="434234" imgH="167561" progId="Equation.3">
                  <p:embed/>
                  <p:pic>
                    <p:nvPicPr>
                      <p:cNvPr id="0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1130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35" name="Rectangle 247"/>
          <p:cNvSpPr>
            <a:spLocks noChangeArrowheads="1"/>
          </p:cNvSpPr>
          <p:nvPr/>
        </p:nvSpPr>
        <p:spPr bwMode="auto">
          <a:xfrm>
            <a:off x="0" y="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球坐标系中</a:t>
            </a:r>
          </a:p>
        </p:txBody>
      </p:sp>
      <p:sp>
        <p:nvSpPr>
          <p:cNvPr id="38136" name="AutoShape 248"/>
          <p:cNvSpPr>
            <a:spLocks noChangeArrowheads="1"/>
          </p:cNvSpPr>
          <p:nvPr/>
        </p:nvSpPr>
        <p:spPr bwMode="auto">
          <a:xfrm>
            <a:off x="4876800" y="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8137" name="Object 249"/>
          <p:cNvGraphicFramePr>
            <a:graphicFrameLocks noChangeAspect="1"/>
          </p:cNvGraphicFramePr>
          <p:nvPr/>
        </p:nvGraphicFramePr>
        <p:xfrm>
          <a:off x="685800" y="457200"/>
          <a:ext cx="44021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7" name="公式" r:id="rId15" imgW="1821145" imgH="411480" progId="Equation.3">
                  <p:embed/>
                </p:oleObj>
              </mc:Choice>
              <mc:Fallback>
                <p:oleObj name="公式" r:id="rId15" imgW="1821145" imgH="411480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44021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38" name="Line 250"/>
          <p:cNvSpPr>
            <a:spLocks noChangeShapeType="1"/>
          </p:cNvSpPr>
          <p:nvPr/>
        </p:nvSpPr>
        <p:spPr bwMode="auto">
          <a:xfrm flipH="1">
            <a:off x="4800600" y="2895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895600" y="152400"/>
            <a:ext cx="378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§10.1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轴对称球函数</a:t>
            </a: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4108450" y="23622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1905000" y="4800600"/>
          <a:ext cx="868363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" name="公式" r:id="rId4" imgW="312597" imgH="68721" progId="Equation.3">
                  <p:embed/>
                </p:oleObj>
              </mc:Choice>
              <mc:Fallback>
                <p:oleObj name="公式" r:id="rId4" imgW="312597" imgH="6872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868363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7467600" y="990600"/>
            <a:ext cx="144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勒让德方程</a:t>
            </a:r>
          </a:p>
        </p:txBody>
      </p:sp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152400" y="99060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m=0,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=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常数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轴对称</a:t>
            </a:r>
          </a:p>
        </p:txBody>
      </p:sp>
      <p:graphicFrame>
        <p:nvGraphicFramePr>
          <p:cNvPr id="398349" name="Object 13"/>
          <p:cNvGraphicFramePr>
            <a:graphicFrameLocks noChangeAspect="1"/>
          </p:cNvGraphicFramePr>
          <p:nvPr/>
        </p:nvGraphicFramePr>
        <p:xfrm>
          <a:off x="2667000" y="990600"/>
          <a:ext cx="4646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1" name="公式" r:id="rId6" imgW="1844111" imgH="388573" progId="Equation.3">
                  <p:embed/>
                </p:oleObj>
              </mc:Choice>
              <mc:Fallback>
                <p:oleObj name="公式" r:id="rId6" imgW="1844111" imgH="3885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90600"/>
                        <a:ext cx="46466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0" name="Rectangle 14"/>
          <p:cNvSpPr>
            <a:spLocks noChangeArrowheads="1"/>
          </p:cNvSpPr>
          <p:nvPr/>
        </p:nvSpPr>
        <p:spPr bwMode="auto">
          <a:xfrm>
            <a:off x="0" y="2133600"/>
            <a:ext cx="37338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一）、勒让德多项式</a:t>
            </a:r>
          </a:p>
        </p:txBody>
      </p:sp>
      <p:graphicFrame>
        <p:nvGraphicFramePr>
          <p:cNvPr id="398351" name="Object 15"/>
          <p:cNvGraphicFramePr>
            <a:graphicFrameLocks noChangeAspect="1"/>
          </p:cNvGraphicFramePr>
          <p:nvPr/>
        </p:nvGraphicFramePr>
        <p:xfrm>
          <a:off x="685800" y="5137150"/>
          <a:ext cx="42656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2" name="公式" r:id="rId8" imgW="1684197" imgH="411480" progId="Equation.3">
                  <p:embed/>
                </p:oleObj>
              </mc:Choice>
              <mc:Fallback>
                <p:oleObj name="公式" r:id="rId8" imgW="1684197" imgH="411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37150"/>
                        <a:ext cx="42656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2" name="Rectangle 16"/>
          <p:cNvSpPr>
            <a:spLocks noChangeArrowheads="1"/>
          </p:cNvSpPr>
          <p:nvPr/>
        </p:nvSpPr>
        <p:spPr bwMode="auto">
          <a:xfrm>
            <a:off x="609600" y="28956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勒让德方程的级数解</a:t>
            </a:r>
          </a:p>
        </p:txBody>
      </p:sp>
      <p:graphicFrame>
        <p:nvGraphicFramePr>
          <p:cNvPr id="398353" name="Object 17"/>
          <p:cNvGraphicFramePr>
            <a:graphicFrameLocks noChangeAspect="1"/>
          </p:cNvGraphicFramePr>
          <p:nvPr/>
        </p:nvGraphicFramePr>
        <p:xfrm>
          <a:off x="762000" y="3505200"/>
          <a:ext cx="25304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3" name="公式" r:id="rId10" imgW="998185" imgH="388573" progId="Equation.3">
                  <p:embed/>
                </p:oleObj>
              </mc:Choice>
              <mc:Fallback>
                <p:oleObj name="公式" r:id="rId10" imgW="998185" imgH="3885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25304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4" name="Object 18"/>
          <p:cNvGraphicFramePr>
            <a:graphicFrameLocks noChangeAspect="1"/>
          </p:cNvGraphicFramePr>
          <p:nvPr/>
        </p:nvGraphicFramePr>
        <p:xfrm>
          <a:off x="5562600" y="3733800"/>
          <a:ext cx="32067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4" name="公式" r:id="rId12" imgW="1264849" imgH="388573" progId="Equation.3">
                  <p:embed/>
                </p:oleObj>
              </mc:Choice>
              <mc:Fallback>
                <p:oleObj name="公式" r:id="rId12" imgW="1264849" imgH="38857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32067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5" name="Object 19"/>
          <p:cNvGraphicFramePr>
            <a:graphicFrameLocks noChangeAspect="1"/>
          </p:cNvGraphicFramePr>
          <p:nvPr/>
        </p:nvGraphicFramePr>
        <p:xfrm>
          <a:off x="4876800" y="2286000"/>
          <a:ext cx="2738438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" name="公式" r:id="rId14" imgW="929711" imgH="426751" progId="Equation.3">
                  <p:embed/>
                </p:oleObj>
              </mc:Choice>
              <mc:Fallback>
                <p:oleObj name="公式" r:id="rId14" imgW="929711" imgH="4267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2738438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6" name="Line 20"/>
          <p:cNvSpPr>
            <a:spLocks noChangeShapeType="1"/>
          </p:cNvSpPr>
          <p:nvPr/>
        </p:nvSpPr>
        <p:spPr bwMode="auto">
          <a:xfrm flipH="1">
            <a:off x="5486400" y="3657600"/>
            <a:ext cx="3657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6"/>
          <p:cNvSpPr>
            <a:spLocks noChangeShapeType="1"/>
          </p:cNvSpPr>
          <p:nvPr/>
        </p:nvSpPr>
        <p:spPr bwMode="auto">
          <a:xfrm flipH="1">
            <a:off x="3124200" y="2362200"/>
            <a:ext cx="6019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Rectangle 18"/>
          <p:cNvSpPr>
            <a:spLocks noChangeArrowheads="1"/>
          </p:cNvSpPr>
          <p:nvPr/>
        </p:nvSpPr>
        <p:spPr bwMode="auto">
          <a:xfrm>
            <a:off x="6629400" y="228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勒让德方程</a:t>
            </a:r>
          </a:p>
        </p:txBody>
      </p:sp>
      <p:graphicFrame>
        <p:nvGraphicFramePr>
          <p:cNvPr id="8196" name="Object 20"/>
          <p:cNvGraphicFramePr>
            <a:graphicFrameLocks noChangeAspect="1"/>
          </p:cNvGraphicFramePr>
          <p:nvPr/>
        </p:nvGraphicFramePr>
        <p:xfrm>
          <a:off x="688975" y="0"/>
          <a:ext cx="44878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" name="公式" r:id="rId3" imgW="1783293" imgH="388573" progId="Equation.3">
                  <p:embed/>
                </p:oleObj>
              </mc:Choice>
              <mc:Fallback>
                <p:oleObj name="公式" r:id="rId3" imgW="1783293" imgH="38857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0"/>
                        <a:ext cx="44878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6" name="Object 22"/>
          <p:cNvGraphicFramePr>
            <a:graphicFrameLocks noChangeAspect="1"/>
          </p:cNvGraphicFramePr>
          <p:nvPr/>
        </p:nvGraphicFramePr>
        <p:xfrm>
          <a:off x="381000" y="2438400"/>
          <a:ext cx="42656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" name="公式" r:id="rId5" imgW="1684197" imgH="411480" progId="Equation.3">
                  <p:embed/>
                </p:oleObj>
              </mc:Choice>
              <mc:Fallback>
                <p:oleObj name="公式" r:id="rId5" imgW="1684197" imgH="411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42656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23"/>
          <p:cNvSpPr>
            <a:spLocks noChangeArrowheads="1"/>
          </p:cNvSpPr>
          <p:nvPr/>
        </p:nvSpPr>
        <p:spPr bwMode="auto">
          <a:xfrm>
            <a:off x="4267200" y="13716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勒让德方程的级数解</a:t>
            </a:r>
          </a:p>
        </p:txBody>
      </p:sp>
      <p:graphicFrame>
        <p:nvGraphicFramePr>
          <p:cNvPr id="8199" name="Object 26"/>
          <p:cNvGraphicFramePr>
            <a:graphicFrameLocks noChangeAspect="1"/>
          </p:cNvGraphicFramePr>
          <p:nvPr/>
        </p:nvGraphicFramePr>
        <p:xfrm>
          <a:off x="762000" y="990600"/>
          <a:ext cx="2738438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" name="公式" r:id="rId7" imgW="929711" imgH="426751" progId="Equation.3">
                  <p:embed/>
                </p:oleObj>
              </mc:Choice>
              <mc:Fallback>
                <p:oleObj name="公式" r:id="rId7" imgW="929711" imgH="42675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2738438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1" name="Line 27"/>
          <p:cNvSpPr>
            <a:spLocks noChangeShapeType="1"/>
          </p:cNvSpPr>
          <p:nvPr/>
        </p:nvSpPr>
        <p:spPr bwMode="auto">
          <a:xfrm flipH="1">
            <a:off x="5410200" y="3886200"/>
            <a:ext cx="3733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3372" name="Object 28"/>
          <p:cNvGraphicFramePr>
            <a:graphicFrameLocks noChangeAspect="1"/>
          </p:cNvGraphicFramePr>
          <p:nvPr/>
        </p:nvGraphicFramePr>
        <p:xfrm>
          <a:off x="457200" y="4114800"/>
          <a:ext cx="42656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" name="公式" r:id="rId9" imgW="1684197" imgH="411480" progId="Equation.3">
                  <p:embed/>
                </p:oleObj>
              </mc:Choice>
              <mc:Fallback>
                <p:oleObj name="公式" r:id="rId9" imgW="1684197" imgH="411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42656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73" name="Object 29"/>
          <p:cNvGraphicFramePr>
            <a:graphicFrameLocks noChangeAspect="1"/>
          </p:cNvGraphicFramePr>
          <p:nvPr/>
        </p:nvGraphicFramePr>
        <p:xfrm>
          <a:off x="4800600" y="4114800"/>
          <a:ext cx="35591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" name="公式" r:id="rId11" imgW="1402222" imgH="411480" progId="Equation.3">
                  <p:embed/>
                </p:oleObj>
              </mc:Choice>
              <mc:Fallback>
                <p:oleObj name="公式" r:id="rId11" imgW="1402222" imgH="411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0"/>
                        <a:ext cx="35591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5" name="Rectangle 31"/>
          <p:cNvSpPr>
            <a:spLocks noChangeArrowheads="1"/>
          </p:cNvSpPr>
          <p:nvPr/>
        </p:nvSpPr>
        <p:spPr bwMode="auto">
          <a:xfrm>
            <a:off x="152400" y="5410200"/>
            <a:ext cx="899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在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1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处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勒让德方程有自然边界条件，勒让德方程的级数解若能退化为多项式，则发散问题解决，满足条件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Line 2"/>
          <p:cNvSpPr>
            <a:spLocks noChangeShapeType="1"/>
          </p:cNvSpPr>
          <p:nvPr/>
        </p:nvSpPr>
        <p:spPr bwMode="auto">
          <a:xfrm flipH="1">
            <a:off x="1600200" y="1447800"/>
            <a:ext cx="7543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6448425" y="16002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为轴对称球函数</a:t>
            </a:r>
          </a:p>
        </p:txBody>
      </p:sp>
      <p:graphicFrame>
        <p:nvGraphicFramePr>
          <p:cNvPr id="399367" name="Object 7"/>
          <p:cNvGraphicFramePr>
            <a:graphicFrameLocks noChangeAspect="1"/>
          </p:cNvGraphicFramePr>
          <p:nvPr/>
        </p:nvGraphicFramePr>
        <p:xfrm>
          <a:off x="0" y="2133600"/>
          <a:ext cx="28114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0" name="公式" r:id="rId3" imgW="960333" imgH="426751" progId="Equation.3">
                  <p:embed/>
                </p:oleObj>
              </mc:Choice>
              <mc:Fallback>
                <p:oleObj name="公式" r:id="rId3" imgW="960333" imgH="426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28114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0" name="Object 10"/>
          <p:cNvGraphicFramePr>
            <a:graphicFrameLocks noChangeAspect="1"/>
          </p:cNvGraphicFramePr>
          <p:nvPr/>
        </p:nvGraphicFramePr>
        <p:xfrm>
          <a:off x="0" y="0"/>
          <a:ext cx="40084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1" name="公式" r:id="rId5" imgW="1577446" imgH="411480" progId="Equation.3">
                  <p:embed/>
                </p:oleObj>
              </mc:Choice>
              <mc:Fallback>
                <p:oleObj name="公式" r:id="rId5" imgW="1577446" imgH="411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0084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76200" y="1524000"/>
          <a:ext cx="33448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2" name="公式" r:id="rId7" imgW="1264849" imgH="198104" progId="Equation.3">
                  <p:embed/>
                </p:oleObj>
              </mc:Choice>
              <mc:Fallback>
                <p:oleObj name="公式" r:id="rId7" imgW="1264849" imgH="1981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524000"/>
                        <a:ext cx="33448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4648200" y="1447800"/>
          <a:ext cx="12366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3" name="公式" r:id="rId9" imgW="464855" imgH="221011" progId="Equation.3">
                  <p:embed/>
                </p:oleObj>
              </mc:Choice>
              <mc:Fallback>
                <p:oleObj name="公式" r:id="rId9" imgW="464855" imgH="22101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12366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5562600" y="23622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为勒让德多项式</a:t>
            </a:r>
          </a:p>
        </p:txBody>
      </p:sp>
      <p:graphicFrame>
        <p:nvGraphicFramePr>
          <p:cNvPr id="399381" name="Object 21"/>
          <p:cNvGraphicFramePr>
            <a:graphicFrameLocks noChangeAspect="1"/>
          </p:cNvGraphicFramePr>
          <p:nvPr/>
        </p:nvGraphicFramePr>
        <p:xfrm>
          <a:off x="4038600" y="0"/>
          <a:ext cx="34321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4" name="公式" r:id="rId11" imgW="1348634" imgH="411480" progId="Equation.3">
                  <p:embed/>
                </p:oleObj>
              </mc:Choice>
              <mc:Fallback>
                <p:oleObj name="公式" r:id="rId11" imgW="1348634" imgH="411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0"/>
                        <a:ext cx="34321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2" name="Object 22"/>
          <p:cNvGraphicFramePr>
            <a:graphicFrameLocks noChangeAspect="1"/>
          </p:cNvGraphicFramePr>
          <p:nvPr/>
        </p:nvGraphicFramePr>
        <p:xfrm>
          <a:off x="3429000" y="1524000"/>
          <a:ext cx="12366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5" name="公式" r:id="rId13" imgW="464855" imgH="198104" progId="Equation.3">
                  <p:embed/>
                </p:oleObj>
              </mc:Choice>
              <mc:Fallback>
                <p:oleObj name="公式" r:id="rId13" imgW="464855" imgH="19810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12366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3717032"/>
            <a:ext cx="227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为偶数）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4555232"/>
            <a:ext cx="227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为奇数）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11463" y="3573016"/>
            <a:ext cx="25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只有偶数项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19475" y="4489570"/>
            <a:ext cx="25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只有奇数项</a:t>
            </a:r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06297"/>
              </p:ext>
            </p:extLst>
          </p:nvPr>
        </p:nvGraphicFramePr>
        <p:xfrm>
          <a:off x="134937" y="5294433"/>
          <a:ext cx="54276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6" name="Equation" r:id="rId15" imgW="1854000" imgH="431640" progId="Equation.DSMT4">
                  <p:embed/>
                </p:oleObj>
              </mc:Choice>
              <mc:Fallback>
                <p:oleObj name="Equation" r:id="rId15" imgW="1854000" imgH="431640" progId="Equation.DSMT4">
                  <p:embed/>
                  <p:pic>
                    <p:nvPicPr>
                      <p:cNvPr id="401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" y="5294433"/>
                        <a:ext cx="542766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415227"/>
              </p:ext>
            </p:extLst>
          </p:nvPr>
        </p:nvGraphicFramePr>
        <p:xfrm>
          <a:off x="5767246" y="5460805"/>
          <a:ext cx="2701939" cy="9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7" name="Equation" r:id="rId17" imgW="1269720" imgH="457200" progId="Equation.DSMT4">
                  <p:embed/>
                </p:oleObj>
              </mc:Choice>
              <mc:Fallback>
                <p:oleObj name="Equation" r:id="rId17" imgW="1269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67246" y="5460805"/>
                        <a:ext cx="2701939" cy="9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85300" y="491373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取整函数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308137" y="187788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4592"/>
              </p:ext>
            </p:extLst>
          </p:nvPr>
        </p:nvGraphicFramePr>
        <p:xfrm>
          <a:off x="3203848" y="1481085"/>
          <a:ext cx="2286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1" name="公式" r:id="rId3" imgW="731520" imgH="411480" progId="Equation.3">
                  <p:embed/>
                </p:oleObj>
              </mc:Choice>
              <mc:Fallback>
                <p:oleObj name="公式" r:id="rId3" imgW="731520" imgH="411480" progId="Equation.3">
                  <p:embed/>
                  <p:pic>
                    <p:nvPicPr>
                      <p:cNvPr id="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481085"/>
                        <a:ext cx="22860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47125"/>
              </p:ext>
            </p:extLst>
          </p:nvPr>
        </p:nvGraphicFramePr>
        <p:xfrm>
          <a:off x="269597" y="2633673"/>
          <a:ext cx="3200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2" name="公式" r:id="rId5" imgW="1249538" imgH="411480" progId="Equation.3">
                  <p:embed/>
                </p:oleObj>
              </mc:Choice>
              <mc:Fallback>
                <p:oleObj name="公式" r:id="rId5" imgW="1249538" imgH="411480" progId="Equation.3">
                  <p:embed/>
                  <p:pic>
                    <p:nvPicPr>
                      <p:cNvPr id="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97" y="2633673"/>
                        <a:ext cx="3200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58458"/>
              </p:ext>
            </p:extLst>
          </p:nvPr>
        </p:nvGraphicFramePr>
        <p:xfrm>
          <a:off x="781273" y="3943446"/>
          <a:ext cx="33035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3" name="公式" r:id="rId7" imgW="1303126" imgH="411480" progId="Equation.3">
                  <p:embed/>
                </p:oleObj>
              </mc:Choice>
              <mc:Fallback>
                <p:oleObj name="公式" r:id="rId7" imgW="1303126" imgH="411480" progId="Equation.3">
                  <p:embed/>
                  <p:pic>
                    <p:nvPicPr>
                      <p:cNvPr id="1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73" y="3943446"/>
                        <a:ext cx="33035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70795"/>
              </p:ext>
            </p:extLst>
          </p:nvPr>
        </p:nvGraphicFramePr>
        <p:xfrm>
          <a:off x="4104666" y="3943446"/>
          <a:ext cx="34639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4" name="公式" r:id="rId9" imgW="1363945" imgH="411480" progId="Equation.3">
                  <p:embed/>
                </p:oleObj>
              </mc:Choice>
              <mc:Fallback>
                <p:oleObj name="公式" r:id="rId9" imgW="1363945" imgH="411480" progId="Equation.3">
                  <p:embed/>
                  <p:pic>
                    <p:nvPicPr>
                      <p:cNvPr id="1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666" y="3943446"/>
                        <a:ext cx="34639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968452"/>
              </p:ext>
            </p:extLst>
          </p:nvPr>
        </p:nvGraphicFramePr>
        <p:xfrm>
          <a:off x="250725" y="116632"/>
          <a:ext cx="4610101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5" name="Equation" r:id="rId11" imgW="1574640" imgH="393480" progId="Equation.DSMT4">
                  <p:embed/>
                </p:oleObj>
              </mc:Choice>
              <mc:Fallback>
                <p:oleObj name="Equation" r:id="rId11" imgW="1574640" imgH="39348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25" y="116632"/>
                        <a:ext cx="4610101" cy="11874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983778"/>
              </p:ext>
            </p:extLst>
          </p:nvPr>
        </p:nvGraphicFramePr>
        <p:xfrm>
          <a:off x="862614" y="1848127"/>
          <a:ext cx="1635078" cy="71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6" name="Equation" r:id="rId13" imgW="520560" imgH="228600" progId="Equation.DSMT4">
                  <p:embed/>
                </p:oleObj>
              </mc:Choice>
              <mc:Fallback>
                <p:oleObj name="Equation" r:id="rId13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2614" y="1848127"/>
                        <a:ext cx="1635078" cy="717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06200"/>
              </p:ext>
            </p:extLst>
          </p:nvPr>
        </p:nvGraphicFramePr>
        <p:xfrm>
          <a:off x="330890" y="5640014"/>
          <a:ext cx="5410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7" name="公式" r:id="rId15" imgW="1973403" imgH="426751" progId="Equation.3">
                  <p:embed/>
                </p:oleObj>
              </mc:Choice>
              <mc:Fallback>
                <p:oleObj name="公式" r:id="rId15" imgW="1973403" imgH="426751" progId="Equation.3">
                  <p:embed/>
                  <p:pic>
                    <p:nvPicPr>
                      <p:cNvPr id="112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90" y="5640014"/>
                        <a:ext cx="5410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95748" y="448747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和微分形式相关</a:t>
            </a:r>
          </a:p>
        </p:txBody>
      </p:sp>
    </p:spTree>
    <p:extLst>
      <p:ext uri="{BB962C8B-B14F-4D97-AF65-F5344CB8AC3E}">
        <p14:creationId xmlns:p14="http://schemas.microsoft.com/office/powerpoint/2010/main" val="151710869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Line 2"/>
          <p:cNvSpPr>
            <a:spLocks noChangeShapeType="1"/>
          </p:cNvSpPr>
          <p:nvPr/>
        </p:nvSpPr>
        <p:spPr bwMode="auto">
          <a:xfrm flipH="1">
            <a:off x="1600200" y="1295400"/>
            <a:ext cx="7543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4267200" y="2209800"/>
            <a:ext cx="227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为偶数）</a:t>
            </a:r>
          </a:p>
        </p:txBody>
      </p:sp>
      <p:sp>
        <p:nvSpPr>
          <p:cNvPr id="401415" name="Line 7"/>
          <p:cNvSpPr>
            <a:spLocks noChangeShapeType="1"/>
          </p:cNvSpPr>
          <p:nvPr/>
        </p:nvSpPr>
        <p:spPr bwMode="auto">
          <a:xfrm flipH="1">
            <a:off x="5867400" y="5181600"/>
            <a:ext cx="3276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 flipH="1">
            <a:off x="2209800" y="3733800"/>
            <a:ext cx="6934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70" name="Object 14"/>
          <p:cNvGraphicFramePr>
            <a:graphicFrameLocks noChangeAspect="1"/>
          </p:cNvGraphicFramePr>
          <p:nvPr/>
        </p:nvGraphicFramePr>
        <p:xfrm>
          <a:off x="0" y="0"/>
          <a:ext cx="5410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6" name="公式" r:id="rId3" imgW="1973403" imgH="426751" progId="Equation.3">
                  <p:embed/>
                </p:oleObj>
              </mc:Choice>
              <mc:Fallback>
                <p:oleObj name="公式" r:id="rId3" imgW="1973403" imgH="426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410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3" name="Object 15"/>
          <p:cNvGraphicFramePr>
            <a:graphicFrameLocks noChangeAspect="1"/>
          </p:cNvGraphicFramePr>
          <p:nvPr/>
        </p:nvGraphicFramePr>
        <p:xfrm>
          <a:off x="304800" y="3886200"/>
          <a:ext cx="28114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7" name="公式" r:id="rId5" imgW="960333" imgH="426751" progId="Equation.3">
                  <p:embed/>
                </p:oleObj>
              </mc:Choice>
              <mc:Fallback>
                <p:oleObj name="公式" r:id="rId5" imgW="960333" imgH="426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28114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4" name="Object 16"/>
          <p:cNvGraphicFramePr>
            <a:graphicFrameLocks noChangeAspect="1"/>
          </p:cNvGraphicFramePr>
          <p:nvPr/>
        </p:nvGraphicFramePr>
        <p:xfrm>
          <a:off x="1295400" y="5257800"/>
          <a:ext cx="636428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8" name="公式" r:id="rId7" imgW="2179249" imgH="434387" progId="Equation.3">
                  <p:embed/>
                </p:oleObj>
              </mc:Choice>
              <mc:Fallback>
                <p:oleObj name="公式" r:id="rId7" imgW="2179249" imgH="4343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57800"/>
                        <a:ext cx="6364288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5" name="Object 17"/>
          <p:cNvGraphicFramePr>
            <a:graphicFrameLocks noChangeAspect="1"/>
          </p:cNvGraphicFramePr>
          <p:nvPr/>
        </p:nvGraphicFramePr>
        <p:xfrm>
          <a:off x="6324600" y="0"/>
          <a:ext cx="25654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9" name="公式" r:id="rId9" imgW="929711" imgH="388573" progId="Equation.3">
                  <p:embed/>
                </p:oleObj>
              </mc:Choice>
              <mc:Fallback>
                <p:oleObj name="公式" r:id="rId9" imgW="929711" imgH="3885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0"/>
                        <a:ext cx="25654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6" name="Object 18"/>
          <p:cNvGraphicFramePr>
            <a:graphicFrameLocks noChangeAspect="1"/>
          </p:cNvGraphicFramePr>
          <p:nvPr/>
        </p:nvGraphicFramePr>
        <p:xfrm>
          <a:off x="381000" y="2438400"/>
          <a:ext cx="9667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0" name="公式" r:id="rId11" imgW="350449" imgH="388573" progId="Equation.3">
                  <p:embed/>
                </p:oleObj>
              </mc:Choice>
              <mc:Fallback>
                <p:oleObj name="公式" r:id="rId11" imgW="350449" imgH="38857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9667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8" name="AutoShape 20"/>
          <p:cNvSpPr>
            <a:spLocks/>
          </p:cNvSpPr>
          <p:nvPr/>
        </p:nvSpPr>
        <p:spPr bwMode="auto">
          <a:xfrm>
            <a:off x="1371600" y="25146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1429" name="Object 21"/>
          <p:cNvGraphicFramePr>
            <a:graphicFrameLocks noChangeAspect="1"/>
          </p:cNvGraphicFramePr>
          <p:nvPr/>
        </p:nvGraphicFramePr>
        <p:xfrm>
          <a:off x="1905000" y="2286000"/>
          <a:ext cx="7223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1" name="公式" r:id="rId13" imgW="259009" imgH="167561" progId="Equation.3">
                  <p:embed/>
                </p:oleObj>
              </mc:Choice>
              <mc:Fallback>
                <p:oleObj name="公式" r:id="rId13" imgW="259009" imgH="16756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7223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0" name="Object 22"/>
          <p:cNvGraphicFramePr>
            <a:graphicFrameLocks noChangeAspect="1"/>
          </p:cNvGraphicFramePr>
          <p:nvPr/>
        </p:nvGraphicFramePr>
        <p:xfrm>
          <a:off x="1828800" y="3124200"/>
          <a:ext cx="14843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2" name="公式" r:id="rId15" imgW="540985" imgH="198104" progId="Equation.3">
                  <p:embed/>
                </p:oleObj>
              </mc:Choice>
              <mc:Fallback>
                <p:oleObj name="公式" r:id="rId15" imgW="540985" imgH="19810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14843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31" name="Rectangle 23"/>
          <p:cNvSpPr>
            <a:spLocks noChangeArrowheads="1"/>
          </p:cNvSpPr>
          <p:nvPr/>
        </p:nvSpPr>
        <p:spPr bwMode="auto">
          <a:xfrm>
            <a:off x="4267200" y="3048000"/>
            <a:ext cx="227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为奇数）</a:t>
            </a:r>
          </a:p>
        </p:txBody>
      </p:sp>
      <p:sp>
        <p:nvSpPr>
          <p:cNvPr id="401432" name="Rectangle 24"/>
          <p:cNvSpPr>
            <a:spLocks noChangeArrowheads="1"/>
          </p:cNvSpPr>
          <p:nvPr/>
        </p:nvSpPr>
        <p:spPr bwMode="auto">
          <a:xfrm>
            <a:off x="381000" y="1524000"/>
            <a:ext cx="509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[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l /2]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表示不超过</a:t>
            </a:r>
            <a:r>
              <a:rPr lang="en-US" altLang="en-US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l /2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的最大整数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7" name="Line 5"/>
          <p:cNvSpPr>
            <a:spLocks noChangeShapeType="1"/>
          </p:cNvSpPr>
          <p:nvPr/>
        </p:nvSpPr>
        <p:spPr bwMode="auto">
          <a:xfrm flipH="1">
            <a:off x="2209800" y="2971800"/>
            <a:ext cx="6934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457200" y="1524000"/>
          <a:ext cx="73628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4" name="公式" r:id="rId3" imgW="2522043" imgH="434387" progId="Equation.3">
                  <p:embed/>
                </p:oleObj>
              </mc:Choice>
              <mc:Fallback>
                <p:oleObj name="公式" r:id="rId3" imgW="2522043" imgH="4343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7362825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533400" y="152400"/>
          <a:ext cx="9667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5" name="公式" r:id="rId5" imgW="350449" imgH="388573" progId="Equation.3">
                  <p:embed/>
                </p:oleObj>
              </mc:Choice>
              <mc:Fallback>
                <p:oleObj name="公式" r:id="rId5" imgW="350449" imgH="3885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"/>
                        <a:ext cx="9667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AutoShape 11"/>
          <p:cNvSpPr>
            <a:spLocks/>
          </p:cNvSpPr>
          <p:nvPr/>
        </p:nvSpPr>
        <p:spPr bwMode="auto">
          <a:xfrm>
            <a:off x="1524000" y="2286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2057400" y="0"/>
          <a:ext cx="7223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6" name="公式" r:id="rId7" imgW="259009" imgH="167561" progId="Equation.3">
                  <p:embed/>
                </p:oleObj>
              </mc:Choice>
              <mc:Fallback>
                <p:oleObj name="公式" r:id="rId7" imgW="259009" imgH="16756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7223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3"/>
          <p:cNvGraphicFramePr>
            <a:graphicFrameLocks noChangeAspect="1"/>
          </p:cNvGraphicFramePr>
          <p:nvPr/>
        </p:nvGraphicFramePr>
        <p:xfrm>
          <a:off x="1981200" y="838200"/>
          <a:ext cx="14843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7" name="公式" r:id="rId9" imgW="540985" imgH="198104" progId="Equation.3">
                  <p:embed/>
                </p:oleObj>
              </mc:Choice>
              <mc:Fallback>
                <p:oleObj name="公式" r:id="rId9" imgW="540985" imgH="1981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14843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8" name="Object 16"/>
          <p:cNvGraphicFramePr>
            <a:graphicFrameLocks noChangeAspect="1"/>
          </p:cNvGraphicFramePr>
          <p:nvPr/>
        </p:nvGraphicFramePr>
        <p:xfrm>
          <a:off x="1143000" y="29718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8" name="公式" r:id="rId11" imgW="563951" imgH="221011" progId="Equation.3">
                  <p:embed/>
                </p:oleObj>
              </mc:Choice>
              <mc:Fallback>
                <p:oleObj name="公式" r:id="rId11" imgW="563951" imgH="2210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166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9" name="Object 17"/>
          <p:cNvGraphicFramePr>
            <a:graphicFrameLocks noChangeAspect="1"/>
          </p:cNvGraphicFramePr>
          <p:nvPr/>
        </p:nvGraphicFramePr>
        <p:xfrm>
          <a:off x="1143000" y="3810000"/>
          <a:ext cx="16970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9" name="公式" r:id="rId13" imgW="579262" imgH="205740" progId="Equation.3">
                  <p:embed/>
                </p:oleObj>
              </mc:Choice>
              <mc:Fallback>
                <p:oleObj name="公式" r:id="rId13" imgW="579262" imgH="2057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6970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50" name="Object 18"/>
          <p:cNvGraphicFramePr>
            <a:graphicFrameLocks noChangeAspect="1"/>
          </p:cNvGraphicFramePr>
          <p:nvPr/>
        </p:nvGraphicFramePr>
        <p:xfrm>
          <a:off x="1066800" y="4419600"/>
          <a:ext cx="33305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0" name="公式" r:id="rId15" imgW="1135557" imgH="388573" progId="Equation.3">
                  <p:embed/>
                </p:oleObj>
              </mc:Choice>
              <mc:Fallback>
                <p:oleObj name="公式" r:id="rId15" imgW="1135557" imgH="38857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333057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51" name="Object 19"/>
          <p:cNvGraphicFramePr>
            <a:graphicFrameLocks noChangeAspect="1"/>
          </p:cNvGraphicFramePr>
          <p:nvPr/>
        </p:nvGraphicFramePr>
        <p:xfrm>
          <a:off x="990600" y="5681663"/>
          <a:ext cx="35909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1" name="公式" r:id="rId17" imgW="1226997" imgH="388573" progId="Equation.3">
                  <p:embed/>
                </p:oleObj>
              </mc:Choice>
              <mc:Fallback>
                <p:oleObj name="公式" r:id="rId17" imgW="1226997" imgH="38857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81663"/>
                        <a:ext cx="359092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52" name="AutoShape 20"/>
          <p:cNvSpPr>
            <a:spLocks/>
          </p:cNvSpPr>
          <p:nvPr/>
        </p:nvSpPr>
        <p:spPr bwMode="auto">
          <a:xfrm>
            <a:off x="457200" y="3429000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2453" name="Object 21"/>
          <p:cNvGraphicFramePr>
            <a:graphicFrameLocks noChangeAspect="1"/>
          </p:cNvGraphicFramePr>
          <p:nvPr/>
        </p:nvGraphicFramePr>
        <p:xfrm>
          <a:off x="2897188" y="3886200"/>
          <a:ext cx="1290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2" name="公式" r:id="rId19" imgW="464855" imgH="167561" progId="Equation.3">
                  <p:embed/>
                </p:oleObj>
              </mc:Choice>
              <mc:Fallback>
                <p:oleObj name="公式" r:id="rId19" imgW="464855" imgH="16756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886200"/>
                        <a:ext cx="12906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54" name="Object 22"/>
          <p:cNvGraphicFramePr>
            <a:graphicFrameLocks noChangeAspect="1"/>
          </p:cNvGraphicFramePr>
          <p:nvPr/>
        </p:nvGraphicFramePr>
        <p:xfrm>
          <a:off x="4419600" y="4495800"/>
          <a:ext cx="28590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3" name="公式" r:id="rId21" imgW="1036462" imgH="388573" progId="Equation.3">
                  <p:embed/>
                </p:oleObj>
              </mc:Choice>
              <mc:Fallback>
                <p:oleObj name="公式" r:id="rId21" imgW="1036462" imgH="38857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95800"/>
                        <a:ext cx="285908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55" name="Object 23"/>
          <p:cNvGraphicFramePr>
            <a:graphicFrameLocks noChangeAspect="1"/>
          </p:cNvGraphicFramePr>
          <p:nvPr/>
        </p:nvGraphicFramePr>
        <p:xfrm>
          <a:off x="4572000" y="5783263"/>
          <a:ext cx="37655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4" name="公式" r:id="rId23" imgW="1363945" imgH="388573" progId="Equation.3">
                  <p:embed/>
                </p:oleObj>
              </mc:Choice>
              <mc:Fallback>
                <p:oleObj name="公式" r:id="rId23" imgW="1363945" imgH="38857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83263"/>
                        <a:ext cx="37655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02012" y="2381"/>
            <a:ext cx="227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为偶数）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434556" y="789887"/>
            <a:ext cx="227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为奇数）</a:t>
            </a:r>
          </a:p>
        </p:txBody>
      </p:sp>
      <p:sp>
        <p:nvSpPr>
          <p:cNvPr id="2" name="矩形 1"/>
          <p:cNvSpPr/>
          <p:nvPr/>
        </p:nvSpPr>
        <p:spPr>
          <a:xfrm>
            <a:off x="7517943" y="3533208"/>
            <a:ext cx="14157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！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Line 2"/>
          <p:cNvSpPr>
            <a:spLocks noChangeShapeType="1"/>
          </p:cNvSpPr>
          <p:nvPr/>
        </p:nvSpPr>
        <p:spPr bwMode="auto">
          <a:xfrm flipH="1">
            <a:off x="1600200" y="1447800"/>
            <a:ext cx="7543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Line 4"/>
          <p:cNvSpPr>
            <a:spLocks noChangeShapeType="1"/>
          </p:cNvSpPr>
          <p:nvPr/>
        </p:nvSpPr>
        <p:spPr bwMode="auto">
          <a:xfrm flipH="1">
            <a:off x="4648200" y="4876800"/>
            <a:ext cx="4495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381000" y="0"/>
          <a:ext cx="73628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0" name="公式" r:id="rId3" imgW="2522043" imgH="434387" progId="Equation.3">
                  <p:embed/>
                </p:oleObj>
              </mc:Choice>
              <mc:Fallback>
                <p:oleObj name="公式" r:id="rId3" imgW="2522043" imgH="4343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7362825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9" name="Object 13"/>
          <p:cNvGraphicFramePr>
            <a:graphicFrameLocks noChangeAspect="1"/>
          </p:cNvGraphicFramePr>
          <p:nvPr/>
        </p:nvGraphicFramePr>
        <p:xfrm>
          <a:off x="533400" y="1447800"/>
          <a:ext cx="2147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1" name="公式" r:id="rId5" imgW="731520" imgH="221011" progId="Equation.3">
                  <p:embed/>
                </p:oleObj>
              </mc:Choice>
              <mc:Fallback>
                <p:oleObj name="公式" r:id="rId5" imgW="731520" imgH="22101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2147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4" name="Object 18"/>
          <p:cNvGraphicFramePr>
            <a:graphicFrameLocks noChangeAspect="1"/>
          </p:cNvGraphicFramePr>
          <p:nvPr/>
        </p:nvGraphicFramePr>
        <p:xfrm>
          <a:off x="533400" y="2590800"/>
          <a:ext cx="418623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2" name="公式" r:id="rId7" imgW="1424763" imgH="388573" progId="Equation.3">
                  <p:embed/>
                </p:oleObj>
              </mc:Choice>
              <mc:Fallback>
                <p:oleObj name="公式" r:id="rId7" imgW="1424763" imgH="38857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418623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5" name="Object 19"/>
          <p:cNvGraphicFramePr>
            <a:graphicFrameLocks noChangeAspect="1"/>
          </p:cNvGraphicFramePr>
          <p:nvPr/>
        </p:nvGraphicFramePr>
        <p:xfrm>
          <a:off x="762000" y="4114800"/>
          <a:ext cx="1517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3" name="公式" r:id="rId9" imgW="510363" imgH="221011" progId="Equation.3">
                  <p:embed/>
                </p:oleObj>
              </mc:Choice>
              <mc:Fallback>
                <p:oleObj name="公式" r:id="rId9" imgW="510363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1517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6" name="AutoShape 20"/>
          <p:cNvSpPr>
            <a:spLocks/>
          </p:cNvSpPr>
          <p:nvPr/>
        </p:nvSpPr>
        <p:spPr bwMode="auto">
          <a:xfrm>
            <a:off x="0" y="1828800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3478" name="Object 22"/>
          <p:cNvGraphicFramePr>
            <a:graphicFrameLocks noChangeAspect="1"/>
          </p:cNvGraphicFramePr>
          <p:nvPr/>
        </p:nvGraphicFramePr>
        <p:xfrm>
          <a:off x="838200" y="5029200"/>
          <a:ext cx="11795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4" name="公式" r:id="rId11" imgW="396382" imgH="167561" progId="Equation.3">
                  <p:embed/>
                </p:oleObj>
              </mc:Choice>
              <mc:Fallback>
                <p:oleObj name="公式" r:id="rId11" imgW="396382" imgH="16756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11795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9" name="Object 23"/>
          <p:cNvGraphicFramePr>
            <a:graphicFrameLocks noChangeAspect="1"/>
          </p:cNvGraphicFramePr>
          <p:nvPr/>
        </p:nvGraphicFramePr>
        <p:xfrm>
          <a:off x="2819400" y="5029200"/>
          <a:ext cx="1628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5" name="公式" r:id="rId13" imgW="548640" imgH="221011" progId="Equation.3">
                  <p:embed/>
                </p:oleObj>
              </mc:Choice>
              <mc:Fallback>
                <p:oleObj name="公式" r:id="rId13" imgW="548640" imgH="2210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16287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0" name="Object 24"/>
          <p:cNvGraphicFramePr>
            <a:graphicFrameLocks noChangeAspect="1"/>
          </p:cNvGraphicFramePr>
          <p:nvPr/>
        </p:nvGraphicFramePr>
        <p:xfrm>
          <a:off x="4419600" y="5029200"/>
          <a:ext cx="1031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6" name="公式" r:id="rId15" imgW="350449" imgH="221011" progId="Equation.3">
                  <p:embed/>
                </p:oleObj>
              </mc:Choice>
              <mc:Fallback>
                <p:oleObj name="公式" r:id="rId15" imgW="350449" imgH="22101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1031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1" name="Object 25"/>
          <p:cNvGraphicFramePr>
            <a:graphicFrameLocks noChangeAspect="1"/>
          </p:cNvGraphicFramePr>
          <p:nvPr/>
        </p:nvGraphicFramePr>
        <p:xfrm>
          <a:off x="731838" y="5715000"/>
          <a:ext cx="16970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7" name="公式" r:id="rId17" imgW="579262" imgH="167561" progId="Equation.3">
                  <p:embed/>
                </p:oleObj>
              </mc:Choice>
              <mc:Fallback>
                <p:oleObj name="公式" r:id="rId17" imgW="579262" imgH="16756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715000"/>
                        <a:ext cx="16970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2" name="Object 26"/>
          <p:cNvGraphicFramePr>
            <a:graphicFrameLocks noChangeAspect="1"/>
          </p:cNvGraphicFramePr>
          <p:nvPr/>
        </p:nvGraphicFramePr>
        <p:xfrm>
          <a:off x="2819400" y="5715000"/>
          <a:ext cx="1628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8" name="公式" r:id="rId19" imgW="548640" imgH="221011" progId="Equation.3">
                  <p:embed/>
                </p:oleObj>
              </mc:Choice>
              <mc:Fallback>
                <p:oleObj name="公式" r:id="rId19" imgW="548640" imgH="2210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15000"/>
                        <a:ext cx="16287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3" name="Object 27"/>
          <p:cNvGraphicFramePr>
            <a:graphicFrameLocks noChangeAspect="1"/>
          </p:cNvGraphicFramePr>
          <p:nvPr/>
        </p:nvGraphicFramePr>
        <p:xfrm>
          <a:off x="4419600" y="5715000"/>
          <a:ext cx="1370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9" name="公式" r:id="rId21" imgW="464855" imgH="221011" progId="Equation.3">
                  <p:embed/>
                </p:oleObj>
              </mc:Choice>
              <mc:Fallback>
                <p:oleObj name="公式" r:id="rId21" imgW="464855" imgH="22101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13700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84" name="AutoShape 28"/>
          <p:cNvSpPr>
            <a:spLocks/>
          </p:cNvSpPr>
          <p:nvPr/>
        </p:nvSpPr>
        <p:spPr bwMode="auto">
          <a:xfrm>
            <a:off x="228600" y="5105400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3485" name="Object 29"/>
          <p:cNvGraphicFramePr>
            <a:graphicFrameLocks noChangeAspect="1"/>
          </p:cNvGraphicFramePr>
          <p:nvPr/>
        </p:nvGraphicFramePr>
        <p:xfrm>
          <a:off x="3276600" y="4114800"/>
          <a:ext cx="25114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0" name="公式" r:id="rId23" imgW="853582" imgH="236283" progId="Equation.3">
                  <p:embed/>
                </p:oleObj>
              </mc:Choice>
              <mc:Fallback>
                <p:oleObj name="公式" r:id="rId23" imgW="853582" imgH="23628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25114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2" y="1052736"/>
            <a:ext cx="4805359" cy="4805359"/>
          </a:xfrm>
          <a:prstGeom prst="rect">
            <a:avLst/>
          </a:prstGeom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79512" y="260648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勒让德函数的图像：</a:t>
            </a: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63320"/>
              </p:ext>
            </p:extLst>
          </p:nvPr>
        </p:nvGraphicFramePr>
        <p:xfrm>
          <a:off x="5796136" y="620688"/>
          <a:ext cx="1517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9" name="公式" r:id="rId4" imgW="510363" imgH="221011" progId="Equation.3">
                  <p:embed/>
                </p:oleObj>
              </mc:Choice>
              <mc:Fallback>
                <p:oleObj name="公式" r:id="rId4" imgW="510363" imgH="221011" progId="Equation.3">
                  <p:embed/>
                  <p:pic>
                    <p:nvPicPr>
                      <p:cNvPr id="4034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620688"/>
                        <a:ext cx="1517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54441"/>
              </p:ext>
            </p:extLst>
          </p:nvPr>
        </p:nvGraphicFramePr>
        <p:xfrm>
          <a:off x="5791172" y="1328325"/>
          <a:ext cx="2147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0" name="公式" r:id="rId6" imgW="731520" imgH="221011" progId="Equation.3">
                  <p:embed/>
                </p:oleObj>
              </mc:Choice>
              <mc:Fallback>
                <p:oleObj name="公式" r:id="rId6" imgW="731520" imgH="221011" progId="Equation.3">
                  <p:embed/>
                  <p:pic>
                    <p:nvPicPr>
                      <p:cNvPr id="403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172" y="1328325"/>
                        <a:ext cx="2147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54626"/>
              </p:ext>
            </p:extLst>
          </p:nvPr>
        </p:nvGraphicFramePr>
        <p:xfrm>
          <a:off x="5854700" y="2120900"/>
          <a:ext cx="2012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1"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120900"/>
                        <a:ext cx="20129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36096" y="3068960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l</a:t>
            </a:r>
            <a:r>
              <a:rPr lang="zh-CN" altLang="en-US" dirty="0"/>
              <a:t>有</a:t>
            </a:r>
            <a:r>
              <a:rPr lang="en-US" altLang="zh-CN" dirty="0"/>
              <a:t>l-1</a:t>
            </a:r>
            <a:r>
              <a:rPr lang="zh-CN" altLang="en-US" dirty="0"/>
              <a:t>个极点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44006" y="3886935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4180576410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Line 3"/>
          <p:cNvSpPr>
            <a:spLocks noChangeShapeType="1"/>
          </p:cNvSpPr>
          <p:nvPr/>
        </p:nvSpPr>
        <p:spPr bwMode="auto">
          <a:xfrm flipH="1">
            <a:off x="4108450" y="21336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0" y="228600"/>
            <a:ext cx="52578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二）、勒让德多项式的微分式</a:t>
            </a:r>
          </a:p>
        </p:txBody>
      </p:sp>
      <p:sp>
        <p:nvSpPr>
          <p:cNvPr id="404490" name="Rectangle 10"/>
          <p:cNvSpPr>
            <a:spLocks noChangeArrowheads="1"/>
          </p:cNvSpPr>
          <p:nvPr/>
        </p:nvSpPr>
        <p:spPr bwMode="auto">
          <a:xfrm>
            <a:off x="228600" y="22860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sp>
        <p:nvSpPr>
          <p:cNvPr id="404494" name="Line 14"/>
          <p:cNvSpPr>
            <a:spLocks noChangeShapeType="1"/>
          </p:cNvSpPr>
          <p:nvPr/>
        </p:nvSpPr>
        <p:spPr bwMode="auto">
          <a:xfrm flipH="1">
            <a:off x="5410200" y="3505200"/>
            <a:ext cx="3733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4495" name="Object 15"/>
          <p:cNvGraphicFramePr>
            <a:graphicFrameLocks noChangeAspect="1"/>
          </p:cNvGraphicFramePr>
          <p:nvPr/>
        </p:nvGraphicFramePr>
        <p:xfrm>
          <a:off x="1219200" y="762000"/>
          <a:ext cx="480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" name="公式" r:id="rId3" imgW="1478351" imgH="449659" progId="Equation.3">
                  <p:embed/>
                </p:oleObj>
              </mc:Choice>
              <mc:Fallback>
                <p:oleObj name="公式" r:id="rId3" imgW="1478351" imgH="44965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480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7" name="Object 17"/>
          <p:cNvGraphicFramePr>
            <a:graphicFrameLocks noChangeAspect="1"/>
          </p:cNvGraphicFramePr>
          <p:nvPr/>
        </p:nvGraphicFramePr>
        <p:xfrm>
          <a:off x="1447800" y="2209800"/>
          <a:ext cx="5291138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" name="公式" r:id="rId5" imgW="1805834" imgH="426751" progId="Equation.3">
                  <p:embed/>
                </p:oleObj>
              </mc:Choice>
              <mc:Fallback>
                <p:oleObj name="公式" r:id="rId5" imgW="1805834" imgH="4267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5291138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8" name="Object 18"/>
          <p:cNvGraphicFramePr>
            <a:graphicFrameLocks noChangeAspect="1"/>
          </p:cNvGraphicFramePr>
          <p:nvPr/>
        </p:nvGraphicFramePr>
        <p:xfrm>
          <a:off x="1524000" y="3581400"/>
          <a:ext cx="51435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" name="公式" r:id="rId7" imgW="1760326" imgH="434387" progId="Equation.3">
                  <p:embed/>
                </p:oleObj>
              </mc:Choice>
              <mc:Fallback>
                <p:oleObj name="公式" r:id="rId7" imgW="1760326" imgH="43438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51435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9" name="Object 19"/>
          <p:cNvGraphicFramePr>
            <a:graphicFrameLocks noChangeAspect="1"/>
          </p:cNvGraphicFramePr>
          <p:nvPr/>
        </p:nvGraphicFramePr>
        <p:xfrm>
          <a:off x="76200" y="5029200"/>
          <a:ext cx="906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" name="公式" r:id="rId9" imgW="2796363" imgH="449659" progId="Equation.3">
                  <p:embed/>
                </p:oleObj>
              </mc:Choice>
              <mc:Fallback>
                <p:oleObj name="公式" r:id="rId9" imgW="2796363" imgH="44965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029200"/>
                        <a:ext cx="9067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00" name="Line 20"/>
          <p:cNvSpPr>
            <a:spLocks noChangeShapeType="1"/>
          </p:cNvSpPr>
          <p:nvPr/>
        </p:nvSpPr>
        <p:spPr bwMode="auto">
          <a:xfrm flipH="1">
            <a:off x="6019800" y="4876800"/>
            <a:ext cx="3124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7"/>
          <p:cNvSpPr>
            <a:spLocks noChangeArrowheads="1"/>
          </p:cNvSpPr>
          <p:nvPr/>
        </p:nvSpPr>
        <p:spPr bwMode="auto">
          <a:xfrm>
            <a:off x="107504" y="29183"/>
            <a:ext cx="2348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第九章回顾：</a:t>
            </a:r>
          </a:p>
        </p:txBody>
      </p:sp>
      <p:sp>
        <p:nvSpPr>
          <p:cNvPr id="5" name="Text Box 1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51520" y="529633"/>
            <a:ext cx="395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§9.1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正交曲线坐标系</a:t>
            </a:r>
          </a:p>
        </p:txBody>
      </p:sp>
      <p:graphicFrame>
        <p:nvGraphicFramePr>
          <p:cNvPr id="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19050"/>
              </p:ext>
            </p:extLst>
          </p:nvPr>
        </p:nvGraphicFramePr>
        <p:xfrm>
          <a:off x="2798279" y="1066360"/>
          <a:ext cx="350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54" name="公式" r:id="rId4" imgW="1340978" imgH="411480" progId="Equation.3">
                  <p:embed/>
                </p:oleObj>
              </mc:Choice>
              <mc:Fallback>
                <p:oleObj name="公式" r:id="rId4" imgW="1340978" imgH="411480" progId="Equation.3">
                  <p:embed/>
                  <p:pic>
                    <p:nvPicPr>
                      <p:cNvPr id="30823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279" y="1066360"/>
                        <a:ext cx="3505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283679" y="251416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在柱坐标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系中</a:t>
            </a:r>
          </a:p>
        </p:txBody>
      </p:sp>
      <p:graphicFrame>
        <p:nvGraphicFramePr>
          <p:cNvPr id="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67326"/>
              </p:ext>
            </p:extLst>
          </p:nvPr>
        </p:nvGraphicFramePr>
        <p:xfrm>
          <a:off x="2645879" y="2285560"/>
          <a:ext cx="5419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55" name="公式" r:id="rId6" imgW="2087809" imgH="411480" progId="Equation.3">
                  <p:embed/>
                </p:oleObj>
              </mc:Choice>
              <mc:Fallback>
                <p:oleObj name="公式" r:id="rId6" imgW="2087809" imgH="411480" progId="Equation.3">
                  <p:embed/>
                  <p:pic>
                    <p:nvPicPr>
                      <p:cNvPr id="30823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879" y="2285560"/>
                        <a:ext cx="54197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283679" y="137116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直角坐标系中</a:t>
            </a:r>
          </a:p>
        </p:txBody>
      </p:sp>
      <p:sp>
        <p:nvSpPr>
          <p:cNvPr id="10" name="Rectangle 1035"/>
          <p:cNvSpPr>
            <a:spLocks noChangeArrowheads="1"/>
          </p:cNvSpPr>
          <p:nvPr/>
        </p:nvSpPr>
        <p:spPr bwMode="auto">
          <a:xfrm>
            <a:off x="283679" y="365716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在极坐标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系中</a:t>
            </a:r>
          </a:p>
        </p:txBody>
      </p:sp>
      <p:graphicFrame>
        <p:nvGraphicFramePr>
          <p:cNvPr id="11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516200"/>
              </p:ext>
            </p:extLst>
          </p:nvPr>
        </p:nvGraphicFramePr>
        <p:xfrm>
          <a:off x="2645879" y="3657160"/>
          <a:ext cx="44465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56" name="公式" r:id="rId8" imgW="1706738" imgH="411480" progId="Equation.3">
                  <p:embed/>
                </p:oleObj>
              </mc:Choice>
              <mc:Fallback>
                <p:oleObj name="公式" r:id="rId8" imgW="1706738" imgH="411480" progId="Equation.3">
                  <p:embed/>
                  <p:pic>
                    <p:nvPicPr>
                      <p:cNvPr id="308236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879" y="3657160"/>
                        <a:ext cx="44465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37"/>
          <p:cNvSpPr>
            <a:spLocks noChangeArrowheads="1"/>
          </p:cNvSpPr>
          <p:nvPr/>
        </p:nvSpPr>
        <p:spPr bwMode="auto">
          <a:xfrm>
            <a:off x="458056" y="461269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球坐标系中</a:t>
            </a:r>
          </a:p>
        </p:txBody>
      </p:sp>
      <p:graphicFrame>
        <p:nvGraphicFramePr>
          <p:cNvPr id="13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866927"/>
              </p:ext>
            </p:extLst>
          </p:nvPr>
        </p:nvGraphicFramePr>
        <p:xfrm>
          <a:off x="13759" y="5229200"/>
          <a:ext cx="9185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57" name="公式" r:id="rId10" imgW="3566160" imgH="411480" progId="Equation.3">
                  <p:embed/>
                </p:oleObj>
              </mc:Choice>
              <mc:Fallback>
                <p:oleObj name="公式" r:id="rId10" imgW="3566160" imgH="411480" progId="Equation.3">
                  <p:embed/>
                  <p:pic>
                    <p:nvPicPr>
                      <p:cNvPr id="308238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9" y="5229200"/>
                        <a:ext cx="91852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8594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 flipH="1">
            <a:off x="3733800" y="1524000"/>
            <a:ext cx="5410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 flipV="1">
            <a:off x="5715000" y="3124200"/>
            <a:ext cx="3429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76200" y="0"/>
          <a:ext cx="906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" name="公式" r:id="rId3" imgW="2796363" imgH="449659" progId="Equation.3">
                  <p:embed/>
                </p:oleObj>
              </mc:Choice>
              <mc:Fallback>
                <p:oleObj name="公式" r:id="rId3" imgW="2796363" imgH="44965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0"/>
                        <a:ext cx="9067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Object 12"/>
          <p:cNvGraphicFramePr>
            <a:graphicFrameLocks noChangeAspect="1"/>
          </p:cNvGraphicFramePr>
          <p:nvPr/>
        </p:nvGraphicFramePr>
        <p:xfrm>
          <a:off x="795338" y="1676400"/>
          <a:ext cx="8313737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" name="公式" r:id="rId5" imgW="3055797" imgH="434387" progId="Equation.3">
                  <p:embed/>
                </p:oleObj>
              </mc:Choice>
              <mc:Fallback>
                <p:oleObj name="公式" r:id="rId5" imgW="3055797" imgH="4343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676400"/>
                        <a:ext cx="8313737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7" name="Object 13"/>
          <p:cNvGraphicFramePr>
            <a:graphicFrameLocks noChangeAspect="1"/>
          </p:cNvGraphicFramePr>
          <p:nvPr/>
        </p:nvGraphicFramePr>
        <p:xfrm>
          <a:off x="762000" y="3124200"/>
          <a:ext cx="63642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" name="公式" r:id="rId7" imgW="2179249" imgH="678306" progId="Equation.3">
                  <p:embed/>
                </p:oleObj>
              </mc:Choice>
              <mc:Fallback>
                <p:oleObj name="公式" r:id="rId7" imgW="2179249" imgH="6783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63642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5180"/>
              </p:ext>
            </p:extLst>
          </p:nvPr>
        </p:nvGraphicFramePr>
        <p:xfrm>
          <a:off x="467544" y="5195455"/>
          <a:ext cx="480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" name="Equation" r:id="rId9" imgW="1478351" imgH="449659" progId="Equation.DSMT4">
                  <p:embed/>
                </p:oleObj>
              </mc:Choice>
              <mc:Fallback>
                <p:oleObj name="Equation" r:id="rId9" imgW="1478351" imgH="449659" progId="Equation.DSMT4">
                  <p:embed/>
                  <p:pic>
                    <p:nvPicPr>
                      <p:cNvPr id="404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195455"/>
                        <a:ext cx="480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15000" y="5589240"/>
            <a:ext cx="252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另一种记法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866060"/>
              </p:ext>
            </p:extLst>
          </p:nvPr>
        </p:nvGraphicFramePr>
        <p:xfrm>
          <a:off x="251520" y="260648"/>
          <a:ext cx="4610101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4"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4610101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92935" y="17000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77724"/>
              </p:ext>
            </p:extLst>
          </p:nvPr>
        </p:nvGraphicFramePr>
        <p:xfrm>
          <a:off x="2987824" y="1268760"/>
          <a:ext cx="2286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5" name="公式" r:id="rId5" imgW="731520" imgH="411480" progId="Equation.3">
                  <p:embed/>
                </p:oleObj>
              </mc:Choice>
              <mc:Fallback>
                <p:oleObj name="公式" r:id="rId5" imgW="731520" imgH="411480" progId="Equation.3">
                  <p:embed/>
                  <p:pic>
                    <p:nvPicPr>
                      <p:cNvPr id="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268760"/>
                        <a:ext cx="22860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91022"/>
              </p:ext>
            </p:extLst>
          </p:nvPr>
        </p:nvGraphicFramePr>
        <p:xfrm>
          <a:off x="738277" y="1602691"/>
          <a:ext cx="1635078" cy="71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6"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277" y="1602691"/>
                        <a:ext cx="1635078" cy="717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6638"/>
              </p:ext>
            </p:extLst>
          </p:nvPr>
        </p:nvGraphicFramePr>
        <p:xfrm>
          <a:off x="251520" y="2482478"/>
          <a:ext cx="480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7" name="公式" r:id="rId9" imgW="1478351" imgH="449659" progId="Equation.3">
                  <p:embed/>
                </p:oleObj>
              </mc:Choice>
              <mc:Fallback>
                <p:oleObj name="公式" r:id="rId9" imgW="1478351" imgH="449659" progId="Equation.3">
                  <p:embed/>
                  <p:pic>
                    <p:nvPicPr>
                      <p:cNvPr id="404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82478"/>
                        <a:ext cx="480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672875"/>
              </p:ext>
            </p:extLst>
          </p:nvPr>
        </p:nvGraphicFramePr>
        <p:xfrm>
          <a:off x="251520" y="3643289"/>
          <a:ext cx="40005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8" name="Equation" r:id="rId11" imgW="1231560" imgH="419040" progId="Equation.DSMT4">
                  <p:embed/>
                </p:oleObj>
              </mc:Choice>
              <mc:Fallback>
                <p:oleObj name="Equation" r:id="rId11" imgW="1231560" imgH="419040" progId="Equation.DSMT4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643289"/>
                        <a:ext cx="40005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870834"/>
              </p:ext>
            </p:extLst>
          </p:nvPr>
        </p:nvGraphicFramePr>
        <p:xfrm>
          <a:off x="306537" y="5014889"/>
          <a:ext cx="26812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9" name="Equation" r:id="rId13" imgW="825480" imgH="241200" progId="Equation.DSMT4">
                  <p:embed/>
                </p:oleObj>
              </mc:Choice>
              <mc:Fallback>
                <p:oleObj name="Equation" r:id="rId13" imgW="825480" imgH="241200" progId="Equation.DSMT4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37" y="5014889"/>
                        <a:ext cx="26812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弧形箭头 8"/>
          <p:cNvSpPr/>
          <p:nvPr/>
        </p:nvSpPr>
        <p:spPr bwMode="auto">
          <a:xfrm rot="16200000">
            <a:off x="4632759" y="1407335"/>
            <a:ext cx="2779962" cy="120666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6016" y="414264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注意：这不是证明！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9468" y="4784634"/>
            <a:ext cx="3565304" cy="1760344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98567"/>
              </p:ext>
            </p:extLst>
          </p:nvPr>
        </p:nvGraphicFramePr>
        <p:xfrm>
          <a:off x="6938360" y="5346574"/>
          <a:ext cx="1838671" cy="63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40" name="Equation" r:id="rId16" imgW="660240" imgH="228600" progId="Equation.DSMT4">
                  <p:embed/>
                </p:oleObj>
              </mc:Choice>
              <mc:Fallback>
                <p:oleObj name="Equation" r:id="rId16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38360" y="5346574"/>
                        <a:ext cx="1838671" cy="63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14045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77146"/>
              </p:ext>
            </p:extLst>
          </p:nvPr>
        </p:nvGraphicFramePr>
        <p:xfrm>
          <a:off x="246534" y="2690962"/>
          <a:ext cx="4646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38" name="公式" r:id="rId3" imgW="1844111" imgH="388573" progId="Equation.3">
                  <p:embed/>
                </p:oleObj>
              </mc:Choice>
              <mc:Fallback>
                <p:oleObj name="公式" r:id="rId3" imgW="1844111" imgH="388573" progId="Equation.3">
                  <p:embed/>
                  <p:pic>
                    <p:nvPicPr>
                      <p:cNvPr id="38133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4" y="2690962"/>
                        <a:ext cx="46466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279070"/>
              </p:ext>
            </p:extLst>
          </p:nvPr>
        </p:nvGraphicFramePr>
        <p:xfrm>
          <a:off x="169541" y="-13276"/>
          <a:ext cx="480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39" name="公式" r:id="rId5" imgW="1478351" imgH="449659" progId="Equation.3">
                  <p:embed/>
                </p:oleObj>
              </mc:Choice>
              <mc:Fallback>
                <p:oleObj name="公式" r:id="rId5" imgW="1478351" imgH="449659" progId="Equation.3">
                  <p:embed/>
                  <p:pic>
                    <p:nvPicPr>
                      <p:cNvPr id="404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1" y="-13276"/>
                        <a:ext cx="480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4027"/>
              </p:ext>
            </p:extLst>
          </p:nvPr>
        </p:nvGraphicFramePr>
        <p:xfrm>
          <a:off x="395536" y="1381553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0" name="公式" r:id="rId7" imgW="579262" imgH="167561" progId="Equation.3">
                  <p:embed/>
                </p:oleObj>
              </mc:Choice>
              <mc:Fallback>
                <p:oleObj name="公式" r:id="rId7" imgW="579262" imgH="167561" progId="Equation.3">
                  <p:embed/>
                  <p:pic>
                    <p:nvPicPr>
                      <p:cNvPr id="38129" name="Object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81553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6919"/>
              </p:ext>
            </p:extLst>
          </p:nvPr>
        </p:nvGraphicFramePr>
        <p:xfrm>
          <a:off x="2471738" y="1311275"/>
          <a:ext cx="23463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1" name="Equation" r:id="rId9" imgW="863280" imgH="203040" progId="Equation.DSMT4">
                  <p:embed/>
                </p:oleObj>
              </mc:Choice>
              <mc:Fallback>
                <p:oleObj name="Equation" r:id="rId9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1738" y="1311275"/>
                        <a:ext cx="234632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8848" y="1948075"/>
            <a:ext cx="6781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微分式表现了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cosθ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sinθ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间的关系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59388"/>
              </p:ext>
            </p:extLst>
          </p:nvPr>
        </p:nvGraphicFramePr>
        <p:xfrm>
          <a:off x="246534" y="3655502"/>
          <a:ext cx="1573377" cy="647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2" name="Equation" r:id="rId11" imgW="431640" imgH="177480" progId="Equation.DSMT4">
                  <p:embed/>
                </p:oleObj>
              </mc:Choice>
              <mc:Fallback>
                <p:oleObj name="Equation" r:id="rId11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534" y="3655502"/>
                        <a:ext cx="1573377" cy="647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829172" y="371583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为奇点</a:t>
            </a:r>
          </a:p>
        </p:txBody>
      </p:sp>
      <p:sp>
        <p:nvSpPr>
          <p:cNvPr id="10" name="矩形 9"/>
          <p:cNvSpPr/>
          <p:nvPr/>
        </p:nvSpPr>
        <p:spPr>
          <a:xfrm>
            <a:off x="135751" y="4353714"/>
            <a:ext cx="554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微分式也说明了与奇点的关系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44699"/>
              </p:ext>
            </p:extLst>
          </p:nvPr>
        </p:nvGraphicFramePr>
        <p:xfrm>
          <a:off x="385459" y="5548065"/>
          <a:ext cx="5013587" cy="11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3" name="Equation" r:id="rId13" imgW="1917360" imgH="431640" progId="Equation.DSMT4">
                  <p:embed/>
                </p:oleObj>
              </mc:Choice>
              <mc:Fallback>
                <p:oleObj name="Equation" r:id="rId13" imgW="1917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459" y="5548065"/>
                        <a:ext cx="5013587" cy="11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89019" y="4911530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奇点邻域的展开：</a:t>
            </a:r>
          </a:p>
        </p:txBody>
      </p:sp>
      <p:sp>
        <p:nvSpPr>
          <p:cNvPr id="13" name="矩形 12"/>
          <p:cNvSpPr/>
          <p:nvPr/>
        </p:nvSpPr>
        <p:spPr>
          <a:xfrm>
            <a:off x="5796136" y="582012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第三种记法</a:t>
            </a:r>
          </a:p>
        </p:txBody>
      </p:sp>
    </p:spTree>
    <p:extLst>
      <p:ext uri="{BB962C8B-B14F-4D97-AF65-F5344CB8AC3E}">
        <p14:creationId xmlns:p14="http://schemas.microsoft.com/office/powerpoint/2010/main" val="4290897848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Line 2"/>
          <p:cNvSpPr>
            <a:spLocks noChangeShapeType="1"/>
          </p:cNvSpPr>
          <p:nvPr/>
        </p:nvSpPr>
        <p:spPr bwMode="auto">
          <a:xfrm flipH="1">
            <a:off x="4114800" y="21336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0" y="228600"/>
            <a:ext cx="51816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三）、勒让德多项式的积分式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2133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sp>
        <p:nvSpPr>
          <p:cNvPr id="406533" name="Line 5"/>
          <p:cNvSpPr>
            <a:spLocks noChangeShapeType="1"/>
          </p:cNvSpPr>
          <p:nvPr/>
        </p:nvSpPr>
        <p:spPr bwMode="auto">
          <a:xfrm flipH="1">
            <a:off x="5410200" y="3124200"/>
            <a:ext cx="3733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6534" name="Object 6"/>
          <p:cNvGraphicFramePr>
            <a:graphicFrameLocks noChangeAspect="1"/>
          </p:cNvGraphicFramePr>
          <p:nvPr/>
        </p:nvGraphicFramePr>
        <p:xfrm>
          <a:off x="568325" y="838200"/>
          <a:ext cx="5949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" name="公式" r:id="rId3" imgW="1836455" imgH="449659" progId="Equation.3">
                  <p:embed/>
                </p:oleObj>
              </mc:Choice>
              <mc:Fallback>
                <p:oleObj name="公式" r:id="rId3" imgW="1836455" imgH="44965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838200"/>
                        <a:ext cx="59499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60166"/>
              </p:ext>
            </p:extLst>
          </p:nvPr>
        </p:nvGraphicFramePr>
        <p:xfrm>
          <a:off x="2987824" y="2209799"/>
          <a:ext cx="2774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" name="公式" r:id="rId5" imgW="945022" imgH="221011" progId="Equation.3">
                  <p:embed/>
                </p:oleObj>
              </mc:Choice>
              <mc:Fallback>
                <p:oleObj name="公式" r:id="rId5" imgW="945022" imgH="22101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09799"/>
                        <a:ext cx="2774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7" name="Object 9"/>
          <p:cNvGraphicFramePr>
            <a:graphicFrameLocks noChangeAspect="1"/>
          </p:cNvGraphicFramePr>
          <p:nvPr/>
        </p:nvGraphicFramePr>
        <p:xfrm>
          <a:off x="2230438" y="3200400"/>
          <a:ext cx="68103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" name="公式" r:id="rId7" imgW="2103120" imgH="449659" progId="Equation.3">
                  <p:embed/>
                </p:oleObj>
              </mc:Choice>
              <mc:Fallback>
                <p:oleObj name="公式" r:id="rId7" imgW="2103120" imgH="44965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200400"/>
                        <a:ext cx="68103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8" name="Line 10"/>
          <p:cNvSpPr>
            <a:spLocks noChangeShapeType="1"/>
          </p:cNvSpPr>
          <p:nvPr/>
        </p:nvSpPr>
        <p:spPr bwMode="auto">
          <a:xfrm flipH="1">
            <a:off x="7162800" y="4648200"/>
            <a:ext cx="1981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2209800" y="2286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228600" y="3352800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由柯西定理</a:t>
            </a:r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0" y="5029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406542" name="Object 14"/>
          <p:cNvGraphicFramePr>
            <a:graphicFrameLocks noChangeAspect="1"/>
          </p:cNvGraphicFramePr>
          <p:nvPr/>
        </p:nvGraphicFramePr>
        <p:xfrm>
          <a:off x="2189163" y="4800600"/>
          <a:ext cx="68516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" name="公式" r:id="rId9" imgW="2110775" imgH="449659" progId="Equation.3">
                  <p:embed/>
                </p:oleObj>
              </mc:Choice>
              <mc:Fallback>
                <p:oleObj name="公式" r:id="rId9" imgW="2110775" imgH="44965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800600"/>
                        <a:ext cx="68516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6092" y="1712731"/>
            <a:ext cx="3188061" cy="12138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Line 1029"/>
          <p:cNvSpPr>
            <a:spLocks noChangeShapeType="1"/>
          </p:cNvSpPr>
          <p:nvPr/>
        </p:nvSpPr>
        <p:spPr bwMode="auto">
          <a:xfrm flipH="1">
            <a:off x="5410200" y="3352800"/>
            <a:ext cx="3733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1" name="Object 1030"/>
          <p:cNvGraphicFramePr>
            <a:graphicFrameLocks noChangeAspect="1"/>
          </p:cNvGraphicFramePr>
          <p:nvPr/>
        </p:nvGraphicFramePr>
        <p:xfrm>
          <a:off x="558800" y="0"/>
          <a:ext cx="5949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" name="公式" r:id="rId3" imgW="1836455" imgH="449659" progId="Equation.3">
                  <p:embed/>
                </p:oleObj>
              </mc:Choice>
              <mc:Fallback>
                <p:oleObj name="公式" r:id="rId3" imgW="1836455" imgH="44965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0"/>
                        <a:ext cx="59499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4" name="Rectangle 1036"/>
          <p:cNvSpPr>
            <a:spLocks noChangeArrowheads="1"/>
          </p:cNvSpPr>
          <p:nvPr/>
        </p:nvSpPr>
        <p:spPr bwMode="auto">
          <a:xfrm>
            <a:off x="0" y="3810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17413" name="Object 1037"/>
          <p:cNvGraphicFramePr>
            <a:graphicFrameLocks noChangeAspect="1"/>
          </p:cNvGraphicFramePr>
          <p:nvPr/>
        </p:nvGraphicFramePr>
        <p:xfrm>
          <a:off x="560388" y="1676400"/>
          <a:ext cx="68500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" name="公式" r:id="rId5" imgW="2110775" imgH="449659" progId="Equation.3">
                  <p:embed/>
                </p:oleObj>
              </mc:Choice>
              <mc:Fallback>
                <p:oleObj name="公式" r:id="rId5" imgW="2110775" imgH="44965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676400"/>
                        <a:ext cx="68500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7" name="Object 1039"/>
          <p:cNvGraphicFramePr>
            <a:graphicFrameLocks noChangeAspect="1"/>
          </p:cNvGraphicFramePr>
          <p:nvPr/>
        </p:nvGraphicFramePr>
        <p:xfrm>
          <a:off x="1295400" y="3200400"/>
          <a:ext cx="480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" name="公式" r:id="rId7" imgW="1478351" imgH="449659" progId="Equation.3">
                  <p:embed/>
                </p:oleObj>
              </mc:Choice>
              <mc:Fallback>
                <p:oleObj name="公式" r:id="rId7" imgW="1478351" imgH="449659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480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8" name="AutoShape 1040"/>
          <p:cNvSpPr>
            <a:spLocks noChangeArrowheads="1"/>
          </p:cNvSpPr>
          <p:nvPr/>
        </p:nvSpPr>
        <p:spPr bwMode="auto">
          <a:xfrm>
            <a:off x="304800" y="5105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7569" name="Object 1041"/>
          <p:cNvGraphicFramePr>
            <a:graphicFrameLocks noChangeAspect="1"/>
          </p:cNvGraphicFramePr>
          <p:nvPr/>
        </p:nvGraphicFramePr>
        <p:xfrm>
          <a:off x="1550988" y="4800600"/>
          <a:ext cx="59483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8" name="公式" r:id="rId9" imgW="1836455" imgH="449659" progId="Equation.3">
                  <p:embed/>
                </p:oleObj>
              </mc:Choice>
              <mc:Fallback>
                <p:oleObj name="公式" r:id="rId9" imgW="1836455" imgH="449659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800600"/>
                        <a:ext cx="594836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Line 2"/>
          <p:cNvSpPr>
            <a:spLocks noChangeShapeType="1"/>
          </p:cNvSpPr>
          <p:nvPr/>
        </p:nvSpPr>
        <p:spPr bwMode="auto">
          <a:xfrm flipH="1">
            <a:off x="4108450" y="21336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0" y="228600"/>
            <a:ext cx="54102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四）、勒让德多项式的正交性</a:t>
            </a:r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1066800" y="2590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408590" name="Object 14"/>
          <p:cNvGraphicFramePr>
            <a:graphicFrameLocks noChangeAspect="1"/>
          </p:cNvGraphicFramePr>
          <p:nvPr/>
        </p:nvGraphicFramePr>
        <p:xfrm>
          <a:off x="1371600" y="990600"/>
          <a:ext cx="55006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" name="公式" r:id="rId3" imgW="1912585" imgH="319851" progId="Equation.3">
                  <p:embed/>
                </p:oleObj>
              </mc:Choice>
              <mc:Fallback>
                <p:oleObj name="公式" r:id="rId3" imgW="1912585" imgH="3198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55006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1" name="Object 15"/>
          <p:cNvGraphicFramePr>
            <a:graphicFrameLocks noChangeAspect="1"/>
          </p:cNvGraphicFramePr>
          <p:nvPr/>
        </p:nvGraphicFramePr>
        <p:xfrm>
          <a:off x="838200" y="3581400"/>
          <a:ext cx="7613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" name="公式" r:id="rId5" imgW="2644105" imgH="319851" progId="Equation.3">
                  <p:embed/>
                </p:oleObj>
              </mc:Choice>
              <mc:Fallback>
                <p:oleObj name="公式" r:id="rId5" imgW="2644105" imgH="3198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6136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313" y="5157788"/>
            <a:ext cx="5410200" cy="519112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施图姆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刘维尔本征值问题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Line 2"/>
          <p:cNvSpPr>
            <a:spLocks noChangeShapeType="1"/>
          </p:cNvSpPr>
          <p:nvPr/>
        </p:nvSpPr>
        <p:spPr bwMode="auto">
          <a:xfrm flipH="1">
            <a:off x="4114800" y="17526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0" y="228600"/>
            <a:ext cx="46482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五）、勒让德多项式的模</a:t>
            </a:r>
          </a:p>
        </p:txBody>
      </p:sp>
      <p:sp>
        <p:nvSpPr>
          <p:cNvPr id="409604" name="Line 4"/>
          <p:cNvSpPr>
            <a:spLocks noChangeShapeType="1"/>
          </p:cNvSpPr>
          <p:nvPr/>
        </p:nvSpPr>
        <p:spPr bwMode="auto">
          <a:xfrm flipH="1">
            <a:off x="7162800" y="45720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0" y="1674347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以下用微分表示式求解（正交性一起证）</a:t>
            </a:r>
          </a:p>
        </p:txBody>
      </p:sp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1371600" y="762000"/>
          <a:ext cx="33147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" name="公式" r:id="rId3" imgW="1150443" imgH="319851" progId="Equation.3">
                  <p:embed/>
                </p:oleObj>
              </mc:Choice>
              <mc:Fallback>
                <p:oleObj name="公式" r:id="rId3" imgW="1150443" imgH="3198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62000"/>
                        <a:ext cx="33147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31726"/>
              </p:ext>
            </p:extLst>
          </p:nvPr>
        </p:nvGraphicFramePr>
        <p:xfrm>
          <a:off x="801687" y="2244580"/>
          <a:ext cx="2889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" name="Equation" r:id="rId5" imgW="1002960" imgH="330120" progId="Equation.DSMT4">
                  <p:embed/>
                </p:oleObj>
              </mc:Choice>
              <mc:Fallback>
                <p:oleObj name="Equation" r:id="rId5" imgW="1002960" imgH="330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" y="2244580"/>
                        <a:ext cx="28892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04500"/>
              </p:ext>
            </p:extLst>
          </p:nvPr>
        </p:nvGraphicFramePr>
        <p:xfrm>
          <a:off x="747713" y="3141663"/>
          <a:ext cx="7604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" name="Equation" r:id="rId7" imgW="2641320" imgH="457200" progId="Equation.DSMT4">
                  <p:embed/>
                </p:oleObj>
              </mc:Choice>
              <mc:Fallback>
                <p:oleObj name="Equation" r:id="rId7" imgW="26413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141663"/>
                        <a:ext cx="76041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197959"/>
              </p:ext>
            </p:extLst>
          </p:nvPr>
        </p:nvGraphicFramePr>
        <p:xfrm>
          <a:off x="717550" y="4492625"/>
          <a:ext cx="799465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" name="Equation" r:id="rId9" imgW="2781000" imgH="457200" progId="Equation.DSMT4">
                  <p:embed/>
                </p:oleObj>
              </mc:Choice>
              <mc:Fallback>
                <p:oleObj name="Equation" r:id="rId9" imgW="27810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492625"/>
                        <a:ext cx="799465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26496" y="230701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不妨</a:t>
            </a:r>
            <a:r>
              <a:rPr lang="en-US" altLang="zh-CN" dirty="0"/>
              <a:t>l&gt;m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Line 2"/>
          <p:cNvSpPr>
            <a:spLocks noChangeShapeType="1"/>
          </p:cNvSpPr>
          <p:nvPr/>
        </p:nvSpPr>
        <p:spPr bwMode="auto">
          <a:xfrm flipH="1">
            <a:off x="4114800" y="13716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 flipH="1">
            <a:off x="5257800" y="3733800"/>
            <a:ext cx="3886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69541"/>
              </p:ext>
            </p:extLst>
          </p:nvPr>
        </p:nvGraphicFramePr>
        <p:xfrm>
          <a:off x="652463" y="93663"/>
          <a:ext cx="7138987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" name="Equation" r:id="rId3" imgW="2654280" imgH="457200" progId="Equation.DSMT4">
                  <p:embed/>
                </p:oleObj>
              </mc:Choice>
              <mc:Fallback>
                <p:oleObj name="Equation" r:id="rId3" imgW="26542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93663"/>
                        <a:ext cx="7138987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296025"/>
              </p:ext>
            </p:extLst>
          </p:nvPr>
        </p:nvGraphicFramePr>
        <p:xfrm>
          <a:off x="381000" y="1309890"/>
          <a:ext cx="8696326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3" name="Equation" r:id="rId5" imgW="3124080" imgH="965160" progId="Equation.DSMT4">
                  <p:embed/>
                </p:oleObj>
              </mc:Choice>
              <mc:Fallback>
                <p:oleObj name="Equation" r:id="rId5" imgW="3124080" imgH="965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09890"/>
                        <a:ext cx="8696326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14034"/>
              </p:ext>
            </p:extLst>
          </p:nvPr>
        </p:nvGraphicFramePr>
        <p:xfrm>
          <a:off x="657225" y="5376863"/>
          <a:ext cx="8023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4" name="Equation" r:id="rId7" imgW="3276360" imgH="457200" progId="Equation.DSMT4">
                  <p:embed/>
                </p:oleObj>
              </mc:Choice>
              <mc:Fallback>
                <p:oleObj name="Equation" r:id="rId7" imgW="32763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5376863"/>
                        <a:ext cx="80232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751342"/>
              </p:ext>
            </p:extLst>
          </p:nvPr>
        </p:nvGraphicFramePr>
        <p:xfrm>
          <a:off x="506413" y="3845058"/>
          <a:ext cx="2622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5" name="公式" r:id="rId9" imgW="906745" imgH="243919" progId="Equation.3">
                  <p:embed/>
                </p:oleObj>
              </mc:Choice>
              <mc:Fallback>
                <p:oleObj name="公式" r:id="rId9" imgW="906745" imgH="2439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3845058"/>
                        <a:ext cx="2622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97686"/>
              </p:ext>
            </p:extLst>
          </p:nvPr>
        </p:nvGraphicFramePr>
        <p:xfrm>
          <a:off x="5876926" y="3622184"/>
          <a:ext cx="3200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" name="公式" r:id="rId11" imgW="1234653" imgH="503109" progId="Equation.3">
                  <p:embed/>
                </p:oleObj>
              </mc:Choice>
              <mc:Fallback>
                <p:oleObj name="公式" r:id="rId11" imgW="1234653" imgH="5031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6" y="3622184"/>
                        <a:ext cx="3200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5282835" y="4929042"/>
            <a:ext cx="391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上式以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x=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 1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为一级零点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027705"/>
              </p:ext>
            </p:extLst>
          </p:nvPr>
        </p:nvGraphicFramePr>
        <p:xfrm>
          <a:off x="203993" y="4608367"/>
          <a:ext cx="4298951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" name="Equation" r:id="rId13" imgW="1485720" imgH="228600" progId="Equation.DSMT4">
                  <p:embed/>
                </p:oleObj>
              </mc:Choice>
              <mc:Fallback>
                <p:oleObj name="Equation" r:id="rId13" imgW="1485720" imgH="228600" progId="Equation.DSMT4">
                  <p:embed/>
                  <p:pic>
                    <p:nvPicPr>
                      <p:cNvPr id="4106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" y="4608367"/>
                        <a:ext cx="4298951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30808"/>
              </p:ext>
            </p:extLst>
          </p:nvPr>
        </p:nvGraphicFramePr>
        <p:xfrm>
          <a:off x="251520" y="116632"/>
          <a:ext cx="7307263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5" name="Equation" r:id="rId3" imgW="2984400" imgH="787320" progId="Equation.DSMT4">
                  <p:embed/>
                </p:oleObj>
              </mc:Choice>
              <mc:Fallback>
                <p:oleObj name="Equation" r:id="rId3" imgW="2984400" imgH="787320" progId="Equation.DSMT4">
                  <p:embed/>
                  <p:pic>
                    <p:nvPicPr>
                      <p:cNvPr id="410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6632"/>
                        <a:ext cx="7307263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147" y="220486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不等于</a:t>
            </a:r>
            <a:r>
              <a:rPr lang="en-US" altLang="zh-CN" dirty="0"/>
              <a:t>m</a:t>
            </a:r>
            <a:r>
              <a:rPr lang="zh-CN" altLang="en-US" dirty="0"/>
              <a:t>，不妨令</a:t>
            </a:r>
            <a:r>
              <a:rPr lang="en-US" altLang="zh-CN" dirty="0"/>
              <a:t>l&gt;m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53023"/>
              </p:ext>
            </p:extLst>
          </p:nvPr>
        </p:nvGraphicFramePr>
        <p:xfrm>
          <a:off x="161925" y="2714625"/>
          <a:ext cx="67183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6" name="Equation" r:id="rId5" imgW="2882880" imgH="1777680" progId="Equation.DSMT4">
                  <p:embed/>
                </p:oleObj>
              </mc:Choice>
              <mc:Fallback>
                <p:oleObj name="Equation" r:id="rId5" imgW="28828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" y="2714625"/>
                        <a:ext cx="6718300" cy="414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367346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Line 2"/>
          <p:cNvSpPr>
            <a:spLocks noChangeShapeType="1"/>
          </p:cNvSpPr>
          <p:nvPr/>
        </p:nvSpPr>
        <p:spPr bwMode="auto">
          <a:xfrm flipH="1">
            <a:off x="4108450" y="13716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51" name="Line 3"/>
          <p:cNvSpPr>
            <a:spLocks noChangeShapeType="1"/>
          </p:cNvSpPr>
          <p:nvPr/>
        </p:nvSpPr>
        <p:spPr bwMode="auto">
          <a:xfrm flipH="1">
            <a:off x="5251450" y="3733800"/>
            <a:ext cx="3886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21034"/>
              </p:ext>
            </p:extLst>
          </p:nvPr>
        </p:nvGraphicFramePr>
        <p:xfrm>
          <a:off x="273843" y="631542"/>
          <a:ext cx="7669213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6" name="Equation" r:id="rId3" imgW="2666880" imgH="457200" progId="Equation.DSMT4">
                  <p:embed/>
                </p:oleObj>
              </mc:Choice>
              <mc:Fallback>
                <p:oleObj name="Equation" r:id="rId3" imgW="26668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" y="631542"/>
                        <a:ext cx="7669213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818281"/>
              </p:ext>
            </p:extLst>
          </p:nvPr>
        </p:nvGraphicFramePr>
        <p:xfrm>
          <a:off x="1259632" y="1957070"/>
          <a:ext cx="12700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7" name="公式" r:id="rId5" imgW="434234" imgH="91629" progId="Equation.3">
                  <p:embed/>
                </p:oleObj>
              </mc:Choice>
              <mc:Fallback>
                <p:oleObj name="公式" r:id="rId5" imgW="434234" imgH="916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57070"/>
                        <a:ext cx="12700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347483"/>
              </p:ext>
            </p:extLst>
          </p:nvPr>
        </p:nvGraphicFramePr>
        <p:xfrm>
          <a:off x="1068466" y="2492695"/>
          <a:ext cx="61896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8" name="公式" r:id="rId7" imgW="2149053" imgH="449659" progId="Equation.3">
                  <p:embed/>
                </p:oleObj>
              </mc:Choice>
              <mc:Fallback>
                <p:oleObj name="公式" r:id="rId7" imgW="2149053" imgH="44965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466" y="2492695"/>
                        <a:ext cx="618966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9" name="Object 11"/>
          <p:cNvGraphicFramePr>
            <a:graphicFrameLocks noChangeAspect="1"/>
          </p:cNvGraphicFramePr>
          <p:nvPr/>
        </p:nvGraphicFramePr>
        <p:xfrm>
          <a:off x="1371600" y="3657600"/>
          <a:ext cx="33496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9" name="公式" r:id="rId9" imgW="1158098" imgH="411480" progId="Equation.3">
                  <p:embed/>
                </p:oleObj>
              </mc:Choice>
              <mc:Fallback>
                <p:oleObj name="公式" r:id="rId9" imgW="1158098" imgH="411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33496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0" name="AutoShape 12"/>
          <p:cNvSpPr>
            <a:spLocks noChangeArrowheads="1"/>
          </p:cNvSpPr>
          <p:nvPr/>
        </p:nvSpPr>
        <p:spPr bwMode="auto">
          <a:xfrm>
            <a:off x="304800" y="5334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11661" name="Object 13"/>
          <p:cNvGraphicFramePr>
            <a:graphicFrameLocks noChangeAspect="1"/>
          </p:cNvGraphicFramePr>
          <p:nvPr/>
        </p:nvGraphicFramePr>
        <p:xfrm>
          <a:off x="1371600" y="5029200"/>
          <a:ext cx="513238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0" name="公式" r:id="rId11" imgW="1783293" imgH="449659" progId="Equation.3">
                  <p:embed/>
                </p:oleObj>
              </mc:Choice>
              <mc:Fallback>
                <p:oleObj name="公式" r:id="rId11" imgW="1783293" imgH="44965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513238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2" name="Rectangle 14"/>
          <p:cNvSpPr>
            <a:spLocks noChangeArrowheads="1"/>
          </p:cNvSpPr>
          <p:nvPr/>
        </p:nvSpPr>
        <p:spPr bwMode="auto">
          <a:xfrm>
            <a:off x="0" y="4038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sp>
        <p:nvSpPr>
          <p:cNvPr id="411663" name="Line 15"/>
          <p:cNvSpPr>
            <a:spLocks noChangeShapeType="1"/>
          </p:cNvSpPr>
          <p:nvPr/>
        </p:nvSpPr>
        <p:spPr bwMode="auto">
          <a:xfrm flipH="1">
            <a:off x="6248400" y="4876800"/>
            <a:ext cx="2895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7794" y="1835660"/>
            <a:ext cx="4166875" cy="668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800" y="143352"/>
            <a:ext cx="2539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l,m</a:t>
            </a:r>
            <a:r>
              <a:rPr lang="zh-CN" altLang="en-US" dirty="0"/>
              <a:t>相等：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88434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正交曲线系的分离系数：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64704"/>
            <a:ext cx="5328592" cy="58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10768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Line 2"/>
          <p:cNvSpPr>
            <a:spLocks noChangeShapeType="1"/>
          </p:cNvSpPr>
          <p:nvPr/>
        </p:nvSpPr>
        <p:spPr bwMode="auto">
          <a:xfrm flipH="1">
            <a:off x="4108450" y="13716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5" name="Line 3"/>
          <p:cNvSpPr>
            <a:spLocks noChangeShapeType="1"/>
          </p:cNvSpPr>
          <p:nvPr/>
        </p:nvSpPr>
        <p:spPr bwMode="auto">
          <a:xfrm flipH="1">
            <a:off x="5257800" y="3962400"/>
            <a:ext cx="3886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0" name="AutoShape 8"/>
          <p:cNvSpPr>
            <a:spLocks noChangeArrowheads="1"/>
          </p:cNvSpPr>
          <p:nvPr/>
        </p:nvSpPr>
        <p:spPr bwMode="auto">
          <a:xfrm>
            <a:off x="304800" y="5867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2533" name="Object 9"/>
          <p:cNvGraphicFramePr>
            <a:graphicFrameLocks noChangeAspect="1"/>
          </p:cNvGraphicFramePr>
          <p:nvPr/>
        </p:nvGraphicFramePr>
        <p:xfrm>
          <a:off x="609600" y="0"/>
          <a:ext cx="513238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2" name="公式" r:id="rId3" imgW="1783293" imgH="449659" progId="Equation.3">
                  <p:embed/>
                </p:oleObj>
              </mc:Choice>
              <mc:Fallback>
                <p:oleObj name="公式" r:id="rId3" imgW="1783293" imgH="44965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513238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0" y="2590800"/>
            <a:ext cx="99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分部积分</a:t>
            </a:r>
          </a:p>
        </p:txBody>
      </p:sp>
      <p:graphicFrame>
        <p:nvGraphicFramePr>
          <p:cNvPr id="412684" name="Object 12"/>
          <p:cNvGraphicFramePr>
            <a:graphicFrameLocks noChangeAspect="1"/>
          </p:cNvGraphicFramePr>
          <p:nvPr/>
        </p:nvGraphicFramePr>
        <p:xfrm>
          <a:off x="1219200" y="1295400"/>
          <a:ext cx="54959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3" name="公式" r:id="rId5" imgW="1912585" imgH="449659" progId="Equation.3">
                  <p:embed/>
                </p:oleObj>
              </mc:Choice>
              <mc:Fallback>
                <p:oleObj name="公式" r:id="rId5" imgW="1912585" imgH="44965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549592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6" name="Object 14"/>
          <p:cNvGraphicFramePr>
            <a:graphicFrameLocks noChangeAspect="1"/>
          </p:cNvGraphicFramePr>
          <p:nvPr/>
        </p:nvGraphicFramePr>
        <p:xfrm>
          <a:off x="1219200" y="2667000"/>
          <a:ext cx="757078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4" name="公式" r:id="rId7" imgW="2636449" imgH="449659" progId="Equation.3">
                  <p:embed/>
                </p:oleObj>
              </mc:Choice>
              <mc:Fallback>
                <p:oleObj name="公式" r:id="rId7" imgW="2636449" imgH="44965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757078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7" name="Object 15"/>
          <p:cNvGraphicFramePr>
            <a:graphicFrameLocks noChangeAspect="1"/>
          </p:cNvGraphicFramePr>
          <p:nvPr/>
        </p:nvGraphicFramePr>
        <p:xfrm>
          <a:off x="1219200" y="3962400"/>
          <a:ext cx="12700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" name="公式" r:id="rId9" imgW="434234" imgH="91629" progId="Equation.3">
                  <p:embed/>
                </p:oleObj>
              </mc:Choice>
              <mc:Fallback>
                <p:oleObj name="公式" r:id="rId9" imgW="434234" imgH="916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12700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8" name="Object 16"/>
          <p:cNvGraphicFramePr>
            <a:graphicFrameLocks noChangeAspect="1"/>
          </p:cNvGraphicFramePr>
          <p:nvPr/>
        </p:nvGraphicFramePr>
        <p:xfrm>
          <a:off x="1143000" y="4419600"/>
          <a:ext cx="77724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" name="公式" r:id="rId11" imgW="3192745" imgH="449659" progId="Equation.3">
                  <p:embed/>
                </p:oleObj>
              </mc:Choice>
              <mc:Fallback>
                <p:oleObj name="公式" r:id="rId11" imgW="3192745" imgH="44965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7724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9" name="Object 17"/>
          <p:cNvGraphicFramePr>
            <a:graphicFrameLocks noChangeAspect="1"/>
          </p:cNvGraphicFramePr>
          <p:nvPr/>
        </p:nvGraphicFramePr>
        <p:xfrm>
          <a:off x="1143000" y="5562600"/>
          <a:ext cx="1200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" name="公式" r:id="rId13" imgW="487822" imgH="388573" progId="Equation.3">
                  <p:embed/>
                </p:oleObj>
              </mc:Choice>
              <mc:Fallback>
                <p:oleObj name="公式" r:id="rId13" imgW="487822" imgH="3885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1200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Line 3"/>
          <p:cNvSpPr>
            <a:spLocks noChangeShapeType="1"/>
          </p:cNvSpPr>
          <p:nvPr/>
        </p:nvSpPr>
        <p:spPr bwMode="auto">
          <a:xfrm flipH="1"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0" name="AutoShape 4"/>
          <p:cNvSpPr>
            <a:spLocks noChangeArrowheads="1"/>
          </p:cNvSpPr>
          <p:nvPr/>
        </p:nvSpPr>
        <p:spPr bwMode="auto">
          <a:xfrm>
            <a:off x="3352800" y="304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3556" name="Object 11"/>
          <p:cNvGraphicFramePr>
            <a:graphicFrameLocks noChangeAspect="1"/>
          </p:cNvGraphicFramePr>
          <p:nvPr/>
        </p:nvGraphicFramePr>
        <p:xfrm>
          <a:off x="990600" y="0"/>
          <a:ext cx="175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8" name="公式" r:id="rId3" imgW="716209" imgH="388573" progId="Equation.3">
                  <p:embed/>
                </p:oleObj>
              </mc:Choice>
              <mc:Fallback>
                <p:oleObj name="公式" r:id="rId3" imgW="716209" imgH="3885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0"/>
                        <a:ext cx="175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9" name="Object 13"/>
          <p:cNvGraphicFramePr>
            <a:graphicFrameLocks noChangeAspect="1"/>
          </p:cNvGraphicFramePr>
          <p:nvPr/>
        </p:nvGraphicFramePr>
        <p:xfrm>
          <a:off x="4343400" y="0"/>
          <a:ext cx="20383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9" name="公式" r:id="rId5" imgW="830615" imgH="434387" progId="Equation.3">
                  <p:embed/>
                </p:oleObj>
              </mc:Choice>
              <mc:Fallback>
                <p:oleObj name="公式" r:id="rId5" imgW="830615" imgH="43438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0"/>
                        <a:ext cx="20383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0" name="Object 14"/>
          <p:cNvGraphicFramePr>
            <a:graphicFrameLocks noChangeAspect="1"/>
          </p:cNvGraphicFramePr>
          <p:nvPr/>
        </p:nvGraphicFramePr>
        <p:xfrm>
          <a:off x="6929438" y="381000"/>
          <a:ext cx="2214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0" name="公式" r:id="rId7" imgW="807649" imgH="198104" progId="Equation.3">
                  <p:embed/>
                </p:oleObj>
              </mc:Choice>
              <mc:Fallback>
                <p:oleObj name="公式" r:id="rId7" imgW="807649" imgH="1981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381000"/>
                        <a:ext cx="2214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1" name="Line 15"/>
          <p:cNvSpPr>
            <a:spLocks noChangeShapeType="1"/>
          </p:cNvSpPr>
          <p:nvPr/>
        </p:nvSpPr>
        <p:spPr bwMode="auto">
          <a:xfrm flipH="1">
            <a:off x="4114800" y="31242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228600" y="1676400"/>
            <a:ext cx="4191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六）、广义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</a:t>
            </a:r>
          </a:p>
        </p:txBody>
      </p:sp>
      <p:sp>
        <p:nvSpPr>
          <p:cNvPr id="413713" name="Rectangle 17"/>
          <p:cNvSpPr>
            <a:spLocks noChangeArrowheads="1"/>
          </p:cNvSpPr>
          <p:nvPr/>
        </p:nvSpPr>
        <p:spPr bwMode="auto">
          <a:xfrm>
            <a:off x="0" y="3581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13715" name="Object 19"/>
          <p:cNvGraphicFramePr>
            <a:graphicFrameLocks noChangeAspect="1"/>
          </p:cNvGraphicFramePr>
          <p:nvPr/>
        </p:nvGraphicFramePr>
        <p:xfrm>
          <a:off x="1828800" y="2057400"/>
          <a:ext cx="26955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1" name="公式" r:id="rId9" imgW="1081969" imgH="426751" progId="Equation.3">
                  <p:embed/>
                </p:oleObj>
              </mc:Choice>
              <mc:Fallback>
                <p:oleObj name="公式" r:id="rId9" imgW="1081969" imgH="4267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26955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1985963" y="3200400"/>
          <a:ext cx="47656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2" name="公式" r:id="rId11" imgW="1493662" imgH="426751" progId="Equation.3">
                  <p:embed/>
                </p:oleObj>
              </mc:Choice>
              <mc:Fallback>
                <p:oleObj name="公式" r:id="rId11" imgW="1493662" imgH="42675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200400"/>
                        <a:ext cx="476567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7" name="Object 21"/>
          <p:cNvGraphicFramePr>
            <a:graphicFrameLocks noChangeAspect="1"/>
          </p:cNvGraphicFramePr>
          <p:nvPr/>
        </p:nvGraphicFramePr>
        <p:xfrm>
          <a:off x="2590800" y="4573588"/>
          <a:ext cx="46450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3" name="公式" r:id="rId13" imgW="1455385" imgH="388573" progId="Equation.3">
                  <p:embed/>
                </p:oleObj>
              </mc:Choice>
              <mc:Fallback>
                <p:oleObj name="公式" r:id="rId13" imgW="1455385" imgH="38857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3588"/>
                        <a:ext cx="46450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8" name="AutoShape 22"/>
          <p:cNvSpPr>
            <a:spLocks/>
          </p:cNvSpPr>
          <p:nvPr/>
        </p:nvSpPr>
        <p:spPr bwMode="auto">
          <a:xfrm>
            <a:off x="1295400" y="2590800"/>
            <a:ext cx="533400" cy="2438400"/>
          </a:xfrm>
          <a:prstGeom prst="leftBrace">
            <a:avLst>
              <a:gd name="adj1" fmla="val 38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33" name="Line 13"/>
          <p:cNvSpPr>
            <a:spLocks noChangeShapeType="1"/>
          </p:cNvSpPr>
          <p:nvPr/>
        </p:nvSpPr>
        <p:spPr bwMode="auto">
          <a:xfrm flipH="1">
            <a:off x="2362200" y="2438400"/>
            <a:ext cx="6781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34" name="Line 14"/>
          <p:cNvSpPr>
            <a:spLocks noChangeShapeType="1"/>
          </p:cNvSpPr>
          <p:nvPr/>
        </p:nvSpPr>
        <p:spPr bwMode="auto">
          <a:xfrm flipH="1">
            <a:off x="4114800" y="51054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16"/>
          <p:cNvSpPr>
            <a:spLocks noChangeArrowheads="1"/>
          </p:cNvSpPr>
          <p:nvPr/>
        </p:nvSpPr>
        <p:spPr bwMode="auto">
          <a:xfrm>
            <a:off x="0" y="1371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24581" name="Object 17"/>
          <p:cNvGraphicFramePr>
            <a:graphicFrameLocks noChangeAspect="1"/>
          </p:cNvGraphicFramePr>
          <p:nvPr/>
        </p:nvGraphicFramePr>
        <p:xfrm>
          <a:off x="1828800" y="0"/>
          <a:ext cx="26955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" name="公式" r:id="rId3" imgW="1081969" imgH="426751" progId="Equation.3">
                  <p:embed/>
                </p:oleObj>
              </mc:Choice>
              <mc:Fallback>
                <p:oleObj name="公式" r:id="rId3" imgW="1081969" imgH="4267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0"/>
                        <a:ext cx="26955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9"/>
          <p:cNvGraphicFramePr>
            <a:graphicFrameLocks noChangeAspect="1"/>
          </p:cNvGraphicFramePr>
          <p:nvPr/>
        </p:nvGraphicFramePr>
        <p:xfrm>
          <a:off x="1676400" y="1144588"/>
          <a:ext cx="51308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2" name="公式" r:id="rId5" imgW="1607643" imgH="388573" progId="Equation.3">
                  <p:embed/>
                </p:oleObj>
              </mc:Choice>
              <mc:Fallback>
                <p:oleObj name="公式" r:id="rId5" imgW="1607643" imgH="38857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4588"/>
                        <a:ext cx="51308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20"/>
          <p:cNvSpPr>
            <a:spLocks/>
          </p:cNvSpPr>
          <p:nvPr/>
        </p:nvSpPr>
        <p:spPr bwMode="auto">
          <a:xfrm>
            <a:off x="1295400" y="533400"/>
            <a:ext cx="381000" cy="1144588"/>
          </a:xfrm>
          <a:prstGeom prst="leftBrace">
            <a:avLst>
              <a:gd name="adj1" fmla="val 2503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4741" name="Rectangle 21"/>
          <p:cNvSpPr>
            <a:spLocks noChangeArrowheads="1"/>
          </p:cNvSpPr>
          <p:nvPr/>
        </p:nvSpPr>
        <p:spPr bwMode="auto">
          <a:xfrm>
            <a:off x="0" y="4191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14742" name="Object 22"/>
          <p:cNvGraphicFramePr>
            <a:graphicFrameLocks noChangeAspect="1"/>
          </p:cNvGraphicFramePr>
          <p:nvPr/>
        </p:nvGraphicFramePr>
        <p:xfrm>
          <a:off x="1828800" y="2590800"/>
          <a:ext cx="32607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3" name="公式" r:id="rId7" imgW="1310782" imgH="426751" progId="Equation.3">
                  <p:embed/>
                </p:oleObj>
              </mc:Choice>
              <mc:Fallback>
                <p:oleObj name="公式" r:id="rId7" imgW="1310782" imgH="4267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326072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3" name="Object 23"/>
          <p:cNvGraphicFramePr>
            <a:graphicFrameLocks noChangeAspect="1"/>
          </p:cNvGraphicFramePr>
          <p:nvPr/>
        </p:nvGraphicFramePr>
        <p:xfrm>
          <a:off x="1828800" y="3810000"/>
          <a:ext cx="64754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" name="公式" r:id="rId9" imgW="2202215" imgH="388573" progId="Equation.3">
                  <p:embed/>
                </p:oleObj>
              </mc:Choice>
              <mc:Fallback>
                <p:oleObj name="公式" r:id="rId9" imgW="2202215" imgH="38857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64754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4" name="AutoShape 24"/>
          <p:cNvSpPr>
            <a:spLocks/>
          </p:cNvSpPr>
          <p:nvPr/>
        </p:nvSpPr>
        <p:spPr bwMode="auto">
          <a:xfrm>
            <a:off x="1295400" y="3122613"/>
            <a:ext cx="381000" cy="1144587"/>
          </a:xfrm>
          <a:prstGeom prst="leftBrace">
            <a:avLst>
              <a:gd name="adj1" fmla="val 2503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4745" name="Rectangle 25"/>
          <p:cNvSpPr>
            <a:spLocks noChangeArrowheads="1"/>
          </p:cNvSpPr>
          <p:nvPr/>
        </p:nvSpPr>
        <p:spPr bwMode="auto">
          <a:xfrm>
            <a:off x="685800" y="5331947"/>
            <a:ext cx="2719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积分带权重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sin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 flipH="1">
            <a:off x="4267200" y="1828800"/>
            <a:ext cx="487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3124200" y="990600"/>
            <a:ext cx="6019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例：以勒让德多项式为基，在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[-1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1]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上把</a:t>
            </a:r>
          </a:p>
          <a:p>
            <a:pPr eaLnBrk="1" hangingPunct="1"/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f(x)=2x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3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+3x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+4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展开为广义傅里叶级数</a:t>
            </a:r>
          </a:p>
        </p:txBody>
      </p:sp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990600" y="1066800"/>
          <a:ext cx="78041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公式" r:id="rId3" imgW="3154893" imgH="236283" progId="Equation.3">
                  <p:embed/>
                </p:oleObj>
              </mc:Choice>
              <mc:Fallback>
                <p:oleObj name="公式" r:id="rId3" imgW="3154893" imgH="23628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8041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0" y="5562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0" y="838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458760" name="Object 8"/>
          <p:cNvGraphicFramePr>
            <a:graphicFrameLocks noChangeAspect="1"/>
          </p:cNvGraphicFramePr>
          <p:nvPr/>
        </p:nvGraphicFramePr>
        <p:xfrm>
          <a:off x="1219200" y="22098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3" name="公式" r:id="rId5" imgW="563951" imgH="221011" progId="Equation.3">
                  <p:embed/>
                </p:oleObj>
              </mc:Choice>
              <mc:Fallback>
                <p:oleObj name="公式" r:id="rId5" imgW="563951" imgH="22101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166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1" name="Object 9"/>
          <p:cNvGraphicFramePr>
            <a:graphicFrameLocks noChangeAspect="1"/>
          </p:cNvGraphicFramePr>
          <p:nvPr/>
        </p:nvGraphicFramePr>
        <p:xfrm>
          <a:off x="5638800" y="2133600"/>
          <a:ext cx="16970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公式" r:id="rId7" imgW="579262" imgH="205740" progId="Equation.3">
                  <p:embed/>
                </p:oleObj>
              </mc:Choice>
              <mc:Fallback>
                <p:oleObj name="公式" r:id="rId7" imgW="579262" imgH="2057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16970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2" name="Object 10"/>
          <p:cNvGraphicFramePr>
            <a:graphicFrameLocks noChangeAspect="1"/>
          </p:cNvGraphicFramePr>
          <p:nvPr/>
        </p:nvGraphicFramePr>
        <p:xfrm>
          <a:off x="1295400" y="3048000"/>
          <a:ext cx="33305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公式" r:id="rId9" imgW="1135557" imgH="388573" progId="Equation.3">
                  <p:embed/>
                </p:oleObj>
              </mc:Choice>
              <mc:Fallback>
                <p:oleObj name="公式" r:id="rId9" imgW="1135557" imgH="3885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333057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3" name="Object 11"/>
          <p:cNvGraphicFramePr>
            <a:graphicFrameLocks noChangeAspect="1"/>
          </p:cNvGraphicFramePr>
          <p:nvPr/>
        </p:nvGraphicFramePr>
        <p:xfrm>
          <a:off x="5553075" y="2971800"/>
          <a:ext cx="35909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公式" r:id="rId11" imgW="1226997" imgH="388573" progId="Equation.3">
                  <p:embed/>
                </p:oleObj>
              </mc:Choice>
              <mc:Fallback>
                <p:oleObj name="公式" r:id="rId11" imgW="1226997" imgH="3885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2971800"/>
                        <a:ext cx="359092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4" name="AutoShape 12"/>
          <p:cNvSpPr>
            <a:spLocks/>
          </p:cNvSpPr>
          <p:nvPr/>
        </p:nvSpPr>
        <p:spPr bwMode="auto">
          <a:xfrm>
            <a:off x="685800" y="2362200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0" y="2057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458766" name="Object 14"/>
          <p:cNvGraphicFramePr>
            <a:graphicFrameLocks noChangeAspect="1"/>
          </p:cNvGraphicFramePr>
          <p:nvPr/>
        </p:nvGraphicFramePr>
        <p:xfrm>
          <a:off x="806450" y="4343400"/>
          <a:ext cx="83375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公式" r:id="rId13" imgW="3367969" imgH="388573" progId="Equation.3">
                  <p:embed/>
                </p:oleObj>
              </mc:Choice>
              <mc:Fallback>
                <p:oleObj name="公式" r:id="rId13" imgW="3367969" imgH="38857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343400"/>
                        <a:ext cx="83375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7" name="AutoShape 15"/>
          <p:cNvSpPr>
            <a:spLocks noChangeArrowheads="1"/>
          </p:cNvSpPr>
          <p:nvPr/>
        </p:nvSpPr>
        <p:spPr bwMode="auto">
          <a:xfrm>
            <a:off x="0" y="4572000"/>
            <a:ext cx="533400" cy="457200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8768" name="Line 16"/>
          <p:cNvSpPr>
            <a:spLocks noChangeShapeType="1"/>
          </p:cNvSpPr>
          <p:nvPr/>
        </p:nvSpPr>
        <p:spPr bwMode="auto">
          <a:xfrm flipH="1">
            <a:off x="5715000" y="41148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8769" name="Object 17"/>
          <p:cNvGraphicFramePr>
            <a:graphicFrameLocks noChangeAspect="1"/>
          </p:cNvGraphicFramePr>
          <p:nvPr/>
        </p:nvGraphicFramePr>
        <p:xfrm>
          <a:off x="1524000" y="5257800"/>
          <a:ext cx="30400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8" name="公式" r:id="rId15" imgW="1226997" imgH="388573" progId="Equation.3">
                  <p:embed/>
                </p:oleObj>
              </mc:Choice>
              <mc:Fallback>
                <p:oleObj name="公式" r:id="rId15" imgW="1226997" imgH="3885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304006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70" name="AutoShape 18"/>
          <p:cNvSpPr>
            <a:spLocks noChangeArrowheads="1"/>
          </p:cNvSpPr>
          <p:nvPr/>
        </p:nvSpPr>
        <p:spPr bwMode="auto">
          <a:xfrm>
            <a:off x="5867400" y="5638800"/>
            <a:ext cx="533400" cy="457200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8771" name="Object 19"/>
          <p:cNvGraphicFramePr>
            <a:graphicFrameLocks noChangeAspect="1"/>
          </p:cNvGraphicFramePr>
          <p:nvPr/>
        </p:nvGraphicFramePr>
        <p:xfrm>
          <a:off x="6629400" y="5562600"/>
          <a:ext cx="2068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9" name="公式" r:id="rId17" imgW="830615" imgH="221011" progId="Equation.3">
                  <p:embed/>
                </p:oleObj>
              </mc:Choice>
              <mc:Fallback>
                <p:oleObj name="公式" r:id="rId17" imgW="830615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562600"/>
                        <a:ext cx="20685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59436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七）、勒让德多项式的母函数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303" y="426693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定义母函数：</a:t>
            </a:r>
          </a:p>
        </p:txBody>
      </p:sp>
      <p:graphicFrame>
        <p:nvGraphicFramePr>
          <p:cNvPr id="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40101"/>
              </p:ext>
            </p:extLst>
          </p:nvPr>
        </p:nvGraphicFramePr>
        <p:xfrm>
          <a:off x="323528" y="764704"/>
          <a:ext cx="1098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3" name="公式" r:id="rId3" imgW="426578" imgH="167561" progId="Equation.3">
                  <p:embed/>
                </p:oleObj>
              </mc:Choice>
              <mc:Fallback>
                <p:oleObj name="公式" r:id="rId3" imgW="426578" imgH="167561" progId="Equation.3">
                  <p:embed/>
                  <p:pic>
                    <p:nvPicPr>
                      <p:cNvPr id="4393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1098550" cy="4254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78590"/>
              </p:ext>
            </p:extLst>
          </p:nvPr>
        </p:nvGraphicFramePr>
        <p:xfrm>
          <a:off x="128275" y="1396385"/>
          <a:ext cx="425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4" name="公式" r:id="rId5" imgW="1455385" imgH="198104" progId="Equation.3">
                  <p:embed/>
                </p:oleObj>
              </mc:Choice>
              <mc:Fallback>
                <p:oleObj name="公式" r:id="rId5" imgW="1455385" imgH="198104" progId="Equation.3">
                  <p:embed/>
                  <p:pic>
                    <p:nvPicPr>
                      <p:cNvPr id="4393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5" y="1396385"/>
                        <a:ext cx="4257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07701"/>
              </p:ext>
            </p:extLst>
          </p:nvPr>
        </p:nvGraphicFramePr>
        <p:xfrm>
          <a:off x="4575390" y="1303448"/>
          <a:ext cx="3187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5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4393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390" y="1303448"/>
                        <a:ext cx="31877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93890"/>
              </p:ext>
            </p:extLst>
          </p:nvPr>
        </p:nvGraphicFramePr>
        <p:xfrm>
          <a:off x="107504" y="2499392"/>
          <a:ext cx="44021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6" name="公式" r:id="rId9" imgW="1821145" imgH="411480" progId="Equation.3">
                  <p:embed/>
                </p:oleObj>
              </mc:Choice>
              <mc:Fallback>
                <p:oleObj name="公式" r:id="rId9" imgW="1821145" imgH="411480" progId="Equation.3">
                  <p:embed/>
                  <p:pic>
                    <p:nvPicPr>
                      <p:cNvPr id="4393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99392"/>
                        <a:ext cx="44021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48825"/>
              </p:ext>
            </p:extLst>
          </p:nvPr>
        </p:nvGraphicFramePr>
        <p:xfrm>
          <a:off x="4788024" y="2668460"/>
          <a:ext cx="3544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7" name="Equation" r:id="rId11" imgW="1249538" imgH="221011" progId="Equation.DSMT4">
                  <p:embed/>
                </p:oleObj>
              </mc:Choice>
              <mc:Fallback>
                <p:oleObj name="Equation" r:id="rId11" imgW="1249538" imgH="221011" progId="Equation.DSMT4">
                  <p:embed/>
                  <p:pic>
                    <p:nvPicPr>
                      <p:cNvPr id="4393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668460"/>
                        <a:ext cx="35448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乘号 8"/>
          <p:cNvSpPr/>
          <p:nvPr/>
        </p:nvSpPr>
        <p:spPr bwMode="auto">
          <a:xfrm>
            <a:off x="6541246" y="1440258"/>
            <a:ext cx="1312553" cy="35979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275" y="2015510"/>
            <a:ext cx="367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轴对称条件：</a:t>
            </a:r>
            <a:r>
              <a:rPr lang="en-US" altLang="zh-CN" dirty="0"/>
              <a:t>m=0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867125"/>
              </p:ext>
            </p:extLst>
          </p:nvPr>
        </p:nvGraphicFramePr>
        <p:xfrm>
          <a:off x="128275" y="3444096"/>
          <a:ext cx="5450333" cy="73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8" name="Equation" r:id="rId13" imgW="1777680" imgH="241200" progId="Equation.DSMT4">
                  <p:embed/>
                </p:oleObj>
              </mc:Choice>
              <mc:Fallback>
                <p:oleObj name="Equation" r:id="rId13" imgW="1777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275" y="3444096"/>
                        <a:ext cx="5450333" cy="73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05598"/>
              </p:ext>
            </p:extLst>
          </p:nvPr>
        </p:nvGraphicFramePr>
        <p:xfrm>
          <a:off x="539750" y="4972731"/>
          <a:ext cx="54038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9" name="Equation" r:id="rId15" imgW="1879560" imgH="469800" progId="Equation.DSMT4">
                  <p:embed/>
                </p:oleObj>
              </mc:Choice>
              <mc:Fallback>
                <p:oleObj name="Equation" r:id="rId15" imgW="1879560" imgH="469800" progId="Equation.DSMT4">
                  <p:embed/>
                  <p:pic>
                    <p:nvPicPr>
                      <p:cNvPr id="4403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72731"/>
                        <a:ext cx="540385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560331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Line 2"/>
          <p:cNvSpPr>
            <a:spLocks noChangeShapeType="1"/>
          </p:cNvSpPr>
          <p:nvPr/>
        </p:nvSpPr>
        <p:spPr bwMode="auto">
          <a:xfrm flipH="1">
            <a:off x="6629400" y="5867400"/>
            <a:ext cx="2514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8" name="Line 4"/>
          <p:cNvSpPr>
            <a:spLocks noChangeShapeType="1"/>
          </p:cNvSpPr>
          <p:nvPr/>
        </p:nvSpPr>
        <p:spPr bwMode="auto">
          <a:xfrm flipH="1">
            <a:off x="6096000" y="3962400"/>
            <a:ext cx="3048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0" y="1172526"/>
            <a:ext cx="55626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点放一电量为 </a:t>
            </a:r>
            <a:r>
              <a:rPr lang="en-US" altLang="zh-CN" sz="3600" b="1" i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q= 4</a:t>
            </a:r>
            <a:r>
              <a:rPr lang="en-US" altLang="zh-CN" sz="3600" b="1" i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</a:t>
            </a:r>
            <a:r>
              <a:rPr lang="en-US" altLang="zh-CN" sz="3600" b="1" i="1" baseline="-25000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baseline="-25000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的电荷，</a:t>
            </a:r>
            <a:r>
              <a:rPr lang="zh-CN" altLang="en-US" sz="2800" b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单位球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内任意点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处的电势为</a:t>
            </a:r>
          </a:p>
        </p:txBody>
      </p:sp>
      <p:graphicFrame>
        <p:nvGraphicFramePr>
          <p:cNvPr id="415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85818"/>
              </p:ext>
            </p:extLst>
          </p:nvPr>
        </p:nvGraphicFramePr>
        <p:xfrm>
          <a:off x="391969" y="2277426"/>
          <a:ext cx="32083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9" name="公式" r:id="rId3" imgW="1112591" imgH="198104" progId="Equation.3">
                  <p:embed/>
                </p:oleObj>
              </mc:Choice>
              <mc:Fallback>
                <p:oleObj name="公式" r:id="rId3" imgW="1112591" imgH="1981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69" y="2277426"/>
                        <a:ext cx="32083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73" name="Group 29"/>
          <p:cNvGrpSpPr>
            <a:grpSpLocks/>
          </p:cNvGrpSpPr>
          <p:nvPr/>
        </p:nvGrpSpPr>
        <p:grpSpPr bwMode="auto">
          <a:xfrm>
            <a:off x="6229350" y="1557384"/>
            <a:ext cx="2484438" cy="3073400"/>
            <a:chOff x="3792" y="512"/>
            <a:chExt cx="1565" cy="1936"/>
          </a:xfrm>
        </p:grpSpPr>
        <p:sp>
          <p:nvSpPr>
            <p:cNvPr id="32784" name="Oval 10"/>
            <p:cNvSpPr>
              <a:spLocks noChangeArrowheads="1"/>
            </p:cNvSpPr>
            <p:nvPr/>
          </p:nvSpPr>
          <p:spPr bwMode="auto">
            <a:xfrm>
              <a:off x="3792" y="1056"/>
              <a:ext cx="1536" cy="13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5" name="Line 12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14"/>
            <p:cNvSpPr>
              <a:spLocks noChangeShapeType="1"/>
            </p:cNvSpPr>
            <p:nvPr/>
          </p:nvSpPr>
          <p:spPr bwMode="auto">
            <a:xfrm flipV="1">
              <a:off x="4560" y="1632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5"/>
            <p:cNvSpPr>
              <a:spLocks noChangeShapeType="1"/>
            </p:cNvSpPr>
            <p:nvPr/>
          </p:nvSpPr>
          <p:spPr bwMode="auto">
            <a:xfrm>
              <a:off x="4560" y="1056"/>
              <a:ext cx="48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Arc 17"/>
            <p:cNvSpPr>
              <a:spLocks/>
            </p:cNvSpPr>
            <p:nvPr/>
          </p:nvSpPr>
          <p:spPr bwMode="auto">
            <a:xfrm>
              <a:off x="4560" y="1584"/>
              <a:ext cx="240" cy="144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89" name="Object 18"/>
            <p:cNvGraphicFramePr>
              <a:graphicFrameLocks noChangeAspect="1"/>
            </p:cNvGraphicFramePr>
            <p:nvPr/>
          </p:nvGraphicFramePr>
          <p:xfrm>
            <a:off x="4800" y="1152"/>
            <a:ext cx="25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0" name="公式" r:id="rId5" imgW="129717" imgH="167561" progId="Equation.3">
                    <p:embed/>
                  </p:oleObj>
                </mc:Choice>
                <mc:Fallback>
                  <p:oleObj name="公式" r:id="rId5" imgW="129717" imgH="16756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52"/>
                          <a:ext cx="25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Object 19"/>
            <p:cNvGraphicFramePr>
              <a:graphicFrameLocks noChangeAspect="1"/>
            </p:cNvGraphicFramePr>
            <p:nvPr/>
          </p:nvGraphicFramePr>
          <p:xfrm>
            <a:off x="4752" y="1776"/>
            <a:ext cx="20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1" name="公式" r:id="rId7" imgW="106751" imgH="121747" progId="Equation.3">
                    <p:embed/>
                  </p:oleObj>
                </mc:Choice>
                <mc:Fallback>
                  <p:oleObj name="公式" r:id="rId7" imgW="106751" imgH="12174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76"/>
                          <a:ext cx="20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20"/>
            <p:cNvGraphicFramePr>
              <a:graphicFrameLocks noChangeAspect="1"/>
            </p:cNvGraphicFramePr>
            <p:nvPr/>
          </p:nvGraphicFramePr>
          <p:xfrm>
            <a:off x="4656" y="1392"/>
            <a:ext cx="2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2" name="公式" r:id="rId9" imgW="122062" imgH="167561" progId="Equation.3">
                    <p:embed/>
                  </p:oleObj>
                </mc:Choice>
                <mc:Fallback>
                  <p:oleObj name="公式" r:id="rId9" imgW="122062" imgH="16756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392"/>
                          <a:ext cx="2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Object 21"/>
            <p:cNvGraphicFramePr>
              <a:graphicFrameLocks noChangeAspect="1"/>
            </p:cNvGraphicFramePr>
            <p:nvPr/>
          </p:nvGraphicFramePr>
          <p:xfrm>
            <a:off x="4368" y="1728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3" name="公式" r:id="rId11" imgW="122062" imgH="129383" progId="Equation.3">
                    <p:embed/>
                  </p:oleObj>
                </mc:Choice>
                <mc:Fallback>
                  <p:oleObj name="公式" r:id="rId11" imgW="122062" imgH="12938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728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3" name="Object 22"/>
            <p:cNvGraphicFramePr>
              <a:graphicFrameLocks noChangeAspect="1"/>
            </p:cNvGraphicFramePr>
            <p:nvPr/>
          </p:nvGraphicFramePr>
          <p:xfrm>
            <a:off x="4992" y="1632"/>
            <a:ext cx="36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4" name="公式" r:id="rId13" imgW="198191" imgH="159926" progId="Equation.3">
                    <p:embed/>
                  </p:oleObj>
                </mc:Choice>
                <mc:Fallback>
                  <p:oleObj name="公式" r:id="rId13" imgW="198191" imgH="15992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632"/>
                          <a:ext cx="36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4" name="Object 23"/>
            <p:cNvGraphicFramePr>
              <a:graphicFrameLocks noChangeAspect="1"/>
            </p:cNvGraphicFramePr>
            <p:nvPr/>
          </p:nvGraphicFramePr>
          <p:xfrm>
            <a:off x="4237" y="827"/>
            <a:ext cx="22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5" name="公式" r:id="rId15" imgW="122062" imgH="159926" progId="Equation.3">
                    <p:embed/>
                  </p:oleObj>
                </mc:Choice>
                <mc:Fallback>
                  <p:oleObj name="公式" r:id="rId15" imgW="122062" imgH="15992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827"/>
                          <a:ext cx="22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Object 24"/>
            <p:cNvGraphicFramePr>
              <a:graphicFrameLocks noChangeAspect="1"/>
            </p:cNvGraphicFramePr>
            <p:nvPr/>
          </p:nvGraphicFramePr>
          <p:xfrm>
            <a:off x="4575" y="768"/>
            <a:ext cx="31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6" name="公式" r:id="rId17" imgW="167569" imgH="167561" progId="Equation.3">
                    <p:embed/>
                  </p:oleObj>
                </mc:Choice>
                <mc:Fallback>
                  <p:oleObj name="公式" r:id="rId17" imgW="167569" imgH="16756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768"/>
                          <a:ext cx="31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6" name="Object 25"/>
            <p:cNvGraphicFramePr>
              <a:graphicFrameLocks noChangeAspect="1"/>
            </p:cNvGraphicFramePr>
            <p:nvPr/>
          </p:nvGraphicFramePr>
          <p:xfrm>
            <a:off x="4391" y="512"/>
            <a:ext cx="2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7" name="公式" r:id="rId19" imgW="122062" imgH="121747" progId="Equation.3">
                    <p:embed/>
                  </p:oleObj>
                </mc:Choice>
                <mc:Fallback>
                  <p:oleObj name="公式" r:id="rId19" imgW="122062" imgH="12174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512"/>
                          <a:ext cx="2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57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2716"/>
              </p:ext>
            </p:extLst>
          </p:nvPr>
        </p:nvGraphicFramePr>
        <p:xfrm>
          <a:off x="1928019" y="2621913"/>
          <a:ext cx="17129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8" name="公式" r:id="rId21" imgW="586917" imgH="426751" progId="Equation.3">
                  <p:embed/>
                </p:oleObj>
              </mc:Choice>
              <mc:Fallback>
                <p:oleObj name="公式" r:id="rId21" imgW="586917" imgH="42675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9" y="2621913"/>
                        <a:ext cx="17129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05703"/>
              </p:ext>
            </p:extLst>
          </p:nvPr>
        </p:nvGraphicFramePr>
        <p:xfrm>
          <a:off x="3624119" y="2608308"/>
          <a:ext cx="9064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9" name="公式" r:id="rId23" imgW="312597" imgH="426751" progId="Equation.3">
                  <p:embed/>
                </p:oleObj>
              </mc:Choice>
              <mc:Fallback>
                <p:oleObj name="公式" r:id="rId23" imgW="312597" imgH="4267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119" y="2608308"/>
                        <a:ext cx="9064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26903"/>
              </p:ext>
            </p:extLst>
          </p:nvPr>
        </p:nvGraphicFramePr>
        <p:xfrm>
          <a:off x="1808813" y="3689515"/>
          <a:ext cx="363061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0" name="Equation" r:id="rId25" imgW="1257120" imgH="457200" progId="Equation.DSMT4">
                  <p:embed/>
                </p:oleObj>
              </mc:Choice>
              <mc:Fallback>
                <p:oleObj name="Equation" r:id="rId25" imgW="125712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813" y="3689515"/>
                        <a:ext cx="363061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064576"/>
              </p:ext>
            </p:extLst>
          </p:nvPr>
        </p:nvGraphicFramePr>
        <p:xfrm>
          <a:off x="1905000" y="4724400"/>
          <a:ext cx="47720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1" name="Equation" r:id="rId27" imgW="1653575" imgH="449659" progId="Equation.DSMT4">
                  <p:embed/>
                </p:oleObj>
              </mc:Choice>
              <mc:Fallback>
                <p:oleObj name="Equation" r:id="rId27" imgW="1653575" imgH="449659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47720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26285"/>
              </p:ext>
            </p:extLst>
          </p:nvPr>
        </p:nvGraphicFramePr>
        <p:xfrm>
          <a:off x="7424719" y="4702175"/>
          <a:ext cx="16716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2" name="公式" r:id="rId29" imgW="579262" imgH="167561" progId="Equation.3">
                  <p:embed/>
                </p:oleObj>
              </mc:Choice>
              <mc:Fallback>
                <p:oleObj name="公式" r:id="rId29" imgW="579262" imgH="16756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19" y="4702175"/>
                        <a:ext cx="16716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76" name="Rectangle 32"/>
          <p:cNvSpPr>
            <a:spLocks noChangeArrowheads="1"/>
          </p:cNvSpPr>
          <p:nvPr/>
        </p:nvSpPr>
        <p:spPr bwMode="auto">
          <a:xfrm>
            <a:off x="6928644" y="4724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15777" name="Object 33"/>
          <p:cNvGraphicFramePr>
            <a:graphicFrameLocks noChangeAspect="1"/>
          </p:cNvGraphicFramePr>
          <p:nvPr/>
        </p:nvGraphicFramePr>
        <p:xfrm>
          <a:off x="2286000" y="6108700"/>
          <a:ext cx="906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3" name="公式" r:id="rId31" imgW="312597" imgH="159926" progId="Equation.3">
                  <p:embed/>
                </p:oleObj>
              </mc:Choice>
              <mc:Fallback>
                <p:oleObj name="公式" r:id="rId31" imgW="312597" imgH="15992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108700"/>
                        <a:ext cx="9064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78" name="Rectangle 34"/>
          <p:cNvSpPr>
            <a:spLocks noChangeArrowheads="1"/>
          </p:cNvSpPr>
          <p:nvPr/>
        </p:nvSpPr>
        <p:spPr bwMode="auto">
          <a:xfrm>
            <a:off x="533400" y="60340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单位球</a:t>
            </a:r>
          </a:p>
        </p:txBody>
      </p:sp>
      <p:graphicFrame>
        <p:nvGraphicFramePr>
          <p:cNvPr id="2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04326"/>
              </p:ext>
            </p:extLst>
          </p:nvPr>
        </p:nvGraphicFramePr>
        <p:xfrm>
          <a:off x="0" y="-107110"/>
          <a:ext cx="54038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4" name="Equation" r:id="rId33" imgW="1879560" imgH="469800" progId="Equation.DSMT4">
                  <p:embed/>
                </p:oleObj>
              </mc:Choice>
              <mc:Fallback>
                <p:oleObj name="Equation" r:id="rId33" imgW="1879560" imgH="469800" progId="Equation.DSMT4">
                  <p:embed/>
                  <p:pic>
                    <p:nvPicPr>
                      <p:cNvPr id="1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07110"/>
                        <a:ext cx="540385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83983" y="24238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对级数展开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7"/>
          <p:cNvGrpSpPr>
            <a:grpSpLocks/>
          </p:cNvGrpSpPr>
          <p:nvPr/>
        </p:nvGrpSpPr>
        <p:grpSpPr bwMode="auto">
          <a:xfrm>
            <a:off x="6172200" y="685800"/>
            <a:ext cx="2484438" cy="3073400"/>
            <a:chOff x="3792" y="512"/>
            <a:chExt cx="1565" cy="1936"/>
          </a:xfrm>
        </p:grpSpPr>
        <p:sp>
          <p:nvSpPr>
            <p:cNvPr id="33805" name="Oval 8"/>
            <p:cNvSpPr>
              <a:spLocks noChangeArrowheads="1"/>
            </p:cNvSpPr>
            <p:nvPr/>
          </p:nvSpPr>
          <p:spPr bwMode="auto">
            <a:xfrm>
              <a:off x="3792" y="1056"/>
              <a:ext cx="1536" cy="13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806" name="Line 9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Line 10"/>
            <p:cNvSpPr>
              <a:spLocks noChangeShapeType="1"/>
            </p:cNvSpPr>
            <p:nvPr/>
          </p:nvSpPr>
          <p:spPr bwMode="auto">
            <a:xfrm flipV="1">
              <a:off x="4560" y="1632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Line 11"/>
            <p:cNvSpPr>
              <a:spLocks noChangeShapeType="1"/>
            </p:cNvSpPr>
            <p:nvPr/>
          </p:nvSpPr>
          <p:spPr bwMode="auto">
            <a:xfrm>
              <a:off x="4560" y="1056"/>
              <a:ext cx="48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Arc 12"/>
            <p:cNvSpPr>
              <a:spLocks/>
            </p:cNvSpPr>
            <p:nvPr/>
          </p:nvSpPr>
          <p:spPr bwMode="auto">
            <a:xfrm>
              <a:off x="4560" y="1584"/>
              <a:ext cx="240" cy="144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10" name="Object 13"/>
            <p:cNvGraphicFramePr>
              <a:graphicFrameLocks noChangeAspect="1"/>
            </p:cNvGraphicFramePr>
            <p:nvPr/>
          </p:nvGraphicFramePr>
          <p:xfrm>
            <a:off x="4800" y="1152"/>
            <a:ext cx="25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4" name="公式" r:id="rId3" imgW="129717" imgH="167561" progId="Equation.3">
                    <p:embed/>
                  </p:oleObj>
                </mc:Choice>
                <mc:Fallback>
                  <p:oleObj name="公式" r:id="rId3" imgW="129717" imgH="16756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52"/>
                          <a:ext cx="25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14"/>
            <p:cNvGraphicFramePr>
              <a:graphicFrameLocks noChangeAspect="1"/>
            </p:cNvGraphicFramePr>
            <p:nvPr/>
          </p:nvGraphicFramePr>
          <p:xfrm>
            <a:off x="4752" y="1776"/>
            <a:ext cx="20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" name="公式" r:id="rId5" imgW="106751" imgH="121747" progId="Equation.3">
                    <p:embed/>
                  </p:oleObj>
                </mc:Choice>
                <mc:Fallback>
                  <p:oleObj name="公式" r:id="rId5" imgW="106751" imgH="12174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76"/>
                          <a:ext cx="20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15"/>
            <p:cNvGraphicFramePr>
              <a:graphicFrameLocks noChangeAspect="1"/>
            </p:cNvGraphicFramePr>
            <p:nvPr/>
          </p:nvGraphicFramePr>
          <p:xfrm>
            <a:off x="4656" y="1392"/>
            <a:ext cx="2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" name="公式" r:id="rId7" imgW="122062" imgH="167561" progId="Equation.3">
                    <p:embed/>
                  </p:oleObj>
                </mc:Choice>
                <mc:Fallback>
                  <p:oleObj name="公式" r:id="rId7" imgW="122062" imgH="16756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392"/>
                          <a:ext cx="2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Object 16"/>
            <p:cNvGraphicFramePr>
              <a:graphicFrameLocks noChangeAspect="1"/>
            </p:cNvGraphicFramePr>
            <p:nvPr/>
          </p:nvGraphicFramePr>
          <p:xfrm>
            <a:off x="4368" y="1728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" name="公式" r:id="rId9" imgW="122062" imgH="129383" progId="Equation.3">
                    <p:embed/>
                  </p:oleObj>
                </mc:Choice>
                <mc:Fallback>
                  <p:oleObj name="公式" r:id="rId9" imgW="122062" imgH="12938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728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17"/>
            <p:cNvGraphicFramePr>
              <a:graphicFrameLocks noChangeAspect="1"/>
            </p:cNvGraphicFramePr>
            <p:nvPr/>
          </p:nvGraphicFramePr>
          <p:xfrm>
            <a:off x="4992" y="1632"/>
            <a:ext cx="36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8" name="公式" r:id="rId11" imgW="198191" imgH="159926" progId="Equation.3">
                    <p:embed/>
                  </p:oleObj>
                </mc:Choice>
                <mc:Fallback>
                  <p:oleObj name="公式" r:id="rId11" imgW="198191" imgH="15992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632"/>
                          <a:ext cx="36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5" name="Object 18"/>
            <p:cNvGraphicFramePr>
              <a:graphicFrameLocks noChangeAspect="1"/>
            </p:cNvGraphicFramePr>
            <p:nvPr/>
          </p:nvGraphicFramePr>
          <p:xfrm>
            <a:off x="4237" y="827"/>
            <a:ext cx="22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9" name="公式" r:id="rId13" imgW="122062" imgH="159926" progId="Equation.3">
                    <p:embed/>
                  </p:oleObj>
                </mc:Choice>
                <mc:Fallback>
                  <p:oleObj name="公式" r:id="rId13" imgW="122062" imgH="15992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827"/>
                          <a:ext cx="22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6" name="Object 19"/>
            <p:cNvGraphicFramePr>
              <a:graphicFrameLocks noChangeAspect="1"/>
            </p:cNvGraphicFramePr>
            <p:nvPr/>
          </p:nvGraphicFramePr>
          <p:xfrm>
            <a:off x="4575" y="768"/>
            <a:ext cx="31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50" name="公式" r:id="rId15" imgW="167569" imgH="167561" progId="Equation.3">
                    <p:embed/>
                  </p:oleObj>
                </mc:Choice>
                <mc:Fallback>
                  <p:oleObj name="公式" r:id="rId15" imgW="167569" imgH="16756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768"/>
                          <a:ext cx="31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7" name="Object 20"/>
            <p:cNvGraphicFramePr>
              <a:graphicFrameLocks noChangeAspect="1"/>
            </p:cNvGraphicFramePr>
            <p:nvPr/>
          </p:nvGraphicFramePr>
          <p:xfrm>
            <a:off x="4391" y="512"/>
            <a:ext cx="2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51" name="公式" r:id="rId17" imgW="122062" imgH="121747" progId="Equation.3">
                    <p:embed/>
                  </p:oleObj>
                </mc:Choice>
                <mc:Fallback>
                  <p:oleObj name="公式" r:id="rId17" imgW="122062" imgH="12174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512"/>
                          <a:ext cx="2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5" name="Object 24"/>
          <p:cNvGraphicFramePr>
            <a:graphicFrameLocks noChangeAspect="1"/>
          </p:cNvGraphicFramePr>
          <p:nvPr/>
        </p:nvGraphicFramePr>
        <p:xfrm>
          <a:off x="533400" y="0"/>
          <a:ext cx="59737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2" name="公式" r:id="rId19" imgW="2072498" imgH="449659" progId="Equation.3">
                  <p:embed/>
                </p:oleObj>
              </mc:Choice>
              <mc:Fallback>
                <p:oleObj name="公式" r:id="rId19" imgW="2072498" imgH="44965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59737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304800" y="1524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而</a:t>
            </a:r>
          </a:p>
        </p:txBody>
      </p:sp>
      <p:sp>
        <p:nvSpPr>
          <p:cNvPr id="439324" name="Line 28"/>
          <p:cNvSpPr>
            <a:spLocks noChangeShapeType="1"/>
          </p:cNvSpPr>
          <p:nvPr/>
        </p:nvSpPr>
        <p:spPr bwMode="auto">
          <a:xfrm flipH="1">
            <a:off x="5943600" y="4038600"/>
            <a:ext cx="32004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228600" y="2071688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球坐标系中</a:t>
            </a:r>
          </a:p>
        </p:txBody>
      </p:sp>
      <p:graphicFrame>
        <p:nvGraphicFramePr>
          <p:cNvPr id="439327" name="Object 31"/>
          <p:cNvGraphicFramePr>
            <a:graphicFrameLocks noChangeAspect="1"/>
          </p:cNvGraphicFramePr>
          <p:nvPr/>
        </p:nvGraphicFramePr>
        <p:xfrm>
          <a:off x="1143000" y="1600200"/>
          <a:ext cx="1098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3" name="公式" r:id="rId21" imgW="426578" imgH="167561" progId="Equation.3">
                  <p:embed/>
                </p:oleObj>
              </mc:Choice>
              <mc:Fallback>
                <p:oleObj name="公式" r:id="rId21" imgW="426578" imgH="16756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1098550" cy="4254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228600" y="4038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439329" name="Object 33"/>
          <p:cNvGraphicFramePr>
            <a:graphicFrameLocks noChangeAspect="1"/>
          </p:cNvGraphicFramePr>
          <p:nvPr/>
        </p:nvGraphicFramePr>
        <p:xfrm>
          <a:off x="1447800" y="2286000"/>
          <a:ext cx="425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4" name="公式" r:id="rId23" imgW="1455385" imgH="198104" progId="Equation.3">
                  <p:embed/>
                </p:oleObj>
              </mc:Choice>
              <mc:Fallback>
                <p:oleObj name="公式" r:id="rId23" imgW="1455385" imgH="19810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4257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88596"/>
              </p:ext>
            </p:extLst>
          </p:nvPr>
        </p:nvGraphicFramePr>
        <p:xfrm>
          <a:off x="2698750" y="2889250"/>
          <a:ext cx="3187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5" name="Equation" r:id="rId25" imgW="1079280" imgH="203040" progId="Equation.DSMT4">
                  <p:embed/>
                </p:oleObj>
              </mc:Choice>
              <mc:Fallback>
                <p:oleObj name="Equation" r:id="rId25" imgW="1079280" imgH="2030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889250"/>
                        <a:ext cx="31877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2" name="Object 36"/>
          <p:cNvGraphicFramePr>
            <a:graphicFrameLocks noChangeAspect="1"/>
          </p:cNvGraphicFramePr>
          <p:nvPr/>
        </p:nvGraphicFramePr>
        <p:xfrm>
          <a:off x="1524000" y="3886200"/>
          <a:ext cx="44021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6" name="公式" r:id="rId27" imgW="1821145" imgH="411480" progId="Equation.3">
                  <p:embed/>
                </p:oleObj>
              </mc:Choice>
              <mc:Fallback>
                <p:oleObj name="公式" r:id="rId27" imgW="1821145" imgH="411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44021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3" name="Object 37"/>
          <p:cNvGraphicFramePr>
            <a:graphicFrameLocks noChangeAspect="1"/>
          </p:cNvGraphicFramePr>
          <p:nvPr/>
        </p:nvGraphicFramePr>
        <p:xfrm>
          <a:off x="1524000" y="5181600"/>
          <a:ext cx="3544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7" name="公式" r:id="rId29" imgW="1249538" imgH="221011" progId="Equation.3">
                  <p:embed/>
                </p:oleObj>
              </mc:Choice>
              <mc:Fallback>
                <p:oleObj name="公式" r:id="rId29" imgW="1249538" imgH="22101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35448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乘号 4"/>
          <p:cNvSpPr/>
          <p:nvPr/>
        </p:nvSpPr>
        <p:spPr bwMode="auto">
          <a:xfrm>
            <a:off x="4635748" y="2985579"/>
            <a:ext cx="1312553" cy="35979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Line 2"/>
          <p:cNvSpPr>
            <a:spLocks noChangeShapeType="1"/>
          </p:cNvSpPr>
          <p:nvPr/>
        </p:nvSpPr>
        <p:spPr bwMode="auto">
          <a:xfrm flipH="1" flipV="1">
            <a:off x="15875" y="4860925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aphicFrame>
        <p:nvGraphicFramePr>
          <p:cNvPr id="34819" name="Object 17"/>
          <p:cNvGraphicFramePr>
            <a:graphicFrameLocks noChangeAspect="1"/>
          </p:cNvGraphicFramePr>
          <p:nvPr/>
        </p:nvGraphicFramePr>
        <p:xfrm>
          <a:off x="304800" y="0"/>
          <a:ext cx="59737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4" name="公式" r:id="rId3" imgW="2072498" imgH="449659" progId="Equation.3">
                  <p:embed/>
                </p:oleObj>
              </mc:Choice>
              <mc:Fallback>
                <p:oleObj name="公式" r:id="rId3" imgW="2072498" imgH="44965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59737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Line 19"/>
          <p:cNvSpPr>
            <a:spLocks noChangeShapeType="1"/>
          </p:cNvSpPr>
          <p:nvPr/>
        </p:nvSpPr>
        <p:spPr bwMode="auto">
          <a:xfrm flipH="1">
            <a:off x="4283075" y="1965325"/>
            <a:ext cx="4876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20"/>
          <p:cNvSpPr>
            <a:spLocks noChangeArrowheads="1"/>
          </p:cNvSpPr>
          <p:nvPr/>
        </p:nvSpPr>
        <p:spPr bwMode="auto">
          <a:xfrm>
            <a:off x="320675" y="1203325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球坐标系中</a:t>
            </a:r>
          </a:p>
        </p:txBody>
      </p:sp>
      <p:sp>
        <p:nvSpPr>
          <p:cNvPr id="416790" name="Rectangle 22"/>
          <p:cNvSpPr>
            <a:spLocks noChangeArrowheads="1"/>
          </p:cNvSpPr>
          <p:nvPr/>
        </p:nvSpPr>
        <p:spPr bwMode="auto">
          <a:xfrm>
            <a:off x="854075" y="21939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34823" name="Object 23"/>
          <p:cNvGraphicFramePr>
            <a:graphicFrameLocks noChangeAspect="1"/>
          </p:cNvGraphicFramePr>
          <p:nvPr/>
        </p:nvGraphicFramePr>
        <p:xfrm>
          <a:off x="2759075" y="1203325"/>
          <a:ext cx="384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5" name="公式" r:id="rId5" imgW="1310782" imgH="198104" progId="Equation.3">
                  <p:embed/>
                </p:oleObj>
              </mc:Choice>
              <mc:Fallback>
                <p:oleObj name="公式" r:id="rId5" imgW="1310782" imgH="19810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1203325"/>
                        <a:ext cx="38496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4" name="Object 26"/>
          <p:cNvGraphicFramePr>
            <a:graphicFrameLocks noChangeAspect="1"/>
          </p:cNvGraphicFramePr>
          <p:nvPr/>
        </p:nvGraphicFramePr>
        <p:xfrm>
          <a:off x="2759075" y="2041525"/>
          <a:ext cx="3544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6" name="公式" r:id="rId7" imgW="1249538" imgH="221011" progId="Equation.3">
                  <p:embed/>
                </p:oleObj>
              </mc:Choice>
              <mc:Fallback>
                <p:oleObj name="公式" r:id="rId7" imgW="1249538" imgH="2210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041525"/>
                        <a:ext cx="35448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5" name="Object 27"/>
          <p:cNvGraphicFramePr>
            <a:graphicFrameLocks noChangeAspect="1"/>
          </p:cNvGraphicFramePr>
          <p:nvPr/>
        </p:nvGraphicFramePr>
        <p:xfrm>
          <a:off x="2530475" y="2879725"/>
          <a:ext cx="44624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7" name="公式" r:id="rId9" imgW="1844111" imgH="388573" progId="Equation.3">
                  <p:embed/>
                </p:oleObj>
              </mc:Choice>
              <mc:Fallback>
                <p:oleObj name="公式" r:id="rId9" imgW="1844111" imgH="38857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2879725"/>
                        <a:ext cx="446246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6" name="Rectangle 28"/>
          <p:cNvSpPr>
            <a:spLocks noChangeArrowheads="1"/>
          </p:cNvSpPr>
          <p:nvPr/>
        </p:nvSpPr>
        <p:spPr bwMode="auto">
          <a:xfrm>
            <a:off x="7331075" y="2803525"/>
            <a:ext cx="1828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满足勒让德方程</a:t>
            </a:r>
          </a:p>
        </p:txBody>
      </p:sp>
      <p:sp>
        <p:nvSpPr>
          <p:cNvPr id="416797" name="Line 29"/>
          <p:cNvSpPr>
            <a:spLocks noChangeShapeType="1"/>
          </p:cNvSpPr>
          <p:nvPr/>
        </p:nvSpPr>
        <p:spPr bwMode="auto">
          <a:xfrm flipH="1">
            <a:off x="5426075" y="2727325"/>
            <a:ext cx="3733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98" name="Rectangle 30"/>
          <p:cNvSpPr>
            <a:spLocks noChangeArrowheads="1"/>
          </p:cNvSpPr>
          <p:nvPr/>
        </p:nvSpPr>
        <p:spPr bwMode="auto">
          <a:xfrm>
            <a:off x="777875" y="31845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416799" name="Object 31"/>
          <p:cNvGraphicFramePr>
            <a:graphicFrameLocks noChangeAspect="1"/>
          </p:cNvGraphicFramePr>
          <p:nvPr/>
        </p:nvGraphicFramePr>
        <p:xfrm>
          <a:off x="2530475" y="4098925"/>
          <a:ext cx="2514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8" name="公式" r:id="rId11" imgW="845926" imgH="221011" progId="Equation.3">
                  <p:embed/>
                </p:oleObj>
              </mc:Choice>
              <mc:Fallback>
                <p:oleObj name="公式" r:id="rId11" imgW="845926" imgH="22101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098925"/>
                        <a:ext cx="25146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800" name="AutoShape 32"/>
          <p:cNvSpPr>
            <a:spLocks noChangeArrowheads="1"/>
          </p:cNvSpPr>
          <p:nvPr/>
        </p:nvSpPr>
        <p:spPr bwMode="auto">
          <a:xfrm>
            <a:off x="930275" y="4175125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16801" name="Object 33"/>
          <p:cNvGraphicFramePr>
            <a:graphicFrameLocks noChangeAspect="1"/>
          </p:cNvGraphicFramePr>
          <p:nvPr/>
        </p:nvGraphicFramePr>
        <p:xfrm>
          <a:off x="0" y="4953000"/>
          <a:ext cx="92519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9" name="公式" r:id="rId13" imgW="3215711" imgH="464930" progId="Equation.3">
                  <p:embed/>
                </p:oleObj>
              </mc:Choice>
              <mc:Fallback>
                <p:oleObj name="公式" r:id="rId13" imgW="3215711" imgH="46493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92519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4"/>
          <p:cNvSpPr>
            <a:spLocks noChangeShapeType="1"/>
          </p:cNvSpPr>
          <p:nvPr/>
        </p:nvSpPr>
        <p:spPr bwMode="auto">
          <a:xfrm flipH="1">
            <a:off x="4267200" y="1295400"/>
            <a:ext cx="4876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119063" y="1600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球内电势有限</a:t>
            </a:r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H="1">
            <a:off x="4572000" y="3962400"/>
            <a:ext cx="4572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2" name="Rectangle 12"/>
          <p:cNvSpPr>
            <a:spLocks noChangeArrowheads="1"/>
          </p:cNvSpPr>
          <p:nvPr/>
        </p:nvSpPr>
        <p:spPr bwMode="auto">
          <a:xfrm>
            <a:off x="228600" y="4038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取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x=1,</a:t>
            </a:r>
          </a:p>
        </p:txBody>
      </p:sp>
      <p:sp>
        <p:nvSpPr>
          <p:cNvPr id="440334" name="AutoShape 14"/>
          <p:cNvSpPr>
            <a:spLocks noChangeArrowheads="1"/>
          </p:cNvSpPr>
          <p:nvPr/>
        </p:nvSpPr>
        <p:spPr bwMode="auto">
          <a:xfrm>
            <a:off x="3048000" y="1676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5847" name="Object 15"/>
          <p:cNvGraphicFramePr>
            <a:graphicFrameLocks noChangeAspect="1"/>
          </p:cNvGraphicFramePr>
          <p:nvPr/>
        </p:nvGraphicFramePr>
        <p:xfrm>
          <a:off x="368300" y="0"/>
          <a:ext cx="77231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4" name="公式" r:id="rId3" imgW="2682382" imgH="464930" progId="Equation.3">
                  <p:embed/>
                </p:oleObj>
              </mc:Choice>
              <mc:Fallback>
                <p:oleObj name="公式" r:id="rId3" imgW="2682382" imgH="4649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0"/>
                        <a:ext cx="77231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7" name="Object 17"/>
          <p:cNvGraphicFramePr>
            <a:graphicFrameLocks noChangeAspect="1"/>
          </p:cNvGraphicFramePr>
          <p:nvPr/>
        </p:nvGraphicFramePr>
        <p:xfrm>
          <a:off x="4495800" y="1600200"/>
          <a:ext cx="1203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5" name="公式" r:id="rId5" imgW="411693" imgH="221011" progId="Equation.3">
                  <p:embed/>
                </p:oleObj>
              </mc:Choice>
              <mc:Fallback>
                <p:oleObj name="公式" r:id="rId5" imgW="411693" imgH="22101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00200"/>
                        <a:ext cx="12033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8" name="Object 18"/>
          <p:cNvGraphicFramePr>
            <a:graphicFrameLocks noChangeAspect="1"/>
          </p:cNvGraphicFramePr>
          <p:nvPr/>
        </p:nvGraphicFramePr>
        <p:xfrm>
          <a:off x="2422525" y="2514600"/>
          <a:ext cx="5719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6" name="公式" r:id="rId7" imgW="1988714" imgH="464930" progId="Equation.3">
                  <p:embed/>
                </p:oleObj>
              </mc:Choice>
              <mc:Fallback>
                <p:oleObj name="公式" r:id="rId7" imgW="1988714" imgH="4649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514600"/>
                        <a:ext cx="5719763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9" name="AutoShape 19"/>
          <p:cNvSpPr>
            <a:spLocks noChangeArrowheads="1"/>
          </p:cNvSpPr>
          <p:nvPr/>
        </p:nvSpPr>
        <p:spPr bwMode="auto">
          <a:xfrm>
            <a:off x="685800" y="3048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40340" name="Object 20"/>
          <p:cNvGraphicFramePr>
            <a:graphicFrameLocks noChangeAspect="1"/>
          </p:cNvGraphicFramePr>
          <p:nvPr/>
        </p:nvGraphicFramePr>
        <p:xfrm>
          <a:off x="1752600" y="4191000"/>
          <a:ext cx="24050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7" name="公式" r:id="rId9" imgW="830615" imgH="221011" progId="Equation.3">
                  <p:embed/>
                </p:oleObj>
              </mc:Choice>
              <mc:Fallback>
                <p:oleObj name="公式" r:id="rId9" imgW="830615" imgH="2210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24050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2" name="Object 22"/>
          <p:cNvGraphicFramePr>
            <a:graphicFrameLocks noChangeAspect="1"/>
          </p:cNvGraphicFramePr>
          <p:nvPr/>
        </p:nvGraphicFramePr>
        <p:xfrm>
          <a:off x="5954713" y="4038600"/>
          <a:ext cx="2697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8" name="公式" r:id="rId11" imgW="929711" imgH="434387" progId="Equation.3">
                  <p:embed/>
                </p:oleObj>
              </mc:Choice>
              <mc:Fallback>
                <p:oleObj name="公式" r:id="rId11" imgW="929711" imgH="4343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4038600"/>
                        <a:ext cx="269716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304800" y="52863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于是</a:t>
            </a:r>
            <a:endParaRPr lang="zh-CN" altLang="en-US" sz="2800" b="1" i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40344" name="Object 24"/>
          <p:cNvGraphicFramePr>
            <a:graphicFrameLocks noChangeAspect="1"/>
          </p:cNvGraphicFramePr>
          <p:nvPr/>
        </p:nvGraphicFramePr>
        <p:xfrm>
          <a:off x="2057400" y="5181600"/>
          <a:ext cx="40433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9" name="公式" r:id="rId13" imgW="1402222" imgH="221011" progId="Equation.3">
                  <p:embed/>
                </p:oleObj>
              </mc:Choice>
              <mc:Fallback>
                <p:oleObj name="公式" r:id="rId13" imgW="1402222" imgH="22101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40433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5" name="AutoShape 25"/>
          <p:cNvSpPr>
            <a:spLocks noChangeArrowheads="1"/>
          </p:cNvSpPr>
          <p:nvPr/>
        </p:nvSpPr>
        <p:spPr bwMode="auto">
          <a:xfrm>
            <a:off x="4724400" y="4419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 flipH="1">
            <a:off x="4267200" y="1295400"/>
            <a:ext cx="487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609600" y="3657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同理球外电势有限</a:t>
            </a:r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 flipH="1">
            <a:off x="4572000" y="3962400"/>
            <a:ext cx="4572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1" name="AutoShape 7"/>
          <p:cNvSpPr>
            <a:spLocks noChangeArrowheads="1"/>
          </p:cNvSpPr>
          <p:nvPr/>
        </p:nvSpPr>
        <p:spPr bwMode="auto">
          <a:xfrm>
            <a:off x="0" y="2895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41353" name="Object 9"/>
          <p:cNvGraphicFramePr>
            <a:graphicFrameLocks noChangeAspect="1"/>
          </p:cNvGraphicFramePr>
          <p:nvPr/>
        </p:nvGraphicFramePr>
        <p:xfrm>
          <a:off x="8235950" y="2819400"/>
          <a:ext cx="908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2" name="公式" r:id="rId3" imgW="312597" imgH="159926" progId="Equation.3">
                  <p:embed/>
                </p:oleObj>
              </mc:Choice>
              <mc:Fallback>
                <p:oleObj name="公式" r:id="rId3" imgW="312597" imgH="1599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0" y="2819400"/>
                        <a:ext cx="908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"/>
          <p:cNvGraphicFramePr>
            <a:graphicFrameLocks noChangeAspect="1"/>
          </p:cNvGraphicFramePr>
          <p:nvPr/>
        </p:nvGraphicFramePr>
        <p:xfrm>
          <a:off x="2057400" y="0"/>
          <a:ext cx="5719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3" name="公式" r:id="rId5" imgW="1988714" imgH="464930" progId="Equation.3">
                  <p:embed/>
                </p:oleObj>
              </mc:Choice>
              <mc:Fallback>
                <p:oleObj name="公式" r:id="rId5" imgW="1988714" imgH="4649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5719763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5" name="AutoShape 11"/>
          <p:cNvSpPr>
            <a:spLocks noChangeArrowheads="1"/>
          </p:cNvSpPr>
          <p:nvPr/>
        </p:nvSpPr>
        <p:spPr bwMode="auto">
          <a:xfrm>
            <a:off x="304800" y="4572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873" name="Object 15"/>
          <p:cNvGraphicFramePr>
            <a:graphicFrameLocks noChangeAspect="1"/>
          </p:cNvGraphicFramePr>
          <p:nvPr/>
        </p:nvGraphicFramePr>
        <p:xfrm>
          <a:off x="2286000" y="1600200"/>
          <a:ext cx="40433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4" name="公式" r:id="rId7" imgW="1402222" imgH="221011" progId="Equation.3">
                  <p:embed/>
                </p:oleObj>
              </mc:Choice>
              <mc:Fallback>
                <p:oleObj name="公式" r:id="rId7" imgW="1402222" imgH="22101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40433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AutoShape 16"/>
          <p:cNvSpPr>
            <a:spLocks/>
          </p:cNvSpPr>
          <p:nvPr/>
        </p:nvSpPr>
        <p:spPr bwMode="auto">
          <a:xfrm>
            <a:off x="1447800" y="685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41361" name="Object 17"/>
          <p:cNvGraphicFramePr>
            <a:graphicFrameLocks noChangeAspect="1"/>
          </p:cNvGraphicFramePr>
          <p:nvPr/>
        </p:nvGraphicFramePr>
        <p:xfrm>
          <a:off x="1219200" y="2362200"/>
          <a:ext cx="60848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5" name="公式" r:id="rId9" imgW="2110775" imgH="464930" progId="Equation.3">
                  <p:embed/>
                </p:oleObj>
              </mc:Choice>
              <mc:Fallback>
                <p:oleObj name="公式" r:id="rId9" imgW="2110775" imgH="4649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0848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2" name="Object 18"/>
          <p:cNvGraphicFramePr>
            <a:graphicFrameLocks noChangeAspect="1"/>
          </p:cNvGraphicFramePr>
          <p:nvPr/>
        </p:nvGraphicFramePr>
        <p:xfrm>
          <a:off x="1219200" y="4114800"/>
          <a:ext cx="64865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6" name="公式" r:id="rId11" imgW="2255378" imgH="464930" progId="Equation.3">
                  <p:embed/>
                </p:oleObj>
              </mc:Choice>
              <mc:Fallback>
                <p:oleObj name="公式" r:id="rId11" imgW="2255378" imgH="4649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64865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3" name="Object 19"/>
          <p:cNvGraphicFramePr>
            <a:graphicFrameLocks noChangeAspect="1"/>
          </p:cNvGraphicFramePr>
          <p:nvPr/>
        </p:nvGraphicFramePr>
        <p:xfrm>
          <a:off x="8235950" y="4495800"/>
          <a:ext cx="908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7" name="公式" r:id="rId13" imgW="312597" imgH="159926" progId="Equation.3">
                  <p:embed/>
                </p:oleObj>
              </mc:Choice>
              <mc:Fallback>
                <p:oleObj name="公式" r:id="rId13" imgW="312597" imgH="1599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0" y="4495800"/>
                        <a:ext cx="908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6" name="Object 22"/>
          <p:cNvGraphicFramePr>
            <a:graphicFrameLocks noChangeAspect="1"/>
          </p:cNvGraphicFramePr>
          <p:nvPr/>
        </p:nvGraphicFramePr>
        <p:xfrm>
          <a:off x="1247775" y="5638800"/>
          <a:ext cx="3533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8" name="公式" r:id="rId15" imgW="1226997" imgH="243919" progId="Equation.3">
                  <p:embed/>
                </p:oleObj>
              </mc:Choice>
              <mc:Fallback>
                <p:oleObj name="公式" r:id="rId15" imgW="1226997" imgH="2439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5638800"/>
                        <a:ext cx="3533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67" name="Rectangle 23"/>
          <p:cNvSpPr>
            <a:spLocks noChangeArrowheads="1"/>
          </p:cNvSpPr>
          <p:nvPr/>
        </p:nvSpPr>
        <p:spPr bwMode="auto">
          <a:xfrm>
            <a:off x="4654550" y="5638800"/>
            <a:ext cx="448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称为勒让德多项式的母函数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8843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邻域级数求解</a:t>
            </a:r>
          </a:p>
        </p:txBody>
      </p:sp>
      <p:sp>
        <p:nvSpPr>
          <p:cNvPr id="5" name="Text Box 1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755576" y="476672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常点邻域级数求解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4954" y="99989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勒让德方程</a:t>
            </a:r>
          </a:p>
        </p:txBody>
      </p:sp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683103"/>
              </p:ext>
            </p:extLst>
          </p:nvPr>
        </p:nvGraphicFramePr>
        <p:xfrm>
          <a:off x="481955" y="820602"/>
          <a:ext cx="50117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5" name="公式" r:id="rId4" imgW="2049957" imgH="388573" progId="Equation.3">
                  <p:embed/>
                </p:oleObj>
              </mc:Choice>
              <mc:Fallback>
                <p:oleObj name="公式" r:id="rId4" imgW="2049957" imgH="388573" progId="Equation.3">
                  <p:embed/>
                  <p:pic>
                    <p:nvPicPr>
                      <p:cNvPr id="3451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55" y="820602"/>
                        <a:ext cx="501173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683749"/>
              </p:ext>
            </p:extLst>
          </p:nvPr>
        </p:nvGraphicFramePr>
        <p:xfrm>
          <a:off x="449408" y="2135566"/>
          <a:ext cx="6637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6" name="公式" r:id="rId6" imgW="2598597" imgH="198104" progId="Equation.3">
                  <p:embed/>
                </p:oleObj>
              </mc:Choice>
              <mc:Fallback>
                <p:oleObj name="公式" r:id="rId6" imgW="2598597" imgH="198104" progId="Equation.3">
                  <p:embed/>
                  <p:pic>
                    <p:nvPicPr>
                      <p:cNvPr id="532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08" y="2135566"/>
                        <a:ext cx="66373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23528" y="33341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自然边界条件：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131840" y="3334165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Book Antiqua" panose="02040602050305030304" pitchFamily="18" charset="0"/>
                <a:ea typeface="楷体_GB2312" pitchFamily="49" charset="-122"/>
              </a:rPr>
              <a:t>在 </a:t>
            </a:r>
            <a:r>
              <a:rPr lang="en-US" altLang="zh-CN" b="1" i="1" dirty="0">
                <a:latin typeface="Book Antiqua" panose="02040602050305030304" pitchFamily="18" charset="0"/>
                <a:ea typeface="楷体_GB2312" pitchFamily="49" charset="-122"/>
              </a:rPr>
              <a:t>x=</a:t>
            </a:r>
            <a:r>
              <a:rPr lang="en-US" altLang="zh-CN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1 </a:t>
            </a:r>
            <a:r>
              <a:rPr lang="zh-CN" altLang="en-US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保持有限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01" y="4307178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为整数，截断为</a:t>
            </a:r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阶多项式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1955" y="52954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勒让德多项式</a:t>
            </a:r>
          </a:p>
        </p:txBody>
      </p:sp>
    </p:spTree>
    <p:extLst>
      <p:ext uri="{BB962C8B-B14F-4D97-AF65-F5344CB8AC3E}">
        <p14:creationId xmlns:p14="http://schemas.microsoft.com/office/powerpoint/2010/main" val="4229184874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 flipH="1">
            <a:off x="4876800" y="3255220"/>
            <a:ext cx="4267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519549" y="2817018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对于半径为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的球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6858000" y="4648200"/>
            <a:ext cx="2286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18040"/>
              </p:ext>
            </p:extLst>
          </p:nvPr>
        </p:nvGraphicFramePr>
        <p:xfrm>
          <a:off x="7798865" y="934334"/>
          <a:ext cx="908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公式" r:id="rId3" imgW="312597" imgH="159926" progId="Equation.3">
                  <p:embed/>
                </p:oleObj>
              </mc:Choice>
              <mc:Fallback>
                <p:oleObj name="公式" r:id="rId3" imgW="312597" imgH="15992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865" y="934334"/>
                        <a:ext cx="908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AutoShape 10"/>
          <p:cNvSpPr>
            <a:spLocks/>
          </p:cNvSpPr>
          <p:nvPr/>
        </p:nvSpPr>
        <p:spPr bwMode="auto">
          <a:xfrm>
            <a:off x="457200" y="1339531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78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099797"/>
              </p:ext>
            </p:extLst>
          </p:nvPr>
        </p:nvGraphicFramePr>
        <p:xfrm>
          <a:off x="838200" y="540260"/>
          <a:ext cx="60848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公式" r:id="rId5" imgW="2110775" imgH="464930" progId="Equation.3">
                  <p:embed/>
                </p:oleObj>
              </mc:Choice>
              <mc:Fallback>
                <p:oleObj name="公式" r:id="rId5" imgW="2110775" imgH="4649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0260"/>
                        <a:ext cx="60848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431869"/>
              </p:ext>
            </p:extLst>
          </p:nvPr>
        </p:nvGraphicFramePr>
        <p:xfrm>
          <a:off x="838200" y="1709737"/>
          <a:ext cx="64865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3" name="公式" r:id="rId7" imgW="2255378" imgH="464930" progId="Equation.3">
                  <p:embed/>
                </p:oleObj>
              </mc:Choice>
              <mc:Fallback>
                <p:oleObj name="公式" r:id="rId7" imgW="2255378" imgH="4649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7"/>
                        <a:ext cx="64865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58199"/>
              </p:ext>
            </p:extLst>
          </p:nvPr>
        </p:nvGraphicFramePr>
        <p:xfrm>
          <a:off x="7798865" y="2114231"/>
          <a:ext cx="908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4" name="公式" r:id="rId9" imgW="312597" imgH="159926" progId="Equation.3">
                  <p:embed/>
                </p:oleObj>
              </mc:Choice>
              <mc:Fallback>
                <p:oleObj name="公式" r:id="rId9" imgW="312597" imgH="1599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865" y="2114231"/>
                        <a:ext cx="908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24763"/>
              </p:ext>
            </p:extLst>
          </p:nvPr>
        </p:nvGraphicFramePr>
        <p:xfrm>
          <a:off x="7806077" y="3654426"/>
          <a:ext cx="1058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5" name="公式" r:id="rId11" imgW="358105" imgH="159926" progId="Equation.3">
                  <p:embed/>
                </p:oleObj>
              </mc:Choice>
              <mc:Fallback>
                <p:oleObj name="公式" r:id="rId11" imgW="358105" imgH="1599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6077" y="3654426"/>
                        <a:ext cx="10588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4" name="AutoShape 16"/>
          <p:cNvSpPr>
            <a:spLocks/>
          </p:cNvSpPr>
          <p:nvPr/>
        </p:nvSpPr>
        <p:spPr bwMode="auto">
          <a:xfrm>
            <a:off x="0" y="40386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42385" name="Object 17"/>
          <p:cNvGraphicFramePr>
            <a:graphicFrameLocks noChangeAspect="1"/>
          </p:cNvGraphicFramePr>
          <p:nvPr/>
        </p:nvGraphicFramePr>
        <p:xfrm>
          <a:off x="457200" y="3276600"/>
          <a:ext cx="71786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6" name="公式" r:id="rId13" imgW="2491846" imgH="472566" progId="Equation.3">
                  <p:embed/>
                </p:oleObj>
              </mc:Choice>
              <mc:Fallback>
                <p:oleObj name="公式" r:id="rId13" imgW="2491846" imgH="47256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71786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6" name="Object 18"/>
          <p:cNvGraphicFramePr>
            <a:graphicFrameLocks noChangeAspect="1"/>
          </p:cNvGraphicFramePr>
          <p:nvPr/>
        </p:nvGraphicFramePr>
        <p:xfrm>
          <a:off x="457200" y="4786313"/>
          <a:ext cx="710565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7" name="公式" r:id="rId15" imgW="2468880" imgH="472566" progId="Equation.3">
                  <p:embed/>
                </p:oleObj>
              </mc:Choice>
              <mc:Fallback>
                <p:oleObj name="公式" r:id="rId15" imgW="2468880" imgH="47256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86313"/>
                        <a:ext cx="7105650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35447"/>
              </p:ext>
            </p:extLst>
          </p:nvPr>
        </p:nvGraphicFramePr>
        <p:xfrm>
          <a:off x="7794451" y="5218906"/>
          <a:ext cx="1058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公式" r:id="rId17" imgW="358105" imgH="159926" progId="Equation.3">
                  <p:embed/>
                </p:oleObj>
              </mc:Choice>
              <mc:Fallback>
                <p:oleObj name="公式" r:id="rId17" imgW="358105" imgH="1599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451" y="5218906"/>
                        <a:ext cx="10588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43297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对于单位球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592" y="623731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注意：上述方法不是证明！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Line 2"/>
          <p:cNvSpPr>
            <a:spLocks noChangeShapeType="1"/>
          </p:cNvSpPr>
          <p:nvPr/>
        </p:nvSpPr>
        <p:spPr bwMode="auto">
          <a:xfrm flipH="1">
            <a:off x="4114800" y="19050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0" y="228600"/>
            <a:ext cx="5715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八）、勒让德多项式的递推关系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6934200" y="3352800"/>
            <a:ext cx="1981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304800" y="1905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有递推关系</a:t>
            </a:r>
          </a:p>
        </p:txBody>
      </p:sp>
      <p:graphicFrame>
        <p:nvGraphicFramePr>
          <p:cNvPr id="443402" name="Object 10"/>
          <p:cNvGraphicFramePr>
            <a:graphicFrameLocks noChangeAspect="1"/>
          </p:cNvGraphicFramePr>
          <p:nvPr/>
        </p:nvGraphicFramePr>
        <p:xfrm>
          <a:off x="1066800" y="838200"/>
          <a:ext cx="4646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" name="公式" r:id="rId3" imgW="1844111" imgH="388573" progId="Equation.3">
                  <p:embed/>
                </p:oleObj>
              </mc:Choice>
              <mc:Fallback>
                <p:oleObj name="公式" r:id="rId3" imgW="1844111" imgH="3885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46466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3" name="Rectangle 11"/>
          <p:cNvSpPr>
            <a:spLocks noChangeArrowheads="1"/>
          </p:cNvSpPr>
          <p:nvPr/>
        </p:nvSpPr>
        <p:spPr bwMode="auto">
          <a:xfrm>
            <a:off x="6705600" y="1127125"/>
            <a:ext cx="243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勒让德方程</a:t>
            </a:r>
          </a:p>
        </p:txBody>
      </p:sp>
      <p:graphicFrame>
        <p:nvGraphicFramePr>
          <p:cNvPr id="443404" name="Object 12"/>
          <p:cNvGraphicFramePr>
            <a:graphicFrameLocks noChangeAspect="1"/>
          </p:cNvGraphicFramePr>
          <p:nvPr/>
        </p:nvGraphicFramePr>
        <p:xfrm>
          <a:off x="457200" y="2667000"/>
          <a:ext cx="62372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" name="公式" r:id="rId5" imgW="2484191" imgH="221011" progId="Equation.3">
                  <p:embed/>
                </p:oleObj>
              </mc:Choice>
              <mc:Fallback>
                <p:oleObj name="公式" r:id="rId5" imgW="2484191" imgH="22101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62372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5" name="Rectangle 13"/>
          <p:cNvSpPr>
            <a:spLocks noChangeArrowheads="1"/>
          </p:cNvSpPr>
          <p:nvPr/>
        </p:nvSpPr>
        <p:spPr bwMode="auto">
          <a:xfrm>
            <a:off x="381000" y="33528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graphicFrame>
        <p:nvGraphicFramePr>
          <p:cNvPr id="443406" name="Object 14"/>
          <p:cNvGraphicFramePr>
            <a:graphicFrameLocks noChangeAspect="1"/>
          </p:cNvGraphicFramePr>
          <p:nvPr/>
        </p:nvGraphicFramePr>
        <p:xfrm>
          <a:off x="1905000" y="3429000"/>
          <a:ext cx="46624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" name="公式" r:id="rId7" imgW="1615298" imgH="464930" progId="Equation.3">
                  <p:embed/>
                </p:oleObj>
              </mc:Choice>
              <mc:Fallback>
                <p:oleObj name="公式" r:id="rId7" imgW="1615298" imgH="4649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46624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7" name="Rectangle 15"/>
          <p:cNvSpPr>
            <a:spLocks noChangeArrowheads="1"/>
          </p:cNvSpPr>
          <p:nvPr/>
        </p:nvSpPr>
        <p:spPr bwMode="auto">
          <a:xfrm>
            <a:off x="0" y="4953000"/>
            <a:ext cx="248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两边对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r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求导</a:t>
            </a:r>
          </a:p>
        </p:txBody>
      </p:sp>
      <p:graphicFrame>
        <p:nvGraphicFramePr>
          <p:cNvPr id="443408" name="Object 16"/>
          <p:cNvGraphicFramePr>
            <a:graphicFrameLocks noChangeAspect="1"/>
          </p:cNvGraphicFramePr>
          <p:nvPr/>
        </p:nvGraphicFramePr>
        <p:xfrm>
          <a:off x="2590800" y="4876800"/>
          <a:ext cx="5943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" name="公式" r:id="rId9" imgW="2278345" imgH="426751" progId="Equation.3">
                  <p:embed/>
                </p:oleObj>
              </mc:Choice>
              <mc:Fallback>
                <p:oleObj name="公式" r:id="rId9" imgW="2278345" imgH="42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59436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Line 2"/>
          <p:cNvSpPr>
            <a:spLocks noChangeShapeType="1"/>
          </p:cNvSpPr>
          <p:nvPr/>
        </p:nvSpPr>
        <p:spPr bwMode="auto">
          <a:xfrm flipH="1">
            <a:off x="4114800" y="7620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0" name="Line 4"/>
          <p:cNvSpPr>
            <a:spLocks noChangeShapeType="1"/>
          </p:cNvSpPr>
          <p:nvPr/>
        </p:nvSpPr>
        <p:spPr bwMode="auto">
          <a:xfrm flipH="1">
            <a:off x="7162800" y="22098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7165975" y="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有递推关系</a:t>
            </a:r>
          </a:p>
        </p:txBody>
      </p:sp>
      <p:graphicFrame>
        <p:nvGraphicFramePr>
          <p:cNvPr id="444424" name="Object 8"/>
          <p:cNvGraphicFramePr>
            <a:graphicFrameLocks noChangeAspect="1"/>
          </p:cNvGraphicFramePr>
          <p:nvPr/>
        </p:nvGraphicFramePr>
        <p:xfrm>
          <a:off x="228600" y="0"/>
          <a:ext cx="62372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0" name="公式" r:id="rId3" imgW="2484191" imgH="221011" progId="Equation.3">
                  <p:embed/>
                </p:oleObj>
              </mc:Choice>
              <mc:Fallback>
                <p:oleObj name="公式" r:id="rId3" imgW="2484191" imgH="22101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0"/>
                        <a:ext cx="62372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5" name="Rectangle 9"/>
          <p:cNvSpPr>
            <a:spLocks noChangeArrowheads="1"/>
          </p:cNvSpPr>
          <p:nvPr/>
        </p:nvSpPr>
        <p:spPr bwMode="auto">
          <a:xfrm>
            <a:off x="0" y="20574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两边乘以</a:t>
            </a:r>
          </a:p>
        </p:txBody>
      </p:sp>
      <p:sp>
        <p:nvSpPr>
          <p:cNvPr id="444427" name="Rectangle 11"/>
          <p:cNvSpPr>
            <a:spLocks noChangeArrowheads="1"/>
          </p:cNvSpPr>
          <p:nvPr/>
        </p:nvSpPr>
        <p:spPr bwMode="auto">
          <a:xfrm>
            <a:off x="0" y="685800"/>
            <a:ext cx="248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两边对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r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求导</a:t>
            </a:r>
          </a:p>
        </p:txBody>
      </p:sp>
      <p:graphicFrame>
        <p:nvGraphicFramePr>
          <p:cNvPr id="444428" name="Object 12"/>
          <p:cNvGraphicFramePr>
            <a:graphicFrameLocks noChangeAspect="1"/>
          </p:cNvGraphicFramePr>
          <p:nvPr/>
        </p:nvGraphicFramePr>
        <p:xfrm>
          <a:off x="2590800" y="685800"/>
          <a:ext cx="5943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1" name="公式" r:id="rId5" imgW="2278345" imgH="426751" progId="Equation.3">
                  <p:embed/>
                </p:oleObj>
              </mc:Choice>
              <mc:Fallback>
                <p:oleObj name="公式" r:id="rId5" imgW="2278345" imgH="4267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85800"/>
                        <a:ext cx="59436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/>
        </p:nvGraphicFramePr>
        <p:xfrm>
          <a:off x="2438400" y="1905000"/>
          <a:ext cx="1816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2" name="公式" r:id="rId7" imgW="693243" imgH="198104" progId="Equation.3">
                  <p:embed/>
                </p:oleObj>
              </mc:Choice>
              <mc:Fallback>
                <p:oleObj name="公式" r:id="rId7" imgW="693243" imgH="1981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18161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0" name="AutoShape 14"/>
          <p:cNvSpPr>
            <a:spLocks noChangeArrowheads="1"/>
          </p:cNvSpPr>
          <p:nvPr/>
        </p:nvSpPr>
        <p:spPr bwMode="auto">
          <a:xfrm>
            <a:off x="0" y="2667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44431" name="Object 15"/>
          <p:cNvGraphicFramePr>
            <a:graphicFrameLocks noChangeAspect="1"/>
          </p:cNvGraphicFramePr>
          <p:nvPr/>
        </p:nvGraphicFramePr>
        <p:xfrm>
          <a:off x="914400" y="2362200"/>
          <a:ext cx="7543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3" name="公式" r:id="rId9" imgW="3040486" imgH="426751" progId="Equation.3">
                  <p:embed/>
                </p:oleObj>
              </mc:Choice>
              <mc:Fallback>
                <p:oleObj name="公式" r:id="rId9" imgW="3040486" imgH="426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75438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2" name="Object 16"/>
          <p:cNvGraphicFramePr>
            <a:graphicFrameLocks noChangeAspect="1"/>
          </p:cNvGraphicFramePr>
          <p:nvPr/>
        </p:nvGraphicFramePr>
        <p:xfrm>
          <a:off x="1230313" y="3581400"/>
          <a:ext cx="691038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4" name="公式" r:id="rId11" imgW="2674726" imgH="426751" progId="Equation.3">
                  <p:embed/>
                </p:oleObj>
              </mc:Choice>
              <mc:Fallback>
                <p:oleObj name="公式" r:id="rId11" imgW="2674726" imgH="42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581400"/>
                        <a:ext cx="691038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3" name="AutoShape 17"/>
          <p:cNvSpPr>
            <a:spLocks noChangeArrowheads="1"/>
          </p:cNvSpPr>
          <p:nvPr/>
        </p:nvSpPr>
        <p:spPr bwMode="auto">
          <a:xfrm>
            <a:off x="0" y="3886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0" y="47244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比较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r 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l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同幂次</a:t>
            </a:r>
          </a:p>
        </p:txBody>
      </p:sp>
      <p:graphicFrame>
        <p:nvGraphicFramePr>
          <p:cNvPr id="444435" name="Object 19"/>
          <p:cNvGraphicFramePr>
            <a:graphicFrameLocks noChangeAspect="1"/>
          </p:cNvGraphicFramePr>
          <p:nvPr/>
        </p:nvGraphicFramePr>
        <p:xfrm>
          <a:off x="533400" y="5410200"/>
          <a:ext cx="8305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5" name="公式" r:id="rId13" imgW="3307151" imgH="221011" progId="Equation.3">
                  <p:embed/>
                </p:oleObj>
              </mc:Choice>
              <mc:Fallback>
                <p:oleObj name="公式" r:id="rId13" imgW="3307151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8305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6" name="Rectangle 20"/>
          <p:cNvSpPr>
            <a:spLocks noChangeArrowheads="1"/>
          </p:cNvSpPr>
          <p:nvPr/>
        </p:nvSpPr>
        <p:spPr bwMode="auto">
          <a:xfrm>
            <a:off x="2209800" y="5957888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有递推关系</a:t>
            </a:r>
          </a:p>
        </p:txBody>
      </p:sp>
      <p:sp>
        <p:nvSpPr>
          <p:cNvPr id="444437" name="AutoShape 21"/>
          <p:cNvSpPr>
            <a:spLocks noChangeArrowheads="1"/>
          </p:cNvSpPr>
          <p:nvPr/>
        </p:nvSpPr>
        <p:spPr bwMode="auto">
          <a:xfrm>
            <a:off x="914400" y="6019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Line 2"/>
          <p:cNvSpPr>
            <a:spLocks noChangeShapeType="1"/>
          </p:cNvSpPr>
          <p:nvPr/>
        </p:nvSpPr>
        <p:spPr bwMode="auto">
          <a:xfrm flipH="1">
            <a:off x="4572000" y="3886200"/>
            <a:ext cx="4572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H="1">
            <a:off x="3124200" y="1143000"/>
            <a:ext cx="6019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44132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例：求积分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0" y="1143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514600" y="304800"/>
          <a:ext cx="34337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3" name="公式" r:id="rId3" imgW="1074314" imgH="319851" progId="Equation.3">
                  <p:embed/>
                </p:oleObj>
              </mc:Choice>
              <mc:Fallback>
                <p:oleObj name="公式" r:id="rId3" imgW="1074314" imgH="3198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"/>
                        <a:ext cx="3433763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838200" y="1371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递推关系</a:t>
            </a:r>
          </a:p>
        </p:txBody>
      </p:sp>
      <p:graphicFrame>
        <p:nvGraphicFramePr>
          <p:cNvPr id="475144" name="Object 8"/>
          <p:cNvGraphicFramePr>
            <a:graphicFrameLocks noChangeAspect="1"/>
          </p:cNvGraphicFramePr>
          <p:nvPr/>
        </p:nvGraphicFramePr>
        <p:xfrm>
          <a:off x="990600" y="2133600"/>
          <a:ext cx="62372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4" name="公式" r:id="rId5" imgW="2484191" imgH="221011" progId="Equation.3">
                  <p:embed/>
                </p:oleObj>
              </mc:Choice>
              <mc:Fallback>
                <p:oleObj name="公式" r:id="rId5" imgW="2484191" imgH="22101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2372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1219200" y="2819400"/>
          <a:ext cx="579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5" name="公式" r:id="rId7" imgW="2301311" imgH="388573" progId="Equation.3">
                  <p:embed/>
                </p:oleObj>
              </mc:Choice>
              <mc:Fallback>
                <p:oleObj name="公式" r:id="rId7" imgW="2301311" imgH="38857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579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6" name="AutoShape 10"/>
          <p:cNvSpPr>
            <a:spLocks noChangeArrowheads="1"/>
          </p:cNvSpPr>
          <p:nvPr/>
        </p:nvSpPr>
        <p:spPr bwMode="auto">
          <a:xfrm>
            <a:off x="0" y="4191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75147" name="Object 11"/>
          <p:cNvGraphicFramePr>
            <a:graphicFrameLocks noChangeAspect="1"/>
          </p:cNvGraphicFramePr>
          <p:nvPr/>
        </p:nvGraphicFramePr>
        <p:xfrm>
          <a:off x="762000" y="3962400"/>
          <a:ext cx="34337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6" name="公式" r:id="rId9" imgW="1074314" imgH="319851" progId="Equation.3">
                  <p:embed/>
                </p:oleObj>
              </mc:Choice>
              <mc:Fallback>
                <p:oleObj name="公式" r:id="rId9" imgW="1074314" imgH="3198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3433763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8" name="Object 12"/>
          <p:cNvGraphicFramePr>
            <a:graphicFrameLocks noChangeAspect="1"/>
          </p:cNvGraphicFramePr>
          <p:nvPr/>
        </p:nvGraphicFramePr>
        <p:xfrm>
          <a:off x="985838" y="4800600"/>
          <a:ext cx="81581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7" name="公式" r:id="rId11" imgW="2560320" imgH="388573" progId="Equation.3">
                  <p:embed/>
                </p:oleObj>
              </mc:Choice>
              <mc:Fallback>
                <p:oleObj name="公式" r:id="rId11" imgW="2560320" imgH="38857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800600"/>
                        <a:ext cx="81581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3124200" y="548680"/>
            <a:ext cx="1447800" cy="59432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66" name="Object 54"/>
          <p:cNvGraphicFramePr>
            <a:graphicFrameLocks noChangeAspect="1"/>
          </p:cNvGraphicFramePr>
          <p:nvPr/>
        </p:nvGraphicFramePr>
        <p:xfrm>
          <a:off x="609600" y="0"/>
          <a:ext cx="34337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1" name="公式" r:id="rId3" imgW="1074314" imgH="319851" progId="Equation.3">
                  <p:embed/>
                </p:oleObj>
              </mc:Choice>
              <mc:Fallback>
                <p:oleObj name="公式" r:id="rId3" imgW="1074314" imgH="31985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3433763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67" name="Object 55"/>
          <p:cNvGraphicFramePr>
            <a:graphicFrameLocks noChangeAspect="1"/>
          </p:cNvGraphicFramePr>
          <p:nvPr/>
        </p:nvGraphicFramePr>
        <p:xfrm>
          <a:off x="685800" y="838200"/>
          <a:ext cx="81581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2" name="公式" r:id="rId5" imgW="2560320" imgH="388573" progId="Equation.3">
                  <p:embed/>
                </p:oleObj>
              </mc:Choice>
              <mc:Fallback>
                <p:oleObj name="公式" r:id="rId5" imgW="2560320" imgH="388573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81581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68" name="Object 56"/>
          <p:cNvGraphicFramePr>
            <a:graphicFrameLocks noChangeAspect="1"/>
          </p:cNvGraphicFramePr>
          <p:nvPr/>
        </p:nvGraphicFramePr>
        <p:xfrm>
          <a:off x="685800" y="1905000"/>
          <a:ext cx="82232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3" name="公式" r:id="rId7" imgW="3131926" imgH="388573" progId="Equation.3">
                  <p:embed/>
                </p:oleObj>
              </mc:Choice>
              <mc:Fallback>
                <p:oleObj name="公式" r:id="rId7" imgW="3131926" imgH="388573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82232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70" name="Object 58"/>
          <p:cNvGraphicFramePr>
            <a:graphicFrameLocks noChangeAspect="1"/>
          </p:cNvGraphicFramePr>
          <p:nvPr/>
        </p:nvGraphicFramePr>
        <p:xfrm>
          <a:off x="1752600" y="3352800"/>
          <a:ext cx="26955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4" name="公式" r:id="rId9" imgW="1021151" imgH="388573" progId="Equation.3">
                  <p:embed/>
                </p:oleObj>
              </mc:Choice>
              <mc:Fallback>
                <p:oleObj name="公式" r:id="rId9" imgW="1021151" imgH="388573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26955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71" name="Object 59"/>
          <p:cNvGraphicFramePr>
            <a:graphicFrameLocks noChangeAspect="1"/>
          </p:cNvGraphicFramePr>
          <p:nvPr/>
        </p:nvGraphicFramePr>
        <p:xfrm>
          <a:off x="381000" y="4495800"/>
          <a:ext cx="6334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5" name="公式" r:id="rId11" imgW="122062" imgH="91629" progId="Equation.3">
                  <p:embed/>
                </p:oleObj>
              </mc:Choice>
              <mc:Fallback>
                <p:oleObj name="公式" r:id="rId11" imgW="122062" imgH="91629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6334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72" name="AutoShape 60"/>
          <p:cNvSpPr>
            <a:spLocks/>
          </p:cNvSpPr>
          <p:nvPr/>
        </p:nvSpPr>
        <p:spPr bwMode="auto">
          <a:xfrm>
            <a:off x="1143000" y="3886200"/>
            <a:ext cx="457200" cy="16764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74173" name="Object 61"/>
          <p:cNvGraphicFramePr>
            <a:graphicFrameLocks noChangeAspect="1"/>
          </p:cNvGraphicFramePr>
          <p:nvPr/>
        </p:nvGraphicFramePr>
        <p:xfrm>
          <a:off x="4419600" y="3429000"/>
          <a:ext cx="2562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6" name="公式" r:id="rId13" imgW="967563" imgH="411480" progId="Equation.3">
                  <p:embed/>
                </p:oleObj>
              </mc:Choice>
              <mc:Fallback>
                <p:oleObj name="公式" r:id="rId13" imgW="967563" imgH="4114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2562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74" name="Object 62"/>
          <p:cNvGraphicFramePr>
            <a:graphicFrameLocks noChangeAspect="1"/>
          </p:cNvGraphicFramePr>
          <p:nvPr/>
        </p:nvGraphicFramePr>
        <p:xfrm>
          <a:off x="7848600" y="3657600"/>
          <a:ext cx="1295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7" name="公式" r:id="rId15" imgW="617114" imgH="198104" progId="Equation.3">
                  <p:embed/>
                </p:oleObj>
              </mc:Choice>
              <mc:Fallback>
                <p:oleObj name="公式" r:id="rId15" imgW="617114" imgH="19810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12954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75" name="Object 63"/>
          <p:cNvGraphicFramePr>
            <a:graphicFrameLocks noChangeAspect="1"/>
          </p:cNvGraphicFramePr>
          <p:nvPr/>
        </p:nvGraphicFramePr>
        <p:xfrm>
          <a:off x="1828800" y="4572000"/>
          <a:ext cx="26955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8" name="公式" r:id="rId17" imgW="1021151" imgH="388573" progId="Equation.3">
                  <p:embed/>
                </p:oleObj>
              </mc:Choice>
              <mc:Fallback>
                <p:oleObj name="公式" r:id="rId17" imgW="1021151" imgH="388573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26955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76" name="Object 64"/>
          <p:cNvGraphicFramePr>
            <a:graphicFrameLocks noChangeAspect="1"/>
          </p:cNvGraphicFramePr>
          <p:nvPr/>
        </p:nvGraphicFramePr>
        <p:xfrm>
          <a:off x="4572000" y="4635500"/>
          <a:ext cx="1563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9" name="公式" r:id="rId19" imgW="586917" imgH="388573" progId="Equation.3">
                  <p:embed/>
                </p:oleObj>
              </mc:Choice>
              <mc:Fallback>
                <p:oleObj name="公式" r:id="rId19" imgW="586917" imgH="388573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35500"/>
                        <a:ext cx="15636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77" name="Object 65"/>
          <p:cNvGraphicFramePr>
            <a:graphicFrameLocks noChangeAspect="1"/>
          </p:cNvGraphicFramePr>
          <p:nvPr/>
        </p:nvGraphicFramePr>
        <p:xfrm>
          <a:off x="7859713" y="4724400"/>
          <a:ext cx="12731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30" name="公式" r:id="rId21" imgW="601803" imgH="198104" progId="Equation.3">
                  <p:embed/>
                </p:oleObj>
              </mc:Choice>
              <mc:Fallback>
                <p:oleObj name="公式" r:id="rId21" imgW="601803" imgH="19810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4724400"/>
                        <a:ext cx="12731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/>
          <p:cNvSpPr>
            <a:spLocks noChangeShapeType="1"/>
          </p:cNvSpPr>
          <p:nvPr/>
        </p:nvSpPr>
        <p:spPr bwMode="auto">
          <a:xfrm flipH="1">
            <a:off x="3124200" y="1143000"/>
            <a:ext cx="6019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2286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例：匀强电场 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E</a:t>
            </a:r>
            <a:r>
              <a:rPr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中，放一接地导体球，球半径为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求球外电势。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838200" y="12192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选择极坐标讨论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0" y="1143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445452" name="Object 12"/>
          <p:cNvGraphicFramePr>
            <a:graphicFrameLocks noChangeAspect="1"/>
          </p:cNvGraphicFramePr>
          <p:nvPr/>
        </p:nvGraphicFramePr>
        <p:xfrm>
          <a:off x="2438400" y="2743200"/>
          <a:ext cx="1358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3" name="公式" r:id="rId3" imgW="434234" imgH="167561" progId="Equation.3">
                  <p:embed/>
                </p:oleObj>
              </mc:Choice>
              <mc:Fallback>
                <p:oleObj name="公式" r:id="rId3" imgW="434234" imgH="16756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13589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>
            <a:graphicFrameLocks noChangeAspect="1"/>
          </p:cNvGraphicFramePr>
          <p:nvPr/>
        </p:nvGraphicFramePr>
        <p:xfrm>
          <a:off x="2187575" y="3657600"/>
          <a:ext cx="1716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4" name="公式" r:id="rId5" imgW="548640" imgH="243919" progId="Equation.3">
                  <p:embed/>
                </p:oleObj>
              </mc:Choice>
              <mc:Fallback>
                <p:oleObj name="公式" r:id="rId5" imgW="548640" imgH="2439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3657600"/>
                        <a:ext cx="1716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84" name="Rectangle 44"/>
          <p:cNvSpPr>
            <a:spLocks noChangeArrowheads="1"/>
          </p:cNvSpPr>
          <p:nvPr/>
        </p:nvSpPr>
        <p:spPr bwMode="auto">
          <a:xfrm>
            <a:off x="228600" y="2057400"/>
            <a:ext cx="3779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电势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满足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Laplace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方程</a:t>
            </a:r>
          </a:p>
        </p:txBody>
      </p:sp>
      <p:sp>
        <p:nvSpPr>
          <p:cNvPr id="445485" name="Rectangle 45"/>
          <p:cNvSpPr>
            <a:spLocks noChangeArrowheads="1"/>
          </p:cNvSpPr>
          <p:nvPr/>
        </p:nvSpPr>
        <p:spPr bwMode="auto">
          <a:xfrm>
            <a:off x="304800" y="27432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定解问题：</a:t>
            </a:r>
          </a:p>
        </p:txBody>
      </p:sp>
      <p:sp>
        <p:nvSpPr>
          <p:cNvPr id="445486" name="Rectangle 46"/>
          <p:cNvSpPr>
            <a:spLocks noChangeArrowheads="1"/>
          </p:cNvSpPr>
          <p:nvPr/>
        </p:nvSpPr>
        <p:spPr bwMode="auto">
          <a:xfrm>
            <a:off x="381000" y="3581400"/>
            <a:ext cx="1978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边界条件：</a:t>
            </a:r>
          </a:p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（接地）</a:t>
            </a:r>
          </a:p>
        </p:txBody>
      </p:sp>
      <p:sp>
        <p:nvSpPr>
          <p:cNvPr id="445487" name="Rectangle 47"/>
          <p:cNvSpPr>
            <a:spLocks noChangeArrowheads="1"/>
          </p:cNvSpPr>
          <p:nvPr/>
        </p:nvSpPr>
        <p:spPr bwMode="auto">
          <a:xfrm>
            <a:off x="381000" y="46482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无限远处为匀强电场</a:t>
            </a:r>
          </a:p>
        </p:txBody>
      </p:sp>
      <p:graphicFrame>
        <p:nvGraphicFramePr>
          <p:cNvPr id="445488" name="Object 48"/>
          <p:cNvGraphicFramePr>
            <a:graphicFrameLocks noChangeAspect="1"/>
          </p:cNvGraphicFramePr>
          <p:nvPr/>
        </p:nvGraphicFramePr>
        <p:xfrm>
          <a:off x="4132263" y="4572000"/>
          <a:ext cx="1631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5" name="公式" r:id="rId7" imgW="525674" imgH="243919" progId="Equation.3">
                  <p:embed/>
                </p:oleObj>
              </mc:Choice>
              <mc:Fallback>
                <p:oleObj name="公式" r:id="rId7" imgW="525674" imgH="24391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572000"/>
                        <a:ext cx="1631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8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364388"/>
              </p:ext>
            </p:extLst>
          </p:nvPr>
        </p:nvGraphicFramePr>
        <p:xfrm>
          <a:off x="5656428" y="4344987"/>
          <a:ext cx="18669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6" name="公式" r:id="rId9" imgW="601803" imgH="388573" progId="Equation.3">
                  <p:embed/>
                </p:oleObj>
              </mc:Choice>
              <mc:Fallback>
                <p:oleObj name="公式" r:id="rId9" imgW="601803" imgH="38857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28" y="4344987"/>
                        <a:ext cx="18669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9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661540"/>
              </p:ext>
            </p:extLst>
          </p:nvPr>
        </p:nvGraphicFramePr>
        <p:xfrm>
          <a:off x="7343714" y="4603449"/>
          <a:ext cx="9683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7" name="公式" r:id="rId11" imgW="312597" imgH="221011" progId="Equation.3">
                  <p:embed/>
                </p:oleObj>
              </mc:Choice>
              <mc:Fallback>
                <p:oleObj name="公式" r:id="rId11" imgW="312597" imgH="22101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14" y="4603449"/>
                        <a:ext cx="9683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3" name="Group 54"/>
          <p:cNvGrpSpPr>
            <a:grpSpLocks/>
          </p:cNvGrpSpPr>
          <p:nvPr/>
        </p:nvGrpSpPr>
        <p:grpSpPr bwMode="auto">
          <a:xfrm>
            <a:off x="4800600" y="1295400"/>
            <a:ext cx="4343400" cy="2438400"/>
            <a:chOff x="2544" y="816"/>
            <a:chExt cx="3216" cy="1776"/>
          </a:xfrm>
        </p:grpSpPr>
        <p:grpSp>
          <p:nvGrpSpPr>
            <p:cNvPr id="43026" name="Group 43"/>
            <p:cNvGrpSpPr>
              <a:grpSpLocks/>
            </p:cNvGrpSpPr>
            <p:nvPr/>
          </p:nvGrpSpPr>
          <p:grpSpPr bwMode="auto">
            <a:xfrm>
              <a:off x="2544" y="912"/>
              <a:ext cx="3216" cy="1680"/>
              <a:chOff x="2544" y="912"/>
              <a:chExt cx="3216" cy="1680"/>
            </a:xfrm>
          </p:grpSpPr>
          <p:sp>
            <p:nvSpPr>
              <p:cNvPr id="43030" name="Oval 14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008" cy="9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31" name="Line 15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2" name="Line 16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17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Line 19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5" name="Line 20"/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" name="Line 21"/>
              <p:cNvSpPr>
                <a:spLocks noChangeShapeType="1"/>
              </p:cNvSpPr>
              <p:nvPr/>
            </p:nvSpPr>
            <p:spPr bwMode="auto">
              <a:xfrm>
                <a:off x="4560" y="163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7" name="Line 23"/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8" name="Line 24"/>
              <p:cNvSpPr>
                <a:spLocks noChangeShapeType="1"/>
              </p:cNvSpPr>
              <p:nvPr/>
            </p:nvSpPr>
            <p:spPr bwMode="auto">
              <a:xfrm>
                <a:off x="4512" y="196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9" name="Line 25"/>
              <p:cNvSpPr>
                <a:spLocks noChangeShapeType="1"/>
              </p:cNvSpPr>
              <p:nvPr/>
            </p:nvSpPr>
            <p:spPr bwMode="auto">
              <a:xfrm>
                <a:off x="4560" y="139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Line 26"/>
              <p:cNvSpPr>
                <a:spLocks noChangeShapeType="1"/>
              </p:cNvSpPr>
              <p:nvPr/>
            </p:nvSpPr>
            <p:spPr bwMode="auto">
              <a:xfrm>
                <a:off x="460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1" name="Line 28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Line 29"/>
              <p:cNvSpPr>
                <a:spLocks noChangeShapeType="1"/>
              </p:cNvSpPr>
              <p:nvPr/>
            </p:nvSpPr>
            <p:spPr bwMode="auto">
              <a:xfrm>
                <a:off x="4608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Freeform 30"/>
              <p:cNvSpPr>
                <a:spLocks/>
              </p:cNvSpPr>
              <p:nvPr/>
            </p:nvSpPr>
            <p:spPr bwMode="auto">
              <a:xfrm>
                <a:off x="2688" y="1968"/>
                <a:ext cx="1104" cy="112"/>
              </a:xfrm>
              <a:custGeom>
                <a:avLst/>
                <a:gdLst>
                  <a:gd name="T0" fmla="*/ 0 w 1104"/>
                  <a:gd name="T1" fmla="*/ 96 h 112"/>
                  <a:gd name="T2" fmla="*/ 912 w 1104"/>
                  <a:gd name="T3" fmla="*/ 96 h 112"/>
                  <a:gd name="T4" fmla="*/ 1104 w 1104"/>
                  <a:gd name="T5" fmla="*/ 0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96"/>
                    </a:moveTo>
                    <a:cubicBezTo>
                      <a:pt x="364" y="104"/>
                      <a:pt x="728" y="112"/>
                      <a:pt x="912" y="96"/>
                    </a:cubicBezTo>
                    <a:cubicBezTo>
                      <a:pt x="1096" y="80"/>
                      <a:pt x="1100" y="40"/>
                      <a:pt x="110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4" name="Freeform 31"/>
              <p:cNvSpPr>
                <a:spLocks/>
              </p:cNvSpPr>
              <p:nvPr/>
            </p:nvSpPr>
            <p:spPr bwMode="auto">
              <a:xfrm>
                <a:off x="2640" y="1776"/>
                <a:ext cx="1056" cy="168"/>
              </a:xfrm>
              <a:custGeom>
                <a:avLst/>
                <a:gdLst>
                  <a:gd name="T0" fmla="*/ 0 w 1056"/>
                  <a:gd name="T1" fmla="*/ 144 h 168"/>
                  <a:gd name="T2" fmla="*/ 864 w 1056"/>
                  <a:gd name="T3" fmla="*/ 144 h 168"/>
                  <a:gd name="T4" fmla="*/ 1056 w 1056"/>
                  <a:gd name="T5" fmla="*/ 0 h 1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168">
                    <a:moveTo>
                      <a:pt x="0" y="144"/>
                    </a:moveTo>
                    <a:cubicBezTo>
                      <a:pt x="344" y="156"/>
                      <a:pt x="688" y="168"/>
                      <a:pt x="864" y="144"/>
                    </a:cubicBezTo>
                    <a:cubicBezTo>
                      <a:pt x="1040" y="120"/>
                      <a:pt x="1048" y="60"/>
                      <a:pt x="105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Freeform 32"/>
              <p:cNvSpPr>
                <a:spLocks/>
              </p:cNvSpPr>
              <p:nvPr/>
            </p:nvSpPr>
            <p:spPr bwMode="auto">
              <a:xfrm>
                <a:off x="2688" y="1472"/>
                <a:ext cx="1032" cy="112"/>
              </a:xfrm>
              <a:custGeom>
                <a:avLst/>
                <a:gdLst>
                  <a:gd name="T0" fmla="*/ 0 w 1032"/>
                  <a:gd name="T1" fmla="*/ 16 h 112"/>
                  <a:gd name="T2" fmla="*/ 864 w 1032"/>
                  <a:gd name="T3" fmla="*/ 16 h 112"/>
                  <a:gd name="T4" fmla="*/ 1008 w 1032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32" h="112">
                    <a:moveTo>
                      <a:pt x="0" y="16"/>
                    </a:moveTo>
                    <a:cubicBezTo>
                      <a:pt x="348" y="8"/>
                      <a:pt x="696" y="0"/>
                      <a:pt x="864" y="16"/>
                    </a:cubicBezTo>
                    <a:cubicBezTo>
                      <a:pt x="1032" y="32"/>
                      <a:pt x="1020" y="72"/>
                      <a:pt x="1008" y="11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6" name="Freeform 33"/>
              <p:cNvSpPr>
                <a:spLocks/>
              </p:cNvSpPr>
              <p:nvPr/>
            </p:nvSpPr>
            <p:spPr bwMode="auto">
              <a:xfrm>
                <a:off x="2640" y="1328"/>
                <a:ext cx="1104" cy="112"/>
              </a:xfrm>
              <a:custGeom>
                <a:avLst/>
                <a:gdLst>
                  <a:gd name="T0" fmla="*/ 0 w 1104"/>
                  <a:gd name="T1" fmla="*/ 16 h 112"/>
                  <a:gd name="T2" fmla="*/ 864 w 1104"/>
                  <a:gd name="T3" fmla="*/ 16 h 112"/>
                  <a:gd name="T4" fmla="*/ 1104 w 1104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16"/>
                    </a:moveTo>
                    <a:cubicBezTo>
                      <a:pt x="340" y="8"/>
                      <a:pt x="680" y="0"/>
                      <a:pt x="864" y="16"/>
                    </a:cubicBezTo>
                    <a:cubicBezTo>
                      <a:pt x="1048" y="32"/>
                      <a:pt x="1076" y="72"/>
                      <a:pt x="1104" y="11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7" name="Freeform 34"/>
              <p:cNvSpPr>
                <a:spLocks/>
              </p:cNvSpPr>
              <p:nvPr/>
            </p:nvSpPr>
            <p:spPr bwMode="auto">
              <a:xfrm>
                <a:off x="4632" y="1328"/>
                <a:ext cx="1032" cy="112"/>
              </a:xfrm>
              <a:custGeom>
                <a:avLst/>
                <a:gdLst>
                  <a:gd name="T0" fmla="*/ 24 w 1032"/>
                  <a:gd name="T1" fmla="*/ 112 h 112"/>
                  <a:gd name="T2" fmla="*/ 168 w 1032"/>
                  <a:gd name="T3" fmla="*/ 16 h 112"/>
                  <a:gd name="T4" fmla="*/ 1032 w 1032"/>
                  <a:gd name="T5" fmla="*/ 1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32" h="112">
                    <a:moveTo>
                      <a:pt x="24" y="112"/>
                    </a:moveTo>
                    <a:cubicBezTo>
                      <a:pt x="12" y="72"/>
                      <a:pt x="0" y="32"/>
                      <a:pt x="168" y="16"/>
                    </a:cubicBezTo>
                    <a:cubicBezTo>
                      <a:pt x="336" y="0"/>
                      <a:pt x="684" y="8"/>
                      <a:pt x="1032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8" name="Freeform 35"/>
              <p:cNvSpPr>
                <a:spLocks/>
              </p:cNvSpPr>
              <p:nvPr/>
            </p:nvSpPr>
            <p:spPr bwMode="auto">
              <a:xfrm>
                <a:off x="4704" y="1520"/>
                <a:ext cx="960" cy="112"/>
              </a:xfrm>
              <a:custGeom>
                <a:avLst/>
                <a:gdLst>
                  <a:gd name="T0" fmla="*/ 0 w 960"/>
                  <a:gd name="T1" fmla="*/ 112 h 112"/>
                  <a:gd name="T2" fmla="*/ 192 w 960"/>
                  <a:gd name="T3" fmla="*/ 16 h 112"/>
                  <a:gd name="T4" fmla="*/ 960 w 960"/>
                  <a:gd name="T5" fmla="*/ 1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112">
                    <a:moveTo>
                      <a:pt x="0" y="112"/>
                    </a:moveTo>
                    <a:cubicBezTo>
                      <a:pt x="16" y="72"/>
                      <a:pt x="32" y="32"/>
                      <a:pt x="192" y="16"/>
                    </a:cubicBezTo>
                    <a:cubicBezTo>
                      <a:pt x="352" y="0"/>
                      <a:pt x="656" y="8"/>
                      <a:pt x="960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9" name="Freeform 36"/>
              <p:cNvSpPr>
                <a:spLocks/>
              </p:cNvSpPr>
              <p:nvPr/>
            </p:nvSpPr>
            <p:spPr bwMode="auto">
              <a:xfrm>
                <a:off x="4688" y="1872"/>
                <a:ext cx="976" cy="56"/>
              </a:xfrm>
              <a:custGeom>
                <a:avLst/>
                <a:gdLst>
                  <a:gd name="T0" fmla="*/ 16 w 976"/>
                  <a:gd name="T1" fmla="*/ 0 h 56"/>
                  <a:gd name="T2" fmla="*/ 160 w 976"/>
                  <a:gd name="T3" fmla="*/ 48 h 56"/>
                  <a:gd name="T4" fmla="*/ 976 w 976"/>
                  <a:gd name="T5" fmla="*/ 48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6" h="56">
                    <a:moveTo>
                      <a:pt x="16" y="0"/>
                    </a:moveTo>
                    <a:cubicBezTo>
                      <a:pt x="8" y="20"/>
                      <a:pt x="0" y="40"/>
                      <a:pt x="160" y="48"/>
                    </a:cubicBezTo>
                    <a:cubicBezTo>
                      <a:pt x="320" y="56"/>
                      <a:pt x="648" y="52"/>
                      <a:pt x="976" y="4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0" name="Freeform 37"/>
              <p:cNvSpPr>
                <a:spLocks/>
              </p:cNvSpPr>
              <p:nvPr/>
            </p:nvSpPr>
            <p:spPr bwMode="auto">
              <a:xfrm>
                <a:off x="4560" y="2016"/>
                <a:ext cx="1104" cy="112"/>
              </a:xfrm>
              <a:custGeom>
                <a:avLst/>
                <a:gdLst>
                  <a:gd name="T0" fmla="*/ 0 w 1104"/>
                  <a:gd name="T1" fmla="*/ 0 h 112"/>
                  <a:gd name="T2" fmla="*/ 240 w 1104"/>
                  <a:gd name="T3" fmla="*/ 96 h 112"/>
                  <a:gd name="T4" fmla="*/ 1104 w 1104"/>
                  <a:gd name="T5" fmla="*/ 9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0"/>
                    </a:moveTo>
                    <a:cubicBezTo>
                      <a:pt x="28" y="40"/>
                      <a:pt x="56" y="80"/>
                      <a:pt x="240" y="96"/>
                    </a:cubicBezTo>
                    <a:cubicBezTo>
                      <a:pt x="424" y="112"/>
                      <a:pt x="764" y="104"/>
                      <a:pt x="1104" y="9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1" name="Freeform 38"/>
              <p:cNvSpPr>
                <a:spLocks/>
              </p:cNvSpPr>
              <p:nvPr/>
            </p:nvSpPr>
            <p:spPr bwMode="auto">
              <a:xfrm>
                <a:off x="2544" y="2240"/>
                <a:ext cx="3168" cy="112"/>
              </a:xfrm>
              <a:custGeom>
                <a:avLst/>
                <a:gdLst>
                  <a:gd name="T0" fmla="*/ 0 w 3168"/>
                  <a:gd name="T1" fmla="*/ 16 h 112"/>
                  <a:gd name="T2" fmla="*/ 1248 w 3168"/>
                  <a:gd name="T3" fmla="*/ 16 h 112"/>
                  <a:gd name="T4" fmla="*/ 1776 w 3168"/>
                  <a:gd name="T5" fmla="*/ 112 h 112"/>
                  <a:gd name="T6" fmla="*/ 2064 w 3168"/>
                  <a:gd name="T7" fmla="*/ 16 h 112"/>
                  <a:gd name="T8" fmla="*/ 3168 w 3168"/>
                  <a:gd name="T9" fmla="*/ 6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8" h="112">
                    <a:moveTo>
                      <a:pt x="0" y="16"/>
                    </a:moveTo>
                    <a:cubicBezTo>
                      <a:pt x="476" y="8"/>
                      <a:pt x="952" y="0"/>
                      <a:pt x="1248" y="16"/>
                    </a:cubicBezTo>
                    <a:cubicBezTo>
                      <a:pt x="1544" y="32"/>
                      <a:pt x="1640" y="112"/>
                      <a:pt x="1776" y="112"/>
                    </a:cubicBezTo>
                    <a:cubicBezTo>
                      <a:pt x="1912" y="112"/>
                      <a:pt x="1832" y="24"/>
                      <a:pt x="2064" y="16"/>
                    </a:cubicBezTo>
                    <a:cubicBezTo>
                      <a:pt x="2296" y="8"/>
                      <a:pt x="2732" y="36"/>
                      <a:pt x="3168" y="6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2" name="Line 40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321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3" name="Freeform 41"/>
              <p:cNvSpPr>
                <a:spLocks/>
              </p:cNvSpPr>
              <p:nvPr/>
            </p:nvSpPr>
            <p:spPr bwMode="auto">
              <a:xfrm>
                <a:off x="2688" y="1048"/>
                <a:ext cx="2976" cy="176"/>
              </a:xfrm>
              <a:custGeom>
                <a:avLst/>
                <a:gdLst>
                  <a:gd name="T0" fmla="*/ 0 w 2976"/>
                  <a:gd name="T1" fmla="*/ 56 h 176"/>
                  <a:gd name="T2" fmla="*/ 1248 w 2976"/>
                  <a:gd name="T3" fmla="*/ 104 h 176"/>
                  <a:gd name="T4" fmla="*/ 1680 w 2976"/>
                  <a:gd name="T5" fmla="*/ 8 h 176"/>
                  <a:gd name="T6" fmla="*/ 1920 w 2976"/>
                  <a:gd name="T7" fmla="*/ 152 h 176"/>
                  <a:gd name="T8" fmla="*/ 2976 w 2976"/>
                  <a:gd name="T9" fmla="*/ 152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76" h="176">
                    <a:moveTo>
                      <a:pt x="0" y="56"/>
                    </a:moveTo>
                    <a:cubicBezTo>
                      <a:pt x="484" y="84"/>
                      <a:pt x="968" y="112"/>
                      <a:pt x="1248" y="104"/>
                    </a:cubicBezTo>
                    <a:cubicBezTo>
                      <a:pt x="1528" y="96"/>
                      <a:pt x="1568" y="0"/>
                      <a:pt x="1680" y="8"/>
                    </a:cubicBezTo>
                    <a:cubicBezTo>
                      <a:pt x="1792" y="16"/>
                      <a:pt x="1704" y="128"/>
                      <a:pt x="1920" y="152"/>
                    </a:cubicBezTo>
                    <a:cubicBezTo>
                      <a:pt x="2136" y="176"/>
                      <a:pt x="2556" y="164"/>
                      <a:pt x="2976" y="15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4" name="Line 42"/>
              <p:cNvSpPr>
                <a:spLocks noChangeShapeType="1"/>
              </p:cNvSpPr>
              <p:nvPr/>
            </p:nvSpPr>
            <p:spPr bwMode="auto">
              <a:xfrm>
                <a:off x="2736" y="912"/>
                <a:ext cx="288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27" name="Line 51"/>
            <p:cNvSpPr>
              <a:spLocks noChangeShapeType="1"/>
            </p:cNvSpPr>
            <p:nvPr/>
          </p:nvSpPr>
          <p:spPr bwMode="auto">
            <a:xfrm>
              <a:off x="4176" y="1728"/>
              <a:ext cx="158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8" name="Line 52"/>
            <p:cNvSpPr>
              <a:spLocks noChangeShapeType="1"/>
            </p:cNvSpPr>
            <p:nvPr/>
          </p:nvSpPr>
          <p:spPr bwMode="auto">
            <a:xfrm flipH="1" flipV="1">
              <a:off x="4176" y="816"/>
              <a:ext cx="0" cy="9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9" name="Rectangle 53"/>
            <p:cNvSpPr>
              <a:spLocks noChangeArrowheads="1"/>
            </p:cNvSpPr>
            <p:nvPr/>
          </p:nvSpPr>
          <p:spPr bwMode="auto">
            <a:xfrm>
              <a:off x="5329" y="1349"/>
              <a:ext cx="32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 i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z</a:t>
              </a:r>
              <a:endParaRPr lang="en-US" altLang="zh-CN" sz="40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sp>
        <p:nvSpPr>
          <p:cNvPr id="445495" name="Rectangle 55"/>
          <p:cNvSpPr>
            <a:spLocks noChangeArrowheads="1"/>
          </p:cNvSpPr>
          <p:nvPr/>
        </p:nvSpPr>
        <p:spPr bwMode="auto">
          <a:xfrm>
            <a:off x="901700" y="5562600"/>
            <a:ext cx="2000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r=0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处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u=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en-US" altLang="zh-CN" sz="2800" b="1" i="1" baseline="-25000" dirty="0" err="1">
                <a:latin typeface="Book Antiqua" panose="02040602050305030304" pitchFamily="18" charset="0"/>
                <a:ea typeface="楷体_GB2312" pitchFamily="49" charset="-122"/>
              </a:rPr>
              <a:t>0</a:t>
            </a:r>
            <a:endParaRPr lang="en-US" altLang="zh-CN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45496" name="Object 56"/>
          <p:cNvGraphicFramePr>
            <a:graphicFrameLocks noChangeAspect="1"/>
          </p:cNvGraphicFramePr>
          <p:nvPr/>
        </p:nvGraphicFramePr>
        <p:xfrm>
          <a:off x="5486400" y="5562600"/>
          <a:ext cx="3389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" name="公式" r:id="rId13" imgW="1097280" imgH="243919" progId="Equation.3">
                  <p:embed/>
                </p:oleObj>
              </mc:Choice>
              <mc:Fallback>
                <p:oleObj name="公式" r:id="rId13" imgW="1097280" imgH="24391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62600"/>
                        <a:ext cx="3389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Line 2"/>
          <p:cNvSpPr>
            <a:spLocks noChangeShapeType="1"/>
          </p:cNvSpPr>
          <p:nvPr/>
        </p:nvSpPr>
        <p:spPr bwMode="auto">
          <a:xfrm flipH="1">
            <a:off x="4572000" y="4213225"/>
            <a:ext cx="4572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 flipH="1">
            <a:off x="3505200" y="2155825"/>
            <a:ext cx="5638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36" name="Object 7"/>
          <p:cNvGraphicFramePr>
            <a:graphicFrameLocks noChangeAspect="1"/>
          </p:cNvGraphicFramePr>
          <p:nvPr/>
        </p:nvGraphicFramePr>
        <p:xfrm>
          <a:off x="3390900" y="0"/>
          <a:ext cx="1358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9" name="公式" r:id="rId3" imgW="434234" imgH="167561" progId="Equation.3">
                  <p:embed/>
                </p:oleObj>
              </mc:Choice>
              <mc:Fallback>
                <p:oleObj name="公式" r:id="rId3" imgW="434234" imgH="16756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0"/>
                        <a:ext cx="13589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8"/>
          <p:cNvGraphicFramePr>
            <a:graphicFrameLocks noChangeAspect="1"/>
          </p:cNvGraphicFramePr>
          <p:nvPr/>
        </p:nvGraphicFramePr>
        <p:xfrm>
          <a:off x="3368675" y="609600"/>
          <a:ext cx="1716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0" name="公式" r:id="rId5" imgW="548640" imgH="243919" progId="Equation.3">
                  <p:embed/>
                </p:oleObj>
              </mc:Choice>
              <mc:Fallback>
                <p:oleObj name="公式" r:id="rId5" imgW="548640" imgH="2439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609600"/>
                        <a:ext cx="1716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0" y="2286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定解问题：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0" y="1203325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边界条件：</a:t>
            </a:r>
          </a:p>
        </p:txBody>
      </p:sp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228600" y="23844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轴对称</a:t>
            </a:r>
          </a:p>
        </p:txBody>
      </p:sp>
      <p:sp>
        <p:nvSpPr>
          <p:cNvPr id="446510" name="Rectangle 46"/>
          <p:cNvSpPr>
            <a:spLocks noChangeArrowheads="1"/>
          </p:cNvSpPr>
          <p:nvPr/>
        </p:nvSpPr>
        <p:spPr bwMode="auto">
          <a:xfrm>
            <a:off x="642937" y="550783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4042" name="Object 47"/>
          <p:cNvGraphicFramePr>
            <a:graphicFrameLocks noChangeAspect="1"/>
          </p:cNvGraphicFramePr>
          <p:nvPr/>
        </p:nvGraphicFramePr>
        <p:xfrm>
          <a:off x="3352800" y="1447800"/>
          <a:ext cx="3389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" name="公式" r:id="rId7" imgW="1097280" imgH="243919" progId="Equation.3">
                  <p:embed/>
                </p:oleObj>
              </mc:Choice>
              <mc:Fallback>
                <p:oleObj name="公式" r:id="rId7" imgW="1097280" imgH="24391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3389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AutoShape 48"/>
          <p:cNvSpPr>
            <a:spLocks/>
          </p:cNvSpPr>
          <p:nvPr/>
        </p:nvSpPr>
        <p:spPr bwMode="auto">
          <a:xfrm>
            <a:off x="2781300" y="152400"/>
            <a:ext cx="457200" cy="16764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46513" name="Object 49"/>
          <p:cNvGraphicFramePr>
            <a:graphicFrameLocks noChangeAspect="1"/>
          </p:cNvGraphicFramePr>
          <p:nvPr/>
        </p:nvGraphicFramePr>
        <p:xfrm>
          <a:off x="1811338" y="2384425"/>
          <a:ext cx="2644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2" name="公式" r:id="rId9" imgW="853582" imgH="198104" progId="Equation.3">
                  <p:embed/>
                </p:oleObj>
              </mc:Choice>
              <mc:Fallback>
                <p:oleObj name="公式" r:id="rId9" imgW="853582" imgH="19810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384425"/>
                        <a:ext cx="26447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514" name="Rectangle 50"/>
          <p:cNvSpPr>
            <a:spLocks noChangeArrowheads="1"/>
          </p:cNvSpPr>
          <p:nvPr/>
        </p:nvSpPr>
        <p:spPr bwMode="auto">
          <a:xfrm>
            <a:off x="228600" y="29940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解为</a:t>
            </a:r>
          </a:p>
        </p:txBody>
      </p:sp>
      <p:graphicFrame>
        <p:nvGraphicFramePr>
          <p:cNvPr id="446515" name="Object 51"/>
          <p:cNvGraphicFramePr>
            <a:graphicFrameLocks noChangeAspect="1"/>
          </p:cNvGraphicFramePr>
          <p:nvPr/>
        </p:nvGraphicFramePr>
        <p:xfrm>
          <a:off x="1628775" y="3124200"/>
          <a:ext cx="64484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3" name="公式" r:id="rId11" imgW="2240493" imgH="426751" progId="Equation.3">
                  <p:embed/>
                </p:oleObj>
              </mc:Choice>
              <mc:Fallback>
                <p:oleObj name="公式" r:id="rId11" imgW="2240493" imgH="426751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124200"/>
                        <a:ext cx="64484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516" name="Rectangle 52"/>
          <p:cNvSpPr>
            <a:spLocks noChangeArrowheads="1"/>
          </p:cNvSpPr>
          <p:nvPr/>
        </p:nvSpPr>
        <p:spPr bwMode="auto">
          <a:xfrm>
            <a:off x="0" y="4381500"/>
            <a:ext cx="1828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由边界条件（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）得</a:t>
            </a:r>
          </a:p>
        </p:txBody>
      </p:sp>
      <p:graphicFrame>
        <p:nvGraphicFramePr>
          <p:cNvPr id="446517" name="Object 53"/>
          <p:cNvGraphicFramePr>
            <a:graphicFrameLocks noChangeAspect="1"/>
          </p:cNvGraphicFramePr>
          <p:nvPr/>
        </p:nvGraphicFramePr>
        <p:xfrm>
          <a:off x="2362200" y="4419600"/>
          <a:ext cx="23256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4" name="公式" r:id="rId13" imgW="807649" imgH="236283" progId="Equation.3">
                  <p:embed/>
                </p:oleObj>
              </mc:Choice>
              <mc:Fallback>
                <p:oleObj name="公式" r:id="rId13" imgW="807649" imgH="23628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19600"/>
                        <a:ext cx="23256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518" name="Object 54"/>
          <p:cNvGraphicFramePr>
            <a:graphicFrameLocks noChangeAspect="1"/>
          </p:cNvGraphicFramePr>
          <p:nvPr/>
        </p:nvGraphicFramePr>
        <p:xfrm>
          <a:off x="1981200" y="5181600"/>
          <a:ext cx="68484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5" name="公式" r:id="rId15" imgW="2377440" imgH="426751" progId="Equation.3">
                  <p:embed/>
                </p:oleObj>
              </mc:Choice>
              <mc:Fallback>
                <p:oleObj name="公式" r:id="rId15" imgW="2377440" imgH="42675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68484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Line 2"/>
          <p:cNvSpPr>
            <a:spLocks noChangeShapeType="1"/>
          </p:cNvSpPr>
          <p:nvPr/>
        </p:nvSpPr>
        <p:spPr bwMode="auto">
          <a:xfrm flipH="1">
            <a:off x="4572000" y="4038600"/>
            <a:ext cx="4572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3505200" y="2667000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351213" y="381000"/>
          <a:ext cx="13604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7" name="公式" r:id="rId3" imgW="434234" imgH="167561" progId="Equation.3">
                  <p:embed/>
                </p:oleObj>
              </mc:Choice>
              <mc:Fallback>
                <p:oleObj name="公式" r:id="rId3" imgW="434234" imgH="1675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81000"/>
                        <a:ext cx="13604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330575" y="990600"/>
          <a:ext cx="1716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8" name="公式" r:id="rId5" imgW="548640" imgH="243919" progId="Equation.3">
                  <p:embed/>
                </p:oleObj>
              </mc:Choice>
              <mc:Fallback>
                <p:oleObj name="公式" r:id="rId5" imgW="548640" imgH="2439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990600"/>
                        <a:ext cx="1716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286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定解问题：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1203325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边界条件：</a:t>
            </a: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1219200" y="5867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展开求系数</a:t>
            </a:r>
          </a:p>
        </p:txBody>
      </p:sp>
      <p:graphicFrame>
        <p:nvGraphicFramePr>
          <p:cNvPr id="45065" name="Object 10"/>
          <p:cNvGraphicFramePr>
            <a:graphicFrameLocks noChangeAspect="1"/>
          </p:cNvGraphicFramePr>
          <p:nvPr/>
        </p:nvGraphicFramePr>
        <p:xfrm>
          <a:off x="3314700" y="1828800"/>
          <a:ext cx="3389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9" name="公式" r:id="rId7" imgW="1097280" imgH="243919" progId="Equation.3">
                  <p:embed/>
                </p:oleObj>
              </mc:Choice>
              <mc:Fallback>
                <p:oleObj name="公式" r:id="rId7" imgW="1097280" imgH="2439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828800"/>
                        <a:ext cx="3389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AutoShape 11"/>
          <p:cNvSpPr>
            <a:spLocks/>
          </p:cNvSpPr>
          <p:nvPr/>
        </p:nvSpPr>
        <p:spPr bwMode="auto">
          <a:xfrm>
            <a:off x="2743200" y="533400"/>
            <a:ext cx="457200" cy="16764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7503" name="Rectangle 15"/>
          <p:cNvSpPr>
            <a:spLocks noChangeArrowheads="1"/>
          </p:cNvSpPr>
          <p:nvPr/>
        </p:nvSpPr>
        <p:spPr bwMode="auto">
          <a:xfrm>
            <a:off x="0" y="4343400"/>
            <a:ext cx="1828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由边界条件（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）得</a:t>
            </a:r>
          </a:p>
        </p:txBody>
      </p:sp>
      <p:graphicFrame>
        <p:nvGraphicFramePr>
          <p:cNvPr id="45068" name="Object 17"/>
          <p:cNvGraphicFramePr>
            <a:graphicFrameLocks noChangeAspect="1"/>
          </p:cNvGraphicFramePr>
          <p:nvPr/>
        </p:nvGraphicFramePr>
        <p:xfrm>
          <a:off x="1219200" y="2819400"/>
          <a:ext cx="68484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0" name="公式" r:id="rId9" imgW="2377440" imgH="426751" progId="Equation.3">
                  <p:embed/>
                </p:oleObj>
              </mc:Choice>
              <mc:Fallback>
                <p:oleObj name="公式" r:id="rId9" imgW="2377440" imgH="4267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68484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6" name="Object 18"/>
          <p:cNvGraphicFramePr>
            <a:graphicFrameLocks noChangeAspect="1"/>
          </p:cNvGraphicFramePr>
          <p:nvPr/>
        </p:nvGraphicFramePr>
        <p:xfrm>
          <a:off x="2057400" y="4038600"/>
          <a:ext cx="49545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1" name="公式" r:id="rId11" imgW="1722049" imgH="426751" progId="Equation.3">
                  <p:embed/>
                </p:oleObj>
              </mc:Choice>
              <mc:Fallback>
                <p:oleObj name="公式" r:id="rId11" imgW="1722049" imgH="42675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95458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7" name="Object 19"/>
          <p:cNvGraphicFramePr>
            <a:graphicFrameLocks noChangeAspect="1"/>
          </p:cNvGraphicFramePr>
          <p:nvPr/>
        </p:nvGraphicFramePr>
        <p:xfrm>
          <a:off x="4800600" y="5105400"/>
          <a:ext cx="3024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2" name="公式" r:id="rId13" imgW="1044117" imgH="221011" progId="Equation.3">
                  <p:embed/>
                </p:oleObj>
              </mc:Choice>
              <mc:Fallback>
                <p:oleObj name="公式" r:id="rId13" imgW="1044117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05400"/>
                        <a:ext cx="30241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Line 2"/>
          <p:cNvSpPr>
            <a:spLocks noChangeShapeType="1"/>
          </p:cNvSpPr>
          <p:nvPr/>
        </p:nvSpPr>
        <p:spPr bwMode="auto">
          <a:xfrm flipH="1">
            <a:off x="4572000" y="3048000"/>
            <a:ext cx="4572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15" name="Line 3"/>
          <p:cNvSpPr>
            <a:spLocks noChangeShapeType="1"/>
          </p:cNvSpPr>
          <p:nvPr/>
        </p:nvSpPr>
        <p:spPr bwMode="auto">
          <a:xfrm flipH="1">
            <a:off x="3200400" y="1219200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228600" y="990600"/>
            <a:ext cx="1143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展开求系数</a:t>
            </a:r>
          </a:p>
        </p:txBody>
      </p:sp>
      <p:graphicFrame>
        <p:nvGraphicFramePr>
          <p:cNvPr id="460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25696"/>
              </p:ext>
            </p:extLst>
          </p:nvPr>
        </p:nvGraphicFramePr>
        <p:xfrm>
          <a:off x="1658938" y="0"/>
          <a:ext cx="58642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公式" r:id="rId3" imgW="2034646" imgH="426751" progId="Equation.3">
                  <p:embed/>
                </p:oleObj>
              </mc:Choice>
              <mc:Fallback>
                <p:oleObj name="公式" r:id="rId3" imgW="2034646" imgH="426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0"/>
                        <a:ext cx="58642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7" name="Object 15"/>
          <p:cNvGraphicFramePr>
            <a:graphicFrameLocks noChangeAspect="1"/>
          </p:cNvGraphicFramePr>
          <p:nvPr/>
        </p:nvGraphicFramePr>
        <p:xfrm>
          <a:off x="1143000" y="1295400"/>
          <a:ext cx="76422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公式" r:id="rId5" imgW="2811674" imgH="472566" progId="Equation.3">
                  <p:embed/>
                </p:oleObj>
              </mc:Choice>
              <mc:Fallback>
                <p:oleObj name="公式" r:id="rId5" imgW="2811674" imgH="47256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76422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8" name="AutoShape 16"/>
          <p:cNvSpPr>
            <a:spLocks noChangeArrowheads="1"/>
          </p:cNvSpPr>
          <p:nvPr/>
        </p:nvSpPr>
        <p:spPr bwMode="auto">
          <a:xfrm>
            <a:off x="0" y="3276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48530" name="Object 18"/>
          <p:cNvGraphicFramePr>
            <a:graphicFrameLocks noChangeAspect="1"/>
          </p:cNvGraphicFramePr>
          <p:nvPr/>
        </p:nvGraphicFramePr>
        <p:xfrm>
          <a:off x="1143000" y="3276600"/>
          <a:ext cx="13033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公式" r:id="rId7" imgW="472511" imgH="221011" progId="Equation.3">
                  <p:embed/>
                </p:oleObj>
              </mc:Choice>
              <mc:Fallback>
                <p:oleObj name="公式" r:id="rId7" imgW="472511" imgH="22101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13033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1" name="Object 19"/>
          <p:cNvGraphicFramePr>
            <a:graphicFrameLocks noChangeAspect="1"/>
          </p:cNvGraphicFramePr>
          <p:nvPr/>
        </p:nvGraphicFramePr>
        <p:xfrm>
          <a:off x="3657600" y="3276600"/>
          <a:ext cx="15478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2" name="公式" r:id="rId9" imgW="563951" imgH="221011" progId="Equation.3">
                  <p:embed/>
                </p:oleObj>
              </mc:Choice>
              <mc:Fallback>
                <p:oleObj name="公式" r:id="rId9" imgW="563951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15478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2" name="Object 20"/>
          <p:cNvGraphicFramePr>
            <a:graphicFrameLocks noChangeAspect="1"/>
          </p:cNvGraphicFramePr>
          <p:nvPr/>
        </p:nvGraphicFramePr>
        <p:xfrm>
          <a:off x="6288088" y="3200400"/>
          <a:ext cx="28559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3" name="公式" r:id="rId11" imgW="1044117" imgH="221011" progId="Equation.3">
                  <p:embed/>
                </p:oleObj>
              </mc:Choice>
              <mc:Fallback>
                <p:oleObj name="公式" r:id="rId11" imgW="1044117" imgH="2210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3200400"/>
                        <a:ext cx="28559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4" name="Object 22"/>
          <p:cNvGraphicFramePr>
            <a:graphicFrameLocks noChangeAspect="1"/>
          </p:cNvGraphicFramePr>
          <p:nvPr/>
        </p:nvGraphicFramePr>
        <p:xfrm>
          <a:off x="1143000" y="3962400"/>
          <a:ext cx="68119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4" name="公式" r:id="rId13" imgW="2369785" imgH="426751" progId="Equation.3">
                  <p:embed/>
                </p:oleObj>
              </mc:Choice>
              <mc:Fallback>
                <p:oleObj name="公式" r:id="rId13" imgW="2369785" imgH="4267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68119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5" name="Object 23"/>
          <p:cNvGraphicFramePr>
            <a:graphicFrameLocks noChangeAspect="1"/>
          </p:cNvGraphicFramePr>
          <p:nvPr/>
        </p:nvGraphicFramePr>
        <p:xfrm>
          <a:off x="2344738" y="5106988"/>
          <a:ext cx="626586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5" name="公式" r:id="rId15" imgW="2179249" imgH="411480" progId="Equation.3">
                  <p:embed/>
                </p:oleObj>
              </mc:Choice>
              <mc:Fallback>
                <p:oleObj name="公式" r:id="rId15" imgW="2179249" imgH="411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106988"/>
                        <a:ext cx="626586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36" name="Line 24"/>
          <p:cNvSpPr>
            <a:spLocks noChangeShapeType="1"/>
          </p:cNvSpPr>
          <p:nvPr/>
        </p:nvSpPr>
        <p:spPr bwMode="auto">
          <a:xfrm flipH="1" flipV="1">
            <a:off x="5410200" y="3962400"/>
            <a:ext cx="3733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8537" name="Object 25"/>
          <p:cNvGraphicFramePr>
            <a:graphicFrameLocks noChangeAspect="1"/>
          </p:cNvGraphicFramePr>
          <p:nvPr/>
        </p:nvGraphicFramePr>
        <p:xfrm>
          <a:off x="1143000" y="2667000"/>
          <a:ext cx="28575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6" name="公式" r:id="rId17" imgW="1044117" imgH="221011" progId="Equation.3">
                  <p:embed/>
                </p:oleObj>
              </mc:Choice>
              <mc:Fallback>
                <p:oleObj name="公式" r:id="rId17" imgW="1044117" imgH="22101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28575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4716016" y="260648"/>
            <a:ext cx="2304256" cy="72995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6336" y="404664"/>
            <a:ext cx="10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截断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017977"/>
              </p:ext>
            </p:extLst>
          </p:nvPr>
        </p:nvGraphicFramePr>
        <p:xfrm>
          <a:off x="6288088" y="2051843"/>
          <a:ext cx="16970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7" name="公式" r:id="rId19" imgW="579262" imgH="205740" progId="Equation.3">
                  <p:embed/>
                </p:oleObj>
              </mc:Choice>
              <mc:Fallback>
                <p:oleObj name="公式" r:id="rId19" imgW="579262" imgH="205740" progId="Equation.3">
                  <p:embed/>
                  <p:pic>
                    <p:nvPicPr>
                      <p:cNvPr id="458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2051843"/>
                        <a:ext cx="16970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3"/>
          <p:cNvSpPr>
            <a:spLocks noChangeShapeType="1"/>
          </p:cNvSpPr>
          <p:nvPr/>
        </p:nvSpPr>
        <p:spPr bwMode="auto">
          <a:xfrm flipH="1">
            <a:off x="3124200" y="1143000"/>
            <a:ext cx="6019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例：匀强电场 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E</a:t>
            </a:r>
            <a:r>
              <a:rPr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中，放一均匀介质球，球半径为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相对介电常数为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，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求球外电势。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838200" y="12192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选择极坐标讨论</a:t>
            </a:r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0" y="1143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465927" name="Object 7"/>
          <p:cNvGraphicFramePr>
            <a:graphicFrameLocks noChangeAspect="1"/>
          </p:cNvGraphicFramePr>
          <p:nvPr/>
        </p:nvGraphicFramePr>
        <p:xfrm>
          <a:off x="247650" y="3200400"/>
          <a:ext cx="33099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6" name="公式" r:id="rId3" imgW="1074314" imgH="236283" progId="Equation.3">
                  <p:embed/>
                </p:oleObj>
              </mc:Choice>
              <mc:Fallback>
                <p:oleObj name="公式" r:id="rId3" imgW="1074314" imgH="2362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200400"/>
                        <a:ext cx="33099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228600" y="1844675"/>
            <a:ext cx="3430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）、球内电势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满足</a:t>
            </a:r>
          </a:p>
          <a:p>
            <a:pPr eaLnBrk="1" hangingPunct="1"/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Laplace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方程</a:t>
            </a:r>
          </a:p>
        </p:txBody>
      </p:sp>
      <p:sp>
        <p:nvSpPr>
          <p:cNvPr id="465930" name="Rectangle 10"/>
          <p:cNvSpPr>
            <a:spLocks noChangeArrowheads="1"/>
          </p:cNvSpPr>
          <p:nvPr/>
        </p:nvSpPr>
        <p:spPr bwMode="auto">
          <a:xfrm>
            <a:off x="0" y="27432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定解问题：</a:t>
            </a:r>
          </a:p>
        </p:txBody>
      </p:sp>
      <p:grpSp>
        <p:nvGrpSpPr>
          <p:cNvPr id="47113" name="Group 16"/>
          <p:cNvGrpSpPr>
            <a:grpSpLocks/>
          </p:cNvGrpSpPr>
          <p:nvPr/>
        </p:nvGrpSpPr>
        <p:grpSpPr bwMode="auto">
          <a:xfrm>
            <a:off x="4038600" y="1295400"/>
            <a:ext cx="4572000" cy="2438400"/>
            <a:chOff x="2544" y="816"/>
            <a:chExt cx="3216" cy="1776"/>
          </a:xfrm>
        </p:grpSpPr>
        <p:grpSp>
          <p:nvGrpSpPr>
            <p:cNvPr id="47116" name="Group 17"/>
            <p:cNvGrpSpPr>
              <a:grpSpLocks/>
            </p:cNvGrpSpPr>
            <p:nvPr/>
          </p:nvGrpSpPr>
          <p:grpSpPr bwMode="auto">
            <a:xfrm>
              <a:off x="2544" y="912"/>
              <a:ext cx="3216" cy="1680"/>
              <a:chOff x="2544" y="912"/>
              <a:chExt cx="3216" cy="1680"/>
            </a:xfrm>
          </p:grpSpPr>
          <p:sp>
            <p:nvSpPr>
              <p:cNvPr id="47120" name="Oval 18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008" cy="9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121" name="Line 19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2" name="Line 20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3" name="Line 21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4" name="Line 22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5" name="Line 23"/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6" name="Line 24"/>
              <p:cNvSpPr>
                <a:spLocks noChangeShapeType="1"/>
              </p:cNvSpPr>
              <p:nvPr/>
            </p:nvSpPr>
            <p:spPr bwMode="auto">
              <a:xfrm>
                <a:off x="4560" y="163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7" name="Line 25"/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8" name="Line 26"/>
              <p:cNvSpPr>
                <a:spLocks noChangeShapeType="1"/>
              </p:cNvSpPr>
              <p:nvPr/>
            </p:nvSpPr>
            <p:spPr bwMode="auto">
              <a:xfrm>
                <a:off x="4512" y="196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9" name="Line 27"/>
              <p:cNvSpPr>
                <a:spLocks noChangeShapeType="1"/>
              </p:cNvSpPr>
              <p:nvPr/>
            </p:nvSpPr>
            <p:spPr bwMode="auto">
              <a:xfrm>
                <a:off x="4560" y="139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0" name="Line 28"/>
              <p:cNvSpPr>
                <a:spLocks noChangeShapeType="1"/>
              </p:cNvSpPr>
              <p:nvPr/>
            </p:nvSpPr>
            <p:spPr bwMode="auto">
              <a:xfrm>
                <a:off x="460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1" name="Line 29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2" name="Line 30"/>
              <p:cNvSpPr>
                <a:spLocks noChangeShapeType="1"/>
              </p:cNvSpPr>
              <p:nvPr/>
            </p:nvSpPr>
            <p:spPr bwMode="auto">
              <a:xfrm>
                <a:off x="4608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3" name="Freeform 31"/>
              <p:cNvSpPr>
                <a:spLocks/>
              </p:cNvSpPr>
              <p:nvPr/>
            </p:nvSpPr>
            <p:spPr bwMode="auto">
              <a:xfrm>
                <a:off x="2688" y="1968"/>
                <a:ext cx="1104" cy="112"/>
              </a:xfrm>
              <a:custGeom>
                <a:avLst/>
                <a:gdLst>
                  <a:gd name="T0" fmla="*/ 0 w 1104"/>
                  <a:gd name="T1" fmla="*/ 96 h 112"/>
                  <a:gd name="T2" fmla="*/ 912 w 1104"/>
                  <a:gd name="T3" fmla="*/ 96 h 112"/>
                  <a:gd name="T4" fmla="*/ 1104 w 1104"/>
                  <a:gd name="T5" fmla="*/ 0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96"/>
                    </a:moveTo>
                    <a:cubicBezTo>
                      <a:pt x="364" y="104"/>
                      <a:pt x="728" y="112"/>
                      <a:pt x="912" y="96"/>
                    </a:cubicBezTo>
                    <a:cubicBezTo>
                      <a:pt x="1096" y="80"/>
                      <a:pt x="1100" y="40"/>
                      <a:pt x="110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4" name="Freeform 32"/>
              <p:cNvSpPr>
                <a:spLocks/>
              </p:cNvSpPr>
              <p:nvPr/>
            </p:nvSpPr>
            <p:spPr bwMode="auto">
              <a:xfrm>
                <a:off x="2640" y="1776"/>
                <a:ext cx="1056" cy="168"/>
              </a:xfrm>
              <a:custGeom>
                <a:avLst/>
                <a:gdLst>
                  <a:gd name="T0" fmla="*/ 0 w 1056"/>
                  <a:gd name="T1" fmla="*/ 144 h 168"/>
                  <a:gd name="T2" fmla="*/ 864 w 1056"/>
                  <a:gd name="T3" fmla="*/ 144 h 168"/>
                  <a:gd name="T4" fmla="*/ 1056 w 1056"/>
                  <a:gd name="T5" fmla="*/ 0 h 1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168">
                    <a:moveTo>
                      <a:pt x="0" y="144"/>
                    </a:moveTo>
                    <a:cubicBezTo>
                      <a:pt x="344" y="156"/>
                      <a:pt x="688" y="168"/>
                      <a:pt x="864" y="144"/>
                    </a:cubicBezTo>
                    <a:cubicBezTo>
                      <a:pt x="1040" y="120"/>
                      <a:pt x="1048" y="60"/>
                      <a:pt x="105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5" name="Freeform 33"/>
              <p:cNvSpPr>
                <a:spLocks/>
              </p:cNvSpPr>
              <p:nvPr/>
            </p:nvSpPr>
            <p:spPr bwMode="auto">
              <a:xfrm>
                <a:off x="2688" y="1472"/>
                <a:ext cx="1032" cy="112"/>
              </a:xfrm>
              <a:custGeom>
                <a:avLst/>
                <a:gdLst>
                  <a:gd name="T0" fmla="*/ 0 w 1032"/>
                  <a:gd name="T1" fmla="*/ 16 h 112"/>
                  <a:gd name="T2" fmla="*/ 864 w 1032"/>
                  <a:gd name="T3" fmla="*/ 16 h 112"/>
                  <a:gd name="T4" fmla="*/ 1008 w 1032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32" h="112">
                    <a:moveTo>
                      <a:pt x="0" y="16"/>
                    </a:moveTo>
                    <a:cubicBezTo>
                      <a:pt x="348" y="8"/>
                      <a:pt x="696" y="0"/>
                      <a:pt x="864" y="16"/>
                    </a:cubicBezTo>
                    <a:cubicBezTo>
                      <a:pt x="1032" y="32"/>
                      <a:pt x="1020" y="72"/>
                      <a:pt x="1008" y="11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6" name="Freeform 34"/>
              <p:cNvSpPr>
                <a:spLocks/>
              </p:cNvSpPr>
              <p:nvPr/>
            </p:nvSpPr>
            <p:spPr bwMode="auto">
              <a:xfrm>
                <a:off x="2640" y="1328"/>
                <a:ext cx="1104" cy="112"/>
              </a:xfrm>
              <a:custGeom>
                <a:avLst/>
                <a:gdLst>
                  <a:gd name="T0" fmla="*/ 0 w 1104"/>
                  <a:gd name="T1" fmla="*/ 16 h 112"/>
                  <a:gd name="T2" fmla="*/ 864 w 1104"/>
                  <a:gd name="T3" fmla="*/ 16 h 112"/>
                  <a:gd name="T4" fmla="*/ 1104 w 1104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16"/>
                    </a:moveTo>
                    <a:cubicBezTo>
                      <a:pt x="340" y="8"/>
                      <a:pt x="680" y="0"/>
                      <a:pt x="864" y="16"/>
                    </a:cubicBezTo>
                    <a:cubicBezTo>
                      <a:pt x="1048" y="32"/>
                      <a:pt x="1076" y="72"/>
                      <a:pt x="1104" y="11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7" name="Freeform 35"/>
              <p:cNvSpPr>
                <a:spLocks/>
              </p:cNvSpPr>
              <p:nvPr/>
            </p:nvSpPr>
            <p:spPr bwMode="auto">
              <a:xfrm>
                <a:off x="4632" y="1328"/>
                <a:ext cx="1032" cy="112"/>
              </a:xfrm>
              <a:custGeom>
                <a:avLst/>
                <a:gdLst>
                  <a:gd name="T0" fmla="*/ 24 w 1032"/>
                  <a:gd name="T1" fmla="*/ 112 h 112"/>
                  <a:gd name="T2" fmla="*/ 168 w 1032"/>
                  <a:gd name="T3" fmla="*/ 16 h 112"/>
                  <a:gd name="T4" fmla="*/ 1032 w 1032"/>
                  <a:gd name="T5" fmla="*/ 1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32" h="112">
                    <a:moveTo>
                      <a:pt x="24" y="112"/>
                    </a:moveTo>
                    <a:cubicBezTo>
                      <a:pt x="12" y="72"/>
                      <a:pt x="0" y="32"/>
                      <a:pt x="168" y="16"/>
                    </a:cubicBezTo>
                    <a:cubicBezTo>
                      <a:pt x="336" y="0"/>
                      <a:pt x="684" y="8"/>
                      <a:pt x="1032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8" name="Freeform 36"/>
              <p:cNvSpPr>
                <a:spLocks/>
              </p:cNvSpPr>
              <p:nvPr/>
            </p:nvSpPr>
            <p:spPr bwMode="auto">
              <a:xfrm>
                <a:off x="4704" y="1520"/>
                <a:ext cx="960" cy="112"/>
              </a:xfrm>
              <a:custGeom>
                <a:avLst/>
                <a:gdLst>
                  <a:gd name="T0" fmla="*/ 0 w 960"/>
                  <a:gd name="T1" fmla="*/ 112 h 112"/>
                  <a:gd name="T2" fmla="*/ 192 w 960"/>
                  <a:gd name="T3" fmla="*/ 16 h 112"/>
                  <a:gd name="T4" fmla="*/ 960 w 960"/>
                  <a:gd name="T5" fmla="*/ 1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112">
                    <a:moveTo>
                      <a:pt x="0" y="112"/>
                    </a:moveTo>
                    <a:cubicBezTo>
                      <a:pt x="16" y="72"/>
                      <a:pt x="32" y="32"/>
                      <a:pt x="192" y="16"/>
                    </a:cubicBezTo>
                    <a:cubicBezTo>
                      <a:pt x="352" y="0"/>
                      <a:pt x="656" y="8"/>
                      <a:pt x="960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9" name="Freeform 37"/>
              <p:cNvSpPr>
                <a:spLocks/>
              </p:cNvSpPr>
              <p:nvPr/>
            </p:nvSpPr>
            <p:spPr bwMode="auto">
              <a:xfrm>
                <a:off x="4688" y="1872"/>
                <a:ext cx="976" cy="56"/>
              </a:xfrm>
              <a:custGeom>
                <a:avLst/>
                <a:gdLst>
                  <a:gd name="T0" fmla="*/ 16 w 976"/>
                  <a:gd name="T1" fmla="*/ 0 h 56"/>
                  <a:gd name="T2" fmla="*/ 160 w 976"/>
                  <a:gd name="T3" fmla="*/ 48 h 56"/>
                  <a:gd name="T4" fmla="*/ 976 w 976"/>
                  <a:gd name="T5" fmla="*/ 48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6" h="56">
                    <a:moveTo>
                      <a:pt x="16" y="0"/>
                    </a:moveTo>
                    <a:cubicBezTo>
                      <a:pt x="8" y="20"/>
                      <a:pt x="0" y="40"/>
                      <a:pt x="160" y="48"/>
                    </a:cubicBezTo>
                    <a:cubicBezTo>
                      <a:pt x="320" y="56"/>
                      <a:pt x="648" y="52"/>
                      <a:pt x="976" y="4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Freeform 38"/>
              <p:cNvSpPr>
                <a:spLocks/>
              </p:cNvSpPr>
              <p:nvPr/>
            </p:nvSpPr>
            <p:spPr bwMode="auto">
              <a:xfrm>
                <a:off x="4560" y="2016"/>
                <a:ext cx="1104" cy="112"/>
              </a:xfrm>
              <a:custGeom>
                <a:avLst/>
                <a:gdLst>
                  <a:gd name="T0" fmla="*/ 0 w 1104"/>
                  <a:gd name="T1" fmla="*/ 0 h 112"/>
                  <a:gd name="T2" fmla="*/ 240 w 1104"/>
                  <a:gd name="T3" fmla="*/ 96 h 112"/>
                  <a:gd name="T4" fmla="*/ 1104 w 1104"/>
                  <a:gd name="T5" fmla="*/ 9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0"/>
                    </a:moveTo>
                    <a:cubicBezTo>
                      <a:pt x="28" y="40"/>
                      <a:pt x="56" y="80"/>
                      <a:pt x="240" y="96"/>
                    </a:cubicBezTo>
                    <a:cubicBezTo>
                      <a:pt x="424" y="112"/>
                      <a:pt x="764" y="104"/>
                      <a:pt x="1104" y="9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1" name="Freeform 39"/>
              <p:cNvSpPr>
                <a:spLocks/>
              </p:cNvSpPr>
              <p:nvPr/>
            </p:nvSpPr>
            <p:spPr bwMode="auto">
              <a:xfrm>
                <a:off x="2544" y="2240"/>
                <a:ext cx="3168" cy="112"/>
              </a:xfrm>
              <a:custGeom>
                <a:avLst/>
                <a:gdLst>
                  <a:gd name="T0" fmla="*/ 0 w 3168"/>
                  <a:gd name="T1" fmla="*/ 16 h 112"/>
                  <a:gd name="T2" fmla="*/ 1248 w 3168"/>
                  <a:gd name="T3" fmla="*/ 16 h 112"/>
                  <a:gd name="T4" fmla="*/ 1776 w 3168"/>
                  <a:gd name="T5" fmla="*/ 112 h 112"/>
                  <a:gd name="T6" fmla="*/ 2064 w 3168"/>
                  <a:gd name="T7" fmla="*/ 16 h 112"/>
                  <a:gd name="T8" fmla="*/ 3168 w 3168"/>
                  <a:gd name="T9" fmla="*/ 6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8" h="112">
                    <a:moveTo>
                      <a:pt x="0" y="16"/>
                    </a:moveTo>
                    <a:cubicBezTo>
                      <a:pt x="476" y="8"/>
                      <a:pt x="952" y="0"/>
                      <a:pt x="1248" y="16"/>
                    </a:cubicBezTo>
                    <a:cubicBezTo>
                      <a:pt x="1544" y="32"/>
                      <a:pt x="1640" y="112"/>
                      <a:pt x="1776" y="112"/>
                    </a:cubicBezTo>
                    <a:cubicBezTo>
                      <a:pt x="1912" y="112"/>
                      <a:pt x="1832" y="24"/>
                      <a:pt x="2064" y="16"/>
                    </a:cubicBezTo>
                    <a:cubicBezTo>
                      <a:pt x="2296" y="8"/>
                      <a:pt x="2732" y="36"/>
                      <a:pt x="3168" y="6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2" name="Line 40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321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3" name="Freeform 41"/>
              <p:cNvSpPr>
                <a:spLocks/>
              </p:cNvSpPr>
              <p:nvPr/>
            </p:nvSpPr>
            <p:spPr bwMode="auto">
              <a:xfrm>
                <a:off x="2688" y="1048"/>
                <a:ext cx="2976" cy="176"/>
              </a:xfrm>
              <a:custGeom>
                <a:avLst/>
                <a:gdLst>
                  <a:gd name="T0" fmla="*/ 0 w 2976"/>
                  <a:gd name="T1" fmla="*/ 56 h 176"/>
                  <a:gd name="T2" fmla="*/ 1248 w 2976"/>
                  <a:gd name="T3" fmla="*/ 104 h 176"/>
                  <a:gd name="T4" fmla="*/ 1680 w 2976"/>
                  <a:gd name="T5" fmla="*/ 8 h 176"/>
                  <a:gd name="T6" fmla="*/ 1920 w 2976"/>
                  <a:gd name="T7" fmla="*/ 152 h 176"/>
                  <a:gd name="T8" fmla="*/ 2976 w 2976"/>
                  <a:gd name="T9" fmla="*/ 152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76" h="176">
                    <a:moveTo>
                      <a:pt x="0" y="56"/>
                    </a:moveTo>
                    <a:cubicBezTo>
                      <a:pt x="484" y="84"/>
                      <a:pt x="968" y="112"/>
                      <a:pt x="1248" y="104"/>
                    </a:cubicBezTo>
                    <a:cubicBezTo>
                      <a:pt x="1528" y="96"/>
                      <a:pt x="1568" y="0"/>
                      <a:pt x="1680" y="8"/>
                    </a:cubicBezTo>
                    <a:cubicBezTo>
                      <a:pt x="1792" y="16"/>
                      <a:pt x="1704" y="128"/>
                      <a:pt x="1920" y="152"/>
                    </a:cubicBezTo>
                    <a:cubicBezTo>
                      <a:pt x="2136" y="176"/>
                      <a:pt x="2556" y="164"/>
                      <a:pt x="2976" y="15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Line 42"/>
              <p:cNvSpPr>
                <a:spLocks noChangeShapeType="1"/>
              </p:cNvSpPr>
              <p:nvPr/>
            </p:nvSpPr>
            <p:spPr bwMode="auto">
              <a:xfrm>
                <a:off x="2736" y="912"/>
                <a:ext cx="288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17" name="Line 43"/>
            <p:cNvSpPr>
              <a:spLocks noChangeShapeType="1"/>
            </p:cNvSpPr>
            <p:nvPr/>
          </p:nvSpPr>
          <p:spPr bwMode="auto">
            <a:xfrm>
              <a:off x="4176" y="1728"/>
              <a:ext cx="158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44"/>
            <p:cNvSpPr>
              <a:spLocks noChangeShapeType="1"/>
            </p:cNvSpPr>
            <p:nvPr/>
          </p:nvSpPr>
          <p:spPr bwMode="auto">
            <a:xfrm flipH="1" flipV="1">
              <a:off x="4176" y="816"/>
              <a:ext cx="0" cy="9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Rectangle 45"/>
            <p:cNvSpPr>
              <a:spLocks noChangeArrowheads="1"/>
            </p:cNvSpPr>
            <p:nvPr/>
          </p:nvSpPr>
          <p:spPr bwMode="auto">
            <a:xfrm>
              <a:off x="5337" y="1349"/>
              <a:ext cx="308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 i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z</a:t>
              </a:r>
              <a:endParaRPr lang="en-US" altLang="zh-CN" sz="40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65968" name="Object 48"/>
          <p:cNvGraphicFramePr>
            <a:graphicFrameLocks noChangeAspect="1"/>
          </p:cNvGraphicFramePr>
          <p:nvPr/>
        </p:nvGraphicFramePr>
        <p:xfrm>
          <a:off x="228600" y="3810000"/>
          <a:ext cx="67024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7" name="公式" r:id="rId5" imgW="2331933" imgH="426751" progId="Equation.3">
                  <p:embed/>
                </p:oleObj>
              </mc:Choice>
              <mc:Fallback>
                <p:oleObj name="公式" r:id="rId5" imgW="2331933" imgH="42675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0"/>
                        <a:ext cx="67024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69" name="Object 49"/>
          <p:cNvGraphicFramePr>
            <a:graphicFrameLocks noChangeAspect="1"/>
          </p:cNvGraphicFramePr>
          <p:nvPr/>
        </p:nvGraphicFramePr>
        <p:xfrm>
          <a:off x="1600200" y="5029200"/>
          <a:ext cx="32051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8" name="公式" r:id="rId7" imgW="1112591" imgH="426751" progId="Equation.3">
                  <p:embed/>
                </p:oleObj>
              </mc:Choice>
              <mc:Fallback>
                <p:oleObj name="公式" r:id="rId7" imgW="1112591" imgH="426751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32051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61360"/>
              </p:ext>
            </p:extLst>
          </p:nvPr>
        </p:nvGraphicFramePr>
        <p:xfrm>
          <a:off x="414625" y="716957"/>
          <a:ext cx="3856948" cy="91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4" name="Equation" r:id="rId3" imgW="1630609" imgH="388573" progId="Equation.DSMT4">
                  <p:embed/>
                </p:oleObj>
              </mc:Choice>
              <mc:Fallback>
                <p:oleObj name="Equation" r:id="rId3" imgW="1630609" imgH="388573" progId="Equation.DSMT4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25" y="716957"/>
                        <a:ext cx="3856948" cy="91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27984" y="88273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贝塞尔方程</a:t>
            </a:r>
          </a:p>
        </p:txBody>
      </p:sp>
      <p:graphicFrame>
        <p:nvGraphicFramePr>
          <p:cNvPr id="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28366"/>
              </p:ext>
            </p:extLst>
          </p:nvPr>
        </p:nvGraphicFramePr>
        <p:xfrm>
          <a:off x="323528" y="1968888"/>
          <a:ext cx="4778987" cy="91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5" name="公式" r:id="rId5" imgW="2316622" imgH="403844" progId="Equation.3">
                  <p:embed/>
                </p:oleObj>
              </mc:Choice>
              <mc:Fallback>
                <p:oleObj name="公式" r:id="rId5" imgW="2316622" imgH="403844" progId="Equation.3">
                  <p:embed/>
                  <p:pic>
                    <p:nvPicPr>
                      <p:cNvPr id="1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68888"/>
                        <a:ext cx="4778987" cy="918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64088" y="177281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贝塞尔函数</a:t>
            </a:r>
          </a:p>
        </p:txBody>
      </p:sp>
      <p:graphicFrame>
        <p:nvGraphicFramePr>
          <p:cNvPr id="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56679"/>
              </p:ext>
            </p:extLst>
          </p:nvPr>
        </p:nvGraphicFramePr>
        <p:xfrm>
          <a:off x="392921" y="3036582"/>
          <a:ext cx="4539932" cy="1001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6" name="公式" r:id="rId7" imgW="1836455" imgH="365666" progId="Equation.3">
                  <p:embed/>
                </p:oleObj>
              </mc:Choice>
              <mc:Fallback>
                <p:oleObj name="公式" r:id="rId7" imgW="1836455" imgH="365666" progId="Equation.3">
                  <p:embed/>
                  <p:pic>
                    <p:nvPicPr>
                      <p:cNvPr id="17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21" y="3036582"/>
                        <a:ext cx="4539932" cy="1001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72850" y="2996955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诺依曼函数</a:t>
            </a:r>
            <a:endParaRPr lang="en-US" altLang="zh-CN" dirty="0"/>
          </a:p>
          <a:p>
            <a:r>
              <a:rPr lang="zh-CN" altLang="en-US" dirty="0"/>
              <a:t>第二类柱函数</a:t>
            </a:r>
          </a:p>
        </p:txBody>
      </p:sp>
      <p:graphicFrame>
        <p:nvGraphicFramePr>
          <p:cNvPr id="11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84232"/>
              </p:ext>
            </p:extLst>
          </p:nvPr>
        </p:nvGraphicFramePr>
        <p:xfrm>
          <a:off x="320814" y="4136163"/>
          <a:ext cx="3946028" cy="59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7" name="公式" r:id="rId9" imgW="1569791" imgH="198104" progId="Equation.3">
                  <p:embed/>
                </p:oleObj>
              </mc:Choice>
              <mc:Fallback>
                <p:oleObj name="公式" r:id="rId9" imgW="1569791" imgH="198104" progId="Equation.3">
                  <p:embed/>
                  <p:pic>
                    <p:nvPicPr>
                      <p:cNvPr id="19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14" y="4136163"/>
                        <a:ext cx="3946028" cy="591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hlinkClick r:id="rId11"/>
          </p:cNvPr>
          <p:cNvSpPr txBox="1">
            <a:spLocks noChangeArrowheads="1"/>
          </p:cNvSpPr>
          <p:nvPr/>
        </p:nvSpPr>
        <p:spPr bwMode="auto">
          <a:xfrm>
            <a:off x="414625" y="188640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奇点邻域级数求解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72850" y="242698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第一类柱函数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684" y="482643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自然边界条件：</a:t>
            </a:r>
          </a:p>
        </p:txBody>
      </p:sp>
      <p:sp>
        <p:nvSpPr>
          <p:cNvPr id="15" name="矩形 14"/>
          <p:cNvSpPr/>
          <p:nvPr/>
        </p:nvSpPr>
        <p:spPr>
          <a:xfrm>
            <a:off x="2873712" y="4826431"/>
            <a:ext cx="3108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Book Antiqua" panose="02040602050305030304" pitchFamily="18" charset="0"/>
                <a:ea typeface="楷体_GB2312" pitchFamily="49" charset="-122"/>
              </a:rPr>
              <a:t>在 </a:t>
            </a:r>
            <a:r>
              <a:rPr lang="en-US" altLang="zh-CN" b="1" i="1" dirty="0">
                <a:latin typeface="Book Antiqua" panose="02040602050305030304" pitchFamily="18" charset="0"/>
                <a:ea typeface="楷体_GB2312" pitchFamily="49" charset="-122"/>
              </a:rPr>
              <a:t>x=</a:t>
            </a:r>
            <a:r>
              <a:rPr lang="en-US" altLang="zh-CN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lang="zh-CN" altLang="en-US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保持有限</a:t>
            </a:r>
            <a:endParaRPr lang="zh-CN" altLang="en-US" dirty="0"/>
          </a:p>
        </p:txBody>
      </p:sp>
      <p:graphicFrame>
        <p:nvGraphicFramePr>
          <p:cNvPr id="1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81982"/>
              </p:ext>
            </p:extLst>
          </p:nvPr>
        </p:nvGraphicFramePr>
        <p:xfrm>
          <a:off x="2688039" y="5286125"/>
          <a:ext cx="23574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8" name="公式" r:id="rId12" imgW="792338" imgH="198104" progId="Equation.3">
                  <p:embed/>
                </p:oleObj>
              </mc:Choice>
              <mc:Fallback>
                <p:oleObj name="公式" r:id="rId12" imgW="792338" imgH="198104" progId="Equation.3">
                  <p:embed/>
                  <p:pic>
                    <p:nvPicPr>
                      <p:cNvPr id="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039" y="5286125"/>
                        <a:ext cx="23574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2026"/>
              </p:ext>
            </p:extLst>
          </p:nvPr>
        </p:nvGraphicFramePr>
        <p:xfrm>
          <a:off x="5372850" y="5203045"/>
          <a:ext cx="2393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9" name="公式" r:id="rId14" imgW="807649" imgH="198104" progId="Equation.3">
                  <p:embed/>
                </p:oleObj>
              </mc:Choice>
              <mc:Fallback>
                <p:oleObj name="公式" r:id="rId14" imgW="807649" imgH="198104" progId="Equation.3">
                  <p:embed/>
                  <p:pic>
                    <p:nvPicPr>
                      <p:cNvPr id="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850" y="5203045"/>
                        <a:ext cx="2393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280432"/>
              </p:ext>
            </p:extLst>
          </p:nvPr>
        </p:nvGraphicFramePr>
        <p:xfrm>
          <a:off x="166636" y="5294374"/>
          <a:ext cx="2176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0" name="公式" r:id="rId16" imgW="731520" imgH="198104" progId="Equation.3">
                  <p:embed/>
                </p:oleObj>
              </mc:Choice>
              <mc:Fallback>
                <p:oleObj name="公式" r:id="rId16" imgW="731520" imgH="198104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36" y="5294374"/>
                        <a:ext cx="2176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1302"/>
              </p:ext>
            </p:extLst>
          </p:nvPr>
        </p:nvGraphicFramePr>
        <p:xfrm>
          <a:off x="1749496" y="5947060"/>
          <a:ext cx="22653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1" name="Equation" r:id="rId18" imgW="901440" imgH="228600" progId="Equation.DSMT4">
                  <p:embed/>
                </p:oleObj>
              </mc:Choice>
              <mc:Fallback>
                <p:oleObj name="Equation" r:id="rId18" imgW="901440" imgH="228600" progId="Equation.DSMT4">
                  <p:embed/>
                  <p:pic>
                    <p:nvPicPr>
                      <p:cNvPr id="11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96" y="5947060"/>
                        <a:ext cx="22653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739855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022" name="Object 1030"/>
          <p:cNvGraphicFramePr>
            <a:graphicFrameLocks noChangeAspect="1"/>
          </p:cNvGraphicFramePr>
          <p:nvPr/>
        </p:nvGraphicFramePr>
        <p:xfrm>
          <a:off x="381000" y="1690688"/>
          <a:ext cx="33480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0" name="公式" r:id="rId3" imgW="1081969" imgH="221011" progId="Equation.3">
                  <p:embed/>
                </p:oleObj>
              </mc:Choice>
              <mc:Fallback>
                <p:oleObj name="公式" r:id="rId3" imgW="1081969" imgH="22101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90688"/>
                        <a:ext cx="334803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4" name="Rectangle 1032"/>
          <p:cNvSpPr>
            <a:spLocks noChangeArrowheads="1"/>
          </p:cNvSpPr>
          <p:nvPr/>
        </p:nvSpPr>
        <p:spPr bwMode="auto">
          <a:xfrm>
            <a:off x="0" y="0"/>
            <a:ext cx="3430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）、球外电势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满足</a:t>
            </a:r>
          </a:p>
          <a:p>
            <a:pPr eaLnBrk="1" hangingPunct="1"/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Laplace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方程</a:t>
            </a:r>
          </a:p>
        </p:txBody>
      </p:sp>
      <p:sp>
        <p:nvSpPr>
          <p:cNvPr id="470025" name="Rectangle 1033"/>
          <p:cNvSpPr>
            <a:spLocks noChangeArrowheads="1"/>
          </p:cNvSpPr>
          <p:nvPr/>
        </p:nvSpPr>
        <p:spPr bwMode="auto">
          <a:xfrm>
            <a:off x="0" y="1143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定解问题：</a:t>
            </a:r>
          </a:p>
        </p:txBody>
      </p:sp>
      <p:sp>
        <p:nvSpPr>
          <p:cNvPr id="470027" name="Rectangle 1035"/>
          <p:cNvSpPr>
            <a:spLocks noChangeArrowheads="1"/>
          </p:cNvSpPr>
          <p:nvPr/>
        </p:nvSpPr>
        <p:spPr bwMode="auto">
          <a:xfrm>
            <a:off x="0" y="37338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无限远处为匀强电场</a:t>
            </a:r>
          </a:p>
        </p:txBody>
      </p:sp>
      <p:graphicFrame>
        <p:nvGraphicFramePr>
          <p:cNvPr id="470028" name="Object 1036"/>
          <p:cNvGraphicFramePr>
            <a:graphicFrameLocks noChangeAspect="1"/>
          </p:cNvGraphicFramePr>
          <p:nvPr/>
        </p:nvGraphicFramePr>
        <p:xfrm>
          <a:off x="3751263" y="3657600"/>
          <a:ext cx="1631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1" name="公式" r:id="rId5" imgW="525674" imgH="243919" progId="Equation.3">
                  <p:embed/>
                </p:oleObj>
              </mc:Choice>
              <mc:Fallback>
                <p:oleObj name="公式" r:id="rId5" imgW="525674" imgH="243919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657600"/>
                        <a:ext cx="1631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9" name="Object 1037"/>
          <p:cNvGraphicFramePr>
            <a:graphicFrameLocks noChangeAspect="1"/>
          </p:cNvGraphicFramePr>
          <p:nvPr/>
        </p:nvGraphicFramePr>
        <p:xfrm>
          <a:off x="5181600" y="3505200"/>
          <a:ext cx="18669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2" name="公式" r:id="rId7" imgW="601803" imgH="388573" progId="Equation.3">
                  <p:embed/>
                </p:oleObj>
              </mc:Choice>
              <mc:Fallback>
                <p:oleObj name="公式" r:id="rId7" imgW="601803" imgH="388573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18669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0" name="Object 1038"/>
          <p:cNvGraphicFramePr>
            <a:graphicFrameLocks noChangeAspect="1"/>
          </p:cNvGraphicFramePr>
          <p:nvPr/>
        </p:nvGraphicFramePr>
        <p:xfrm>
          <a:off x="6934200" y="3733800"/>
          <a:ext cx="9683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" name="公式" r:id="rId9" imgW="312597" imgH="221011" progId="Equation.3">
                  <p:embed/>
                </p:oleObj>
              </mc:Choice>
              <mc:Fallback>
                <p:oleObj name="公式" r:id="rId9" imgW="312597" imgH="221011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33800"/>
                        <a:ext cx="9683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7" name="Group 1039"/>
          <p:cNvGrpSpPr>
            <a:grpSpLocks/>
          </p:cNvGrpSpPr>
          <p:nvPr/>
        </p:nvGrpSpPr>
        <p:grpSpPr bwMode="auto">
          <a:xfrm>
            <a:off x="4038600" y="0"/>
            <a:ext cx="4495800" cy="2438400"/>
            <a:chOff x="2544" y="816"/>
            <a:chExt cx="3216" cy="1776"/>
          </a:xfrm>
        </p:grpSpPr>
        <p:grpSp>
          <p:nvGrpSpPr>
            <p:cNvPr id="48142" name="Group 1040"/>
            <p:cNvGrpSpPr>
              <a:grpSpLocks/>
            </p:cNvGrpSpPr>
            <p:nvPr/>
          </p:nvGrpSpPr>
          <p:grpSpPr bwMode="auto">
            <a:xfrm>
              <a:off x="2544" y="912"/>
              <a:ext cx="3216" cy="1680"/>
              <a:chOff x="2544" y="912"/>
              <a:chExt cx="3216" cy="1680"/>
            </a:xfrm>
          </p:grpSpPr>
          <p:sp>
            <p:nvSpPr>
              <p:cNvPr id="48146" name="Oval 1041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008" cy="9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47" name="Line 1042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8" name="Line 1043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9" name="Line 1044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0" name="Line 1045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1" name="Line 1046"/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2" name="Line 1047"/>
              <p:cNvSpPr>
                <a:spLocks noChangeShapeType="1"/>
              </p:cNvSpPr>
              <p:nvPr/>
            </p:nvSpPr>
            <p:spPr bwMode="auto">
              <a:xfrm>
                <a:off x="4560" y="163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3" name="Line 1048"/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4" name="Line 1049"/>
              <p:cNvSpPr>
                <a:spLocks noChangeShapeType="1"/>
              </p:cNvSpPr>
              <p:nvPr/>
            </p:nvSpPr>
            <p:spPr bwMode="auto">
              <a:xfrm>
                <a:off x="4512" y="196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5" name="Line 1050"/>
              <p:cNvSpPr>
                <a:spLocks noChangeShapeType="1"/>
              </p:cNvSpPr>
              <p:nvPr/>
            </p:nvSpPr>
            <p:spPr bwMode="auto">
              <a:xfrm>
                <a:off x="4560" y="139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6" name="Line 1051"/>
              <p:cNvSpPr>
                <a:spLocks noChangeShapeType="1"/>
              </p:cNvSpPr>
              <p:nvPr/>
            </p:nvSpPr>
            <p:spPr bwMode="auto">
              <a:xfrm>
                <a:off x="460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7" name="Line 1052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8" name="Line 1053"/>
              <p:cNvSpPr>
                <a:spLocks noChangeShapeType="1"/>
              </p:cNvSpPr>
              <p:nvPr/>
            </p:nvSpPr>
            <p:spPr bwMode="auto">
              <a:xfrm>
                <a:off x="4608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9" name="Freeform 1054"/>
              <p:cNvSpPr>
                <a:spLocks/>
              </p:cNvSpPr>
              <p:nvPr/>
            </p:nvSpPr>
            <p:spPr bwMode="auto">
              <a:xfrm>
                <a:off x="2688" y="1968"/>
                <a:ext cx="1104" cy="112"/>
              </a:xfrm>
              <a:custGeom>
                <a:avLst/>
                <a:gdLst>
                  <a:gd name="T0" fmla="*/ 0 w 1104"/>
                  <a:gd name="T1" fmla="*/ 96 h 112"/>
                  <a:gd name="T2" fmla="*/ 912 w 1104"/>
                  <a:gd name="T3" fmla="*/ 96 h 112"/>
                  <a:gd name="T4" fmla="*/ 1104 w 1104"/>
                  <a:gd name="T5" fmla="*/ 0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96"/>
                    </a:moveTo>
                    <a:cubicBezTo>
                      <a:pt x="364" y="104"/>
                      <a:pt x="728" y="112"/>
                      <a:pt x="912" y="96"/>
                    </a:cubicBezTo>
                    <a:cubicBezTo>
                      <a:pt x="1096" y="80"/>
                      <a:pt x="1100" y="40"/>
                      <a:pt x="110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0" name="Freeform 1055"/>
              <p:cNvSpPr>
                <a:spLocks/>
              </p:cNvSpPr>
              <p:nvPr/>
            </p:nvSpPr>
            <p:spPr bwMode="auto">
              <a:xfrm>
                <a:off x="2640" y="1776"/>
                <a:ext cx="1056" cy="168"/>
              </a:xfrm>
              <a:custGeom>
                <a:avLst/>
                <a:gdLst>
                  <a:gd name="T0" fmla="*/ 0 w 1056"/>
                  <a:gd name="T1" fmla="*/ 144 h 168"/>
                  <a:gd name="T2" fmla="*/ 864 w 1056"/>
                  <a:gd name="T3" fmla="*/ 144 h 168"/>
                  <a:gd name="T4" fmla="*/ 1056 w 1056"/>
                  <a:gd name="T5" fmla="*/ 0 h 1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168">
                    <a:moveTo>
                      <a:pt x="0" y="144"/>
                    </a:moveTo>
                    <a:cubicBezTo>
                      <a:pt x="344" y="156"/>
                      <a:pt x="688" y="168"/>
                      <a:pt x="864" y="144"/>
                    </a:cubicBezTo>
                    <a:cubicBezTo>
                      <a:pt x="1040" y="120"/>
                      <a:pt x="1048" y="60"/>
                      <a:pt x="105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1" name="Freeform 1056"/>
              <p:cNvSpPr>
                <a:spLocks/>
              </p:cNvSpPr>
              <p:nvPr/>
            </p:nvSpPr>
            <p:spPr bwMode="auto">
              <a:xfrm>
                <a:off x="2688" y="1472"/>
                <a:ext cx="1032" cy="112"/>
              </a:xfrm>
              <a:custGeom>
                <a:avLst/>
                <a:gdLst>
                  <a:gd name="T0" fmla="*/ 0 w 1032"/>
                  <a:gd name="T1" fmla="*/ 16 h 112"/>
                  <a:gd name="T2" fmla="*/ 864 w 1032"/>
                  <a:gd name="T3" fmla="*/ 16 h 112"/>
                  <a:gd name="T4" fmla="*/ 1008 w 1032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32" h="112">
                    <a:moveTo>
                      <a:pt x="0" y="16"/>
                    </a:moveTo>
                    <a:cubicBezTo>
                      <a:pt x="348" y="8"/>
                      <a:pt x="696" y="0"/>
                      <a:pt x="864" y="16"/>
                    </a:cubicBezTo>
                    <a:cubicBezTo>
                      <a:pt x="1032" y="32"/>
                      <a:pt x="1020" y="72"/>
                      <a:pt x="1008" y="11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2" name="Freeform 1057"/>
              <p:cNvSpPr>
                <a:spLocks/>
              </p:cNvSpPr>
              <p:nvPr/>
            </p:nvSpPr>
            <p:spPr bwMode="auto">
              <a:xfrm>
                <a:off x="2640" y="1328"/>
                <a:ext cx="1104" cy="112"/>
              </a:xfrm>
              <a:custGeom>
                <a:avLst/>
                <a:gdLst>
                  <a:gd name="T0" fmla="*/ 0 w 1104"/>
                  <a:gd name="T1" fmla="*/ 16 h 112"/>
                  <a:gd name="T2" fmla="*/ 864 w 1104"/>
                  <a:gd name="T3" fmla="*/ 16 h 112"/>
                  <a:gd name="T4" fmla="*/ 1104 w 1104"/>
                  <a:gd name="T5" fmla="*/ 112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16"/>
                    </a:moveTo>
                    <a:cubicBezTo>
                      <a:pt x="340" y="8"/>
                      <a:pt x="680" y="0"/>
                      <a:pt x="864" y="16"/>
                    </a:cubicBezTo>
                    <a:cubicBezTo>
                      <a:pt x="1048" y="32"/>
                      <a:pt x="1076" y="72"/>
                      <a:pt x="1104" y="11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3" name="Freeform 1058"/>
              <p:cNvSpPr>
                <a:spLocks/>
              </p:cNvSpPr>
              <p:nvPr/>
            </p:nvSpPr>
            <p:spPr bwMode="auto">
              <a:xfrm>
                <a:off x="4632" y="1328"/>
                <a:ext cx="1032" cy="112"/>
              </a:xfrm>
              <a:custGeom>
                <a:avLst/>
                <a:gdLst>
                  <a:gd name="T0" fmla="*/ 24 w 1032"/>
                  <a:gd name="T1" fmla="*/ 112 h 112"/>
                  <a:gd name="T2" fmla="*/ 168 w 1032"/>
                  <a:gd name="T3" fmla="*/ 16 h 112"/>
                  <a:gd name="T4" fmla="*/ 1032 w 1032"/>
                  <a:gd name="T5" fmla="*/ 1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32" h="112">
                    <a:moveTo>
                      <a:pt x="24" y="112"/>
                    </a:moveTo>
                    <a:cubicBezTo>
                      <a:pt x="12" y="72"/>
                      <a:pt x="0" y="32"/>
                      <a:pt x="168" y="16"/>
                    </a:cubicBezTo>
                    <a:cubicBezTo>
                      <a:pt x="336" y="0"/>
                      <a:pt x="684" y="8"/>
                      <a:pt x="1032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4" name="Freeform 1059"/>
              <p:cNvSpPr>
                <a:spLocks/>
              </p:cNvSpPr>
              <p:nvPr/>
            </p:nvSpPr>
            <p:spPr bwMode="auto">
              <a:xfrm>
                <a:off x="4704" y="1520"/>
                <a:ext cx="960" cy="112"/>
              </a:xfrm>
              <a:custGeom>
                <a:avLst/>
                <a:gdLst>
                  <a:gd name="T0" fmla="*/ 0 w 960"/>
                  <a:gd name="T1" fmla="*/ 112 h 112"/>
                  <a:gd name="T2" fmla="*/ 192 w 960"/>
                  <a:gd name="T3" fmla="*/ 16 h 112"/>
                  <a:gd name="T4" fmla="*/ 960 w 960"/>
                  <a:gd name="T5" fmla="*/ 1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112">
                    <a:moveTo>
                      <a:pt x="0" y="112"/>
                    </a:moveTo>
                    <a:cubicBezTo>
                      <a:pt x="16" y="72"/>
                      <a:pt x="32" y="32"/>
                      <a:pt x="192" y="16"/>
                    </a:cubicBezTo>
                    <a:cubicBezTo>
                      <a:pt x="352" y="0"/>
                      <a:pt x="656" y="8"/>
                      <a:pt x="960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5" name="Freeform 1060"/>
              <p:cNvSpPr>
                <a:spLocks/>
              </p:cNvSpPr>
              <p:nvPr/>
            </p:nvSpPr>
            <p:spPr bwMode="auto">
              <a:xfrm>
                <a:off x="4688" y="1872"/>
                <a:ext cx="976" cy="56"/>
              </a:xfrm>
              <a:custGeom>
                <a:avLst/>
                <a:gdLst>
                  <a:gd name="T0" fmla="*/ 16 w 976"/>
                  <a:gd name="T1" fmla="*/ 0 h 56"/>
                  <a:gd name="T2" fmla="*/ 160 w 976"/>
                  <a:gd name="T3" fmla="*/ 48 h 56"/>
                  <a:gd name="T4" fmla="*/ 976 w 976"/>
                  <a:gd name="T5" fmla="*/ 48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6" h="56">
                    <a:moveTo>
                      <a:pt x="16" y="0"/>
                    </a:moveTo>
                    <a:cubicBezTo>
                      <a:pt x="8" y="20"/>
                      <a:pt x="0" y="40"/>
                      <a:pt x="160" y="48"/>
                    </a:cubicBezTo>
                    <a:cubicBezTo>
                      <a:pt x="320" y="56"/>
                      <a:pt x="648" y="52"/>
                      <a:pt x="976" y="4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6" name="Freeform 1061"/>
              <p:cNvSpPr>
                <a:spLocks/>
              </p:cNvSpPr>
              <p:nvPr/>
            </p:nvSpPr>
            <p:spPr bwMode="auto">
              <a:xfrm>
                <a:off x="4560" y="2016"/>
                <a:ext cx="1104" cy="112"/>
              </a:xfrm>
              <a:custGeom>
                <a:avLst/>
                <a:gdLst>
                  <a:gd name="T0" fmla="*/ 0 w 1104"/>
                  <a:gd name="T1" fmla="*/ 0 h 112"/>
                  <a:gd name="T2" fmla="*/ 240 w 1104"/>
                  <a:gd name="T3" fmla="*/ 96 h 112"/>
                  <a:gd name="T4" fmla="*/ 1104 w 1104"/>
                  <a:gd name="T5" fmla="*/ 9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12">
                    <a:moveTo>
                      <a:pt x="0" y="0"/>
                    </a:moveTo>
                    <a:cubicBezTo>
                      <a:pt x="28" y="40"/>
                      <a:pt x="56" y="80"/>
                      <a:pt x="240" y="96"/>
                    </a:cubicBezTo>
                    <a:cubicBezTo>
                      <a:pt x="424" y="112"/>
                      <a:pt x="764" y="104"/>
                      <a:pt x="1104" y="9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7" name="Freeform 1062"/>
              <p:cNvSpPr>
                <a:spLocks/>
              </p:cNvSpPr>
              <p:nvPr/>
            </p:nvSpPr>
            <p:spPr bwMode="auto">
              <a:xfrm>
                <a:off x="2544" y="2240"/>
                <a:ext cx="3168" cy="112"/>
              </a:xfrm>
              <a:custGeom>
                <a:avLst/>
                <a:gdLst>
                  <a:gd name="T0" fmla="*/ 0 w 3168"/>
                  <a:gd name="T1" fmla="*/ 16 h 112"/>
                  <a:gd name="T2" fmla="*/ 1248 w 3168"/>
                  <a:gd name="T3" fmla="*/ 16 h 112"/>
                  <a:gd name="T4" fmla="*/ 1776 w 3168"/>
                  <a:gd name="T5" fmla="*/ 112 h 112"/>
                  <a:gd name="T6" fmla="*/ 2064 w 3168"/>
                  <a:gd name="T7" fmla="*/ 16 h 112"/>
                  <a:gd name="T8" fmla="*/ 3168 w 3168"/>
                  <a:gd name="T9" fmla="*/ 6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8" h="112">
                    <a:moveTo>
                      <a:pt x="0" y="16"/>
                    </a:moveTo>
                    <a:cubicBezTo>
                      <a:pt x="476" y="8"/>
                      <a:pt x="952" y="0"/>
                      <a:pt x="1248" y="16"/>
                    </a:cubicBezTo>
                    <a:cubicBezTo>
                      <a:pt x="1544" y="32"/>
                      <a:pt x="1640" y="112"/>
                      <a:pt x="1776" y="112"/>
                    </a:cubicBezTo>
                    <a:cubicBezTo>
                      <a:pt x="1912" y="112"/>
                      <a:pt x="1832" y="24"/>
                      <a:pt x="2064" y="16"/>
                    </a:cubicBezTo>
                    <a:cubicBezTo>
                      <a:pt x="2296" y="8"/>
                      <a:pt x="2732" y="36"/>
                      <a:pt x="3168" y="6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8" name="Line 1063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321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9" name="Freeform 1064"/>
              <p:cNvSpPr>
                <a:spLocks/>
              </p:cNvSpPr>
              <p:nvPr/>
            </p:nvSpPr>
            <p:spPr bwMode="auto">
              <a:xfrm>
                <a:off x="2688" y="1048"/>
                <a:ext cx="2976" cy="176"/>
              </a:xfrm>
              <a:custGeom>
                <a:avLst/>
                <a:gdLst>
                  <a:gd name="T0" fmla="*/ 0 w 2976"/>
                  <a:gd name="T1" fmla="*/ 56 h 176"/>
                  <a:gd name="T2" fmla="*/ 1248 w 2976"/>
                  <a:gd name="T3" fmla="*/ 104 h 176"/>
                  <a:gd name="T4" fmla="*/ 1680 w 2976"/>
                  <a:gd name="T5" fmla="*/ 8 h 176"/>
                  <a:gd name="T6" fmla="*/ 1920 w 2976"/>
                  <a:gd name="T7" fmla="*/ 152 h 176"/>
                  <a:gd name="T8" fmla="*/ 2976 w 2976"/>
                  <a:gd name="T9" fmla="*/ 152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76" h="176">
                    <a:moveTo>
                      <a:pt x="0" y="56"/>
                    </a:moveTo>
                    <a:cubicBezTo>
                      <a:pt x="484" y="84"/>
                      <a:pt x="968" y="112"/>
                      <a:pt x="1248" y="104"/>
                    </a:cubicBezTo>
                    <a:cubicBezTo>
                      <a:pt x="1528" y="96"/>
                      <a:pt x="1568" y="0"/>
                      <a:pt x="1680" y="8"/>
                    </a:cubicBezTo>
                    <a:cubicBezTo>
                      <a:pt x="1792" y="16"/>
                      <a:pt x="1704" y="128"/>
                      <a:pt x="1920" y="152"/>
                    </a:cubicBezTo>
                    <a:cubicBezTo>
                      <a:pt x="2136" y="176"/>
                      <a:pt x="2556" y="164"/>
                      <a:pt x="2976" y="15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0" name="Line 1065"/>
              <p:cNvSpPr>
                <a:spLocks noChangeShapeType="1"/>
              </p:cNvSpPr>
              <p:nvPr/>
            </p:nvSpPr>
            <p:spPr bwMode="auto">
              <a:xfrm>
                <a:off x="2736" y="912"/>
                <a:ext cx="288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3" name="Line 1066"/>
            <p:cNvSpPr>
              <a:spLocks noChangeShapeType="1"/>
            </p:cNvSpPr>
            <p:nvPr/>
          </p:nvSpPr>
          <p:spPr bwMode="auto">
            <a:xfrm>
              <a:off x="4176" y="1728"/>
              <a:ext cx="158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1067"/>
            <p:cNvSpPr>
              <a:spLocks noChangeShapeType="1"/>
            </p:cNvSpPr>
            <p:nvPr/>
          </p:nvSpPr>
          <p:spPr bwMode="auto">
            <a:xfrm flipH="1" flipV="1">
              <a:off x="4176" y="816"/>
              <a:ext cx="0" cy="9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Rectangle 1068"/>
            <p:cNvSpPr>
              <a:spLocks noChangeArrowheads="1"/>
            </p:cNvSpPr>
            <p:nvPr/>
          </p:nvSpPr>
          <p:spPr bwMode="auto">
            <a:xfrm>
              <a:off x="5334" y="1349"/>
              <a:ext cx="31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 i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z</a:t>
              </a:r>
              <a:endParaRPr lang="en-US" altLang="zh-CN" sz="40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sp>
        <p:nvSpPr>
          <p:cNvPr id="470061" name="Rectangle 1069"/>
          <p:cNvSpPr>
            <a:spLocks noChangeArrowheads="1"/>
          </p:cNvSpPr>
          <p:nvPr/>
        </p:nvSpPr>
        <p:spPr bwMode="auto">
          <a:xfrm>
            <a:off x="755576" y="4712233"/>
            <a:ext cx="2000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r=0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处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u=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en-US" altLang="zh-CN" sz="2800" b="1" i="1" baseline="-25000" dirty="0" err="1">
                <a:latin typeface="Book Antiqua" panose="02040602050305030304" pitchFamily="18" charset="0"/>
                <a:ea typeface="楷体_GB2312" pitchFamily="49" charset="-122"/>
              </a:rPr>
              <a:t>0</a:t>
            </a:r>
            <a:endParaRPr lang="en-US" altLang="zh-CN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70062" name="Object 1070"/>
          <p:cNvGraphicFramePr>
            <a:graphicFrameLocks noChangeAspect="1"/>
          </p:cNvGraphicFramePr>
          <p:nvPr/>
        </p:nvGraphicFramePr>
        <p:xfrm>
          <a:off x="5295900" y="4572000"/>
          <a:ext cx="3389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" name="公式" r:id="rId11" imgW="1097280" imgH="243919" progId="Equation.3">
                  <p:embed/>
                </p:oleObj>
              </mc:Choice>
              <mc:Fallback>
                <p:oleObj name="公式" r:id="rId11" imgW="1097280" imgH="243919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572000"/>
                        <a:ext cx="3389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63" name="Object 1071"/>
          <p:cNvGraphicFramePr>
            <a:graphicFrameLocks noChangeAspect="1"/>
          </p:cNvGraphicFramePr>
          <p:nvPr/>
        </p:nvGraphicFramePr>
        <p:xfrm>
          <a:off x="228600" y="2438400"/>
          <a:ext cx="67754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" name="公式" r:id="rId13" imgW="2354474" imgH="426751" progId="Equation.3">
                  <p:embed/>
                </p:oleObj>
              </mc:Choice>
              <mc:Fallback>
                <p:oleObj name="公式" r:id="rId13" imgW="2354474" imgH="426751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67754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64" name="Object 1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439694"/>
              </p:ext>
            </p:extLst>
          </p:nvPr>
        </p:nvGraphicFramePr>
        <p:xfrm>
          <a:off x="3238049" y="5316538"/>
          <a:ext cx="49561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" name="公式" r:id="rId15" imgW="1722049" imgH="426751" progId="Equation.3">
                  <p:embed/>
                </p:oleObj>
              </mc:Choice>
              <mc:Fallback>
                <p:oleObj name="公式" r:id="rId15" imgW="1722049" imgH="426751" progId="Equation.3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049" y="5316538"/>
                        <a:ext cx="49561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1033"/>
          <p:cNvSpPr>
            <a:spLocks noChangeArrowheads="1"/>
          </p:cNvSpPr>
          <p:nvPr/>
        </p:nvSpPr>
        <p:spPr bwMode="auto">
          <a:xfrm>
            <a:off x="717549" y="5640715"/>
            <a:ext cx="950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楷体_GB2312" pitchFamily="49" charset="-122"/>
                <a:cs typeface="Calibri" panose="020F0502020204030204" pitchFamily="34" charset="0"/>
              </a:rPr>
              <a:t>→</a:t>
            </a:r>
            <a:r>
              <a:rPr lang="zh-CN" altLang="en-US" sz="2800" b="1" dirty="0">
                <a:latin typeface="Calibri" panose="020F0502020204030204" pitchFamily="34" charset="0"/>
                <a:ea typeface="楷体_GB2312" pitchFamily="49" charset="-122"/>
                <a:cs typeface="Calibri" panose="020F0502020204030204" pitchFamily="34" charset="0"/>
              </a:rPr>
              <a:t>∞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Line 2"/>
          <p:cNvSpPr>
            <a:spLocks noChangeShapeType="1"/>
          </p:cNvSpPr>
          <p:nvPr/>
        </p:nvSpPr>
        <p:spPr bwMode="auto">
          <a:xfrm flipH="1">
            <a:off x="4572000" y="2057400"/>
            <a:ext cx="4572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47" name="Line 3"/>
          <p:cNvSpPr>
            <a:spLocks noChangeShapeType="1"/>
          </p:cNvSpPr>
          <p:nvPr/>
        </p:nvSpPr>
        <p:spPr bwMode="auto">
          <a:xfrm flipH="1">
            <a:off x="3505200" y="1143000"/>
            <a:ext cx="5638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0" y="2286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解为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0" y="4540250"/>
            <a:ext cx="1828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）、衔接条件</a:t>
            </a:r>
          </a:p>
        </p:txBody>
      </p:sp>
      <p:graphicFrame>
        <p:nvGraphicFramePr>
          <p:cNvPr id="466964" name="Object 20"/>
          <p:cNvGraphicFramePr>
            <a:graphicFrameLocks noChangeAspect="1"/>
          </p:cNvGraphicFramePr>
          <p:nvPr/>
        </p:nvGraphicFramePr>
        <p:xfrm>
          <a:off x="838200" y="0"/>
          <a:ext cx="49561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0" name="公式" r:id="rId3" imgW="1722049" imgH="426751" progId="Equation.3">
                  <p:embed/>
                </p:oleObj>
              </mc:Choice>
              <mc:Fallback>
                <p:oleObj name="公式" r:id="rId3" imgW="1722049" imgH="42675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0"/>
                        <a:ext cx="49561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6" name="Object 22"/>
          <p:cNvGraphicFramePr>
            <a:graphicFrameLocks noChangeAspect="1"/>
          </p:cNvGraphicFramePr>
          <p:nvPr/>
        </p:nvGraphicFramePr>
        <p:xfrm>
          <a:off x="5867400" y="304800"/>
          <a:ext cx="3024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1" name="公式" r:id="rId5" imgW="1044117" imgH="221011" progId="Equation.3">
                  <p:embed/>
                </p:oleObj>
              </mc:Choice>
              <mc:Fallback>
                <p:oleObj name="公式" r:id="rId5" imgW="1044117" imgH="22101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4800"/>
                        <a:ext cx="30241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8" name="Object 24"/>
          <p:cNvGraphicFramePr>
            <a:graphicFrameLocks noChangeAspect="1"/>
          </p:cNvGraphicFramePr>
          <p:nvPr/>
        </p:nvGraphicFramePr>
        <p:xfrm>
          <a:off x="555625" y="1219200"/>
          <a:ext cx="13033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2" name="公式" r:id="rId7" imgW="472511" imgH="221011" progId="Equation.3">
                  <p:embed/>
                </p:oleObj>
              </mc:Choice>
              <mc:Fallback>
                <p:oleObj name="公式" r:id="rId7" imgW="472511" imgH="22101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1219200"/>
                        <a:ext cx="13033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9" name="Object 25"/>
          <p:cNvGraphicFramePr>
            <a:graphicFrameLocks noChangeAspect="1"/>
          </p:cNvGraphicFramePr>
          <p:nvPr/>
        </p:nvGraphicFramePr>
        <p:xfrm>
          <a:off x="2924175" y="1219200"/>
          <a:ext cx="1577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3" name="公式" r:id="rId9" imgW="579262" imgH="221011" progId="Equation.3">
                  <p:embed/>
                </p:oleObj>
              </mc:Choice>
              <mc:Fallback>
                <p:oleObj name="公式" r:id="rId9" imgW="579262" imgH="22101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1219200"/>
                        <a:ext cx="15779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0" name="Object 26"/>
          <p:cNvGraphicFramePr>
            <a:graphicFrameLocks noChangeAspect="1"/>
          </p:cNvGraphicFramePr>
          <p:nvPr/>
        </p:nvGraphicFramePr>
        <p:xfrm>
          <a:off x="5545138" y="1219200"/>
          <a:ext cx="28908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4" name="公式" r:id="rId11" imgW="1059003" imgH="221011" progId="Equation.3">
                  <p:embed/>
                </p:oleObj>
              </mc:Choice>
              <mc:Fallback>
                <p:oleObj name="公式" r:id="rId11" imgW="1059003" imgH="2210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1219200"/>
                        <a:ext cx="28908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2" name="Object 28"/>
          <p:cNvGraphicFramePr>
            <a:graphicFrameLocks noChangeAspect="1"/>
          </p:cNvGraphicFramePr>
          <p:nvPr/>
        </p:nvGraphicFramePr>
        <p:xfrm>
          <a:off x="838200" y="1981200"/>
          <a:ext cx="67754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5" name="公式" r:id="rId13" imgW="2354474" imgH="426751" progId="Equation.3">
                  <p:embed/>
                </p:oleObj>
              </mc:Choice>
              <mc:Fallback>
                <p:oleObj name="公式" r:id="rId13" imgW="2354474" imgH="42675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67754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3" name="Object 29"/>
          <p:cNvGraphicFramePr>
            <a:graphicFrameLocks noChangeAspect="1"/>
          </p:cNvGraphicFramePr>
          <p:nvPr/>
        </p:nvGraphicFramePr>
        <p:xfrm>
          <a:off x="2293938" y="3124200"/>
          <a:ext cx="68500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6" name="公式" r:id="rId15" imgW="2377440" imgH="426751" progId="Equation.3">
                  <p:embed/>
                </p:oleObj>
              </mc:Choice>
              <mc:Fallback>
                <p:oleObj name="公式" r:id="rId15" imgW="2377440" imgH="42675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124200"/>
                        <a:ext cx="685006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74" name="Line 30"/>
          <p:cNvSpPr>
            <a:spLocks noChangeShapeType="1"/>
          </p:cNvSpPr>
          <p:nvPr/>
        </p:nvSpPr>
        <p:spPr bwMode="auto">
          <a:xfrm flipH="1">
            <a:off x="4953000" y="4343400"/>
            <a:ext cx="4191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6975" name="Object 31"/>
          <p:cNvGraphicFramePr>
            <a:graphicFrameLocks noChangeAspect="1"/>
          </p:cNvGraphicFramePr>
          <p:nvPr/>
        </p:nvGraphicFramePr>
        <p:xfrm>
          <a:off x="1981200" y="4708525"/>
          <a:ext cx="3276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7" name="公式" r:id="rId17" imgW="929711" imgH="243919" progId="Equation.3">
                  <p:embed/>
                </p:oleObj>
              </mc:Choice>
              <mc:Fallback>
                <p:oleObj name="公式" r:id="rId17" imgW="929711" imgH="24391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08525"/>
                        <a:ext cx="3276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6" name="Object 32"/>
          <p:cNvGraphicFramePr>
            <a:graphicFrameLocks noChangeAspect="1"/>
          </p:cNvGraphicFramePr>
          <p:nvPr/>
        </p:nvGraphicFramePr>
        <p:xfrm>
          <a:off x="5735638" y="4708525"/>
          <a:ext cx="35417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8" name="公式" r:id="rId19" imgW="1005840" imgH="243919" progId="Equation.3">
                  <p:embed/>
                </p:oleObj>
              </mc:Choice>
              <mc:Fallback>
                <p:oleObj name="公式" r:id="rId19" imgW="1005840" imgH="24391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708525"/>
                        <a:ext cx="35417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Line 2"/>
          <p:cNvSpPr>
            <a:spLocks noChangeShapeType="1"/>
          </p:cNvSpPr>
          <p:nvPr/>
        </p:nvSpPr>
        <p:spPr bwMode="auto">
          <a:xfrm flipH="1">
            <a:off x="3505200" y="3429000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457200" y="6096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比较系数</a:t>
            </a:r>
          </a:p>
        </p:txBody>
      </p:sp>
      <p:graphicFrame>
        <p:nvGraphicFramePr>
          <p:cNvPr id="471044" name="Object 4"/>
          <p:cNvGraphicFramePr>
            <a:graphicFrameLocks noChangeAspect="1"/>
          </p:cNvGraphicFramePr>
          <p:nvPr/>
        </p:nvGraphicFramePr>
        <p:xfrm>
          <a:off x="133350" y="3581400"/>
          <a:ext cx="90106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7" name="公式" r:id="rId3" imgW="3322462" imgH="426751" progId="Equation.3">
                  <p:embed/>
                </p:oleObj>
              </mc:Choice>
              <mc:Fallback>
                <p:oleObj name="公式" r:id="rId3" imgW="3322462" imgH="426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581400"/>
                        <a:ext cx="90106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）、衔接条件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447800" y="685800"/>
          <a:ext cx="3276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8" name="公式" r:id="rId5" imgW="929711" imgH="243919" progId="Equation.3">
                  <p:embed/>
                </p:oleObj>
              </mc:Choice>
              <mc:Fallback>
                <p:oleObj name="公式" r:id="rId5" imgW="929711" imgH="2439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85800"/>
                        <a:ext cx="3276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5602288" y="838200"/>
          <a:ext cx="35417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9" name="公式" r:id="rId7" imgW="1005840" imgH="243919" progId="Equation.3">
                  <p:embed/>
                </p:oleObj>
              </mc:Choice>
              <mc:Fallback>
                <p:oleObj name="公式" r:id="rId7" imgW="1005840" imgH="2439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838200"/>
                        <a:ext cx="35417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1282700" y="1981200"/>
          <a:ext cx="628808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0" name="公式" r:id="rId9" imgW="1798178" imgH="396209" progId="Equation.3">
                  <p:embed/>
                </p:oleObj>
              </mc:Choice>
              <mc:Fallback>
                <p:oleObj name="公式" r:id="rId9" imgW="1798178" imgH="3962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981200"/>
                        <a:ext cx="6288088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AutoShape 9"/>
          <p:cNvSpPr>
            <a:spLocks/>
          </p:cNvSpPr>
          <p:nvPr/>
        </p:nvSpPr>
        <p:spPr bwMode="auto">
          <a:xfrm>
            <a:off x="685800" y="990600"/>
            <a:ext cx="457200" cy="16764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-63500" y="4800600"/>
          <a:ext cx="92725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1" name="公式" r:id="rId11" imgW="3665255" imgH="426751" progId="Equation.3">
                  <p:embed/>
                </p:oleObj>
              </mc:Choice>
              <mc:Fallback>
                <p:oleObj name="公式" r:id="rId11" imgW="3665255" imgH="4267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0" y="4800600"/>
                        <a:ext cx="92725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 bwMode="auto">
          <a:xfrm rot="2066124">
            <a:off x="5764259" y="1493838"/>
            <a:ext cx="118155" cy="66992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 flipH="1">
            <a:off x="3505200" y="2590800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2667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比较系数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33350" y="304800"/>
          <a:ext cx="90106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2" name="公式" r:id="rId3" imgW="3322462" imgH="426751" progId="Equation.3">
                  <p:embed/>
                </p:oleObj>
              </mc:Choice>
              <mc:Fallback>
                <p:oleObj name="公式" r:id="rId3" imgW="3322462" imgH="426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04800"/>
                        <a:ext cx="90106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-63500" y="1524000"/>
          <a:ext cx="92725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3" name="公式" r:id="rId5" imgW="3665255" imgH="426751" progId="Equation.3">
                  <p:embed/>
                </p:oleObj>
              </mc:Choice>
              <mc:Fallback>
                <p:oleObj name="公式" r:id="rId5" imgW="3665255" imgH="426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0" y="1524000"/>
                        <a:ext cx="92725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1828800" y="3048000"/>
          <a:ext cx="26130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4" name="公式" r:id="rId7" imgW="960333" imgH="236283" progId="Equation.3">
                  <p:embed/>
                </p:oleObj>
              </mc:Choice>
              <mc:Fallback>
                <p:oleObj name="公式" r:id="rId7" imgW="960333" imgH="2362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6130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1" name="Object 7"/>
          <p:cNvGraphicFramePr>
            <a:graphicFrameLocks noChangeAspect="1"/>
          </p:cNvGraphicFramePr>
          <p:nvPr/>
        </p:nvGraphicFramePr>
        <p:xfrm>
          <a:off x="5486400" y="3048000"/>
          <a:ext cx="32337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5" name="公式" r:id="rId9" imgW="1188720" imgH="236283" progId="Equation.3">
                  <p:embed/>
                </p:oleObj>
              </mc:Choice>
              <mc:Fallback>
                <p:oleObj name="公式" r:id="rId9" imgW="1188720" imgH="2362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32337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2" name="Object 8"/>
          <p:cNvGraphicFramePr>
            <a:graphicFrameLocks noChangeAspect="1"/>
          </p:cNvGraphicFramePr>
          <p:nvPr/>
        </p:nvGraphicFramePr>
        <p:xfrm>
          <a:off x="5399088" y="3962400"/>
          <a:ext cx="3530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6" name="公式" r:id="rId11" imgW="1272505" imgH="236283" progId="Equation.3">
                  <p:embed/>
                </p:oleObj>
              </mc:Choice>
              <mc:Fallback>
                <p:oleObj name="公式" r:id="rId11" imgW="1272505" imgH="23628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3962400"/>
                        <a:ext cx="3530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3" name="Object 9"/>
          <p:cNvGraphicFramePr>
            <a:graphicFrameLocks noChangeAspect="1"/>
          </p:cNvGraphicFramePr>
          <p:nvPr/>
        </p:nvGraphicFramePr>
        <p:xfrm>
          <a:off x="2057400" y="3962400"/>
          <a:ext cx="16795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7" name="公式" r:id="rId13" imgW="617114" imgH="236283" progId="Equation.3">
                  <p:embed/>
                </p:oleObj>
              </mc:Choice>
              <mc:Fallback>
                <p:oleObj name="公式" r:id="rId13" imgW="617114" imgH="2362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16795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1447800" y="4800600"/>
          <a:ext cx="30924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8" name="公式" r:id="rId15" imgW="929711" imgH="236283" progId="Equation.3">
                  <p:embed/>
                </p:oleObj>
              </mc:Choice>
              <mc:Fallback>
                <p:oleObj name="公式" r:id="rId15" imgW="929711" imgH="23628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30924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5" name="Object 11"/>
          <p:cNvGraphicFramePr>
            <a:graphicFrameLocks noChangeAspect="1"/>
          </p:cNvGraphicFramePr>
          <p:nvPr/>
        </p:nvGraphicFramePr>
        <p:xfrm>
          <a:off x="900113" y="5562600"/>
          <a:ext cx="47545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9" name="公式" r:id="rId17" imgW="1645920" imgH="236283" progId="Equation.3">
                  <p:embed/>
                </p:oleObj>
              </mc:Choice>
              <mc:Fallback>
                <p:oleObj name="公式" r:id="rId17" imgW="1645920" imgH="23628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62600"/>
                        <a:ext cx="47545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6" name="Object 12"/>
          <p:cNvGraphicFramePr>
            <a:graphicFrameLocks noChangeAspect="1"/>
          </p:cNvGraphicFramePr>
          <p:nvPr/>
        </p:nvGraphicFramePr>
        <p:xfrm>
          <a:off x="6019800" y="4953000"/>
          <a:ext cx="12398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0" name="公式" r:id="rId19" imgW="426578" imgH="198104" progId="Equation.3">
                  <p:embed/>
                </p:oleObj>
              </mc:Choice>
              <mc:Fallback>
                <p:oleObj name="公式" r:id="rId19" imgW="426578" imgH="1981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953000"/>
                        <a:ext cx="12398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AutoShape 13"/>
          <p:cNvSpPr>
            <a:spLocks/>
          </p:cNvSpPr>
          <p:nvPr/>
        </p:nvSpPr>
        <p:spPr bwMode="auto">
          <a:xfrm>
            <a:off x="228600" y="3429000"/>
            <a:ext cx="609600" cy="2514600"/>
          </a:xfrm>
          <a:prstGeom prst="leftBrace">
            <a:avLst>
              <a:gd name="adj1" fmla="val 3437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1026"/>
          <p:cNvSpPr>
            <a:spLocks noChangeShapeType="1"/>
          </p:cNvSpPr>
          <p:nvPr/>
        </p:nvSpPr>
        <p:spPr bwMode="auto">
          <a:xfrm flipH="1">
            <a:off x="3505200" y="3505200"/>
            <a:ext cx="5638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27" name="Object 1027"/>
          <p:cNvGraphicFramePr>
            <a:graphicFrameLocks noChangeAspect="1"/>
          </p:cNvGraphicFramePr>
          <p:nvPr/>
        </p:nvGraphicFramePr>
        <p:xfrm>
          <a:off x="1600200" y="228600"/>
          <a:ext cx="26130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7" name="公式" r:id="rId3" imgW="960333" imgH="236283" progId="Equation.3">
                  <p:embed/>
                </p:oleObj>
              </mc:Choice>
              <mc:Fallback>
                <p:oleObj name="公式" r:id="rId3" imgW="960333" imgH="236283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"/>
                        <a:ext cx="26130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28"/>
          <p:cNvGraphicFramePr>
            <a:graphicFrameLocks noChangeAspect="1"/>
          </p:cNvGraphicFramePr>
          <p:nvPr/>
        </p:nvGraphicFramePr>
        <p:xfrm>
          <a:off x="5257800" y="228600"/>
          <a:ext cx="32337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8" name="公式" r:id="rId5" imgW="1188720" imgH="236283" progId="Equation.3">
                  <p:embed/>
                </p:oleObj>
              </mc:Choice>
              <mc:Fallback>
                <p:oleObj name="公式" r:id="rId5" imgW="1188720" imgH="236283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8600"/>
                        <a:ext cx="32337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29"/>
          <p:cNvGraphicFramePr>
            <a:graphicFrameLocks noChangeAspect="1"/>
          </p:cNvGraphicFramePr>
          <p:nvPr/>
        </p:nvGraphicFramePr>
        <p:xfrm>
          <a:off x="5170488" y="1143000"/>
          <a:ext cx="3530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9" name="公式" r:id="rId7" imgW="1272505" imgH="236283" progId="Equation.3">
                  <p:embed/>
                </p:oleObj>
              </mc:Choice>
              <mc:Fallback>
                <p:oleObj name="公式" r:id="rId7" imgW="1272505" imgH="236283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143000"/>
                        <a:ext cx="3530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30"/>
          <p:cNvGraphicFramePr>
            <a:graphicFrameLocks noChangeAspect="1"/>
          </p:cNvGraphicFramePr>
          <p:nvPr/>
        </p:nvGraphicFramePr>
        <p:xfrm>
          <a:off x="1828800" y="1143000"/>
          <a:ext cx="16795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0" name="公式" r:id="rId9" imgW="617114" imgH="236283" progId="Equation.3">
                  <p:embed/>
                </p:oleObj>
              </mc:Choice>
              <mc:Fallback>
                <p:oleObj name="公式" r:id="rId9" imgW="617114" imgH="236283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16795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031"/>
          <p:cNvGraphicFramePr>
            <a:graphicFrameLocks noChangeAspect="1"/>
          </p:cNvGraphicFramePr>
          <p:nvPr/>
        </p:nvGraphicFramePr>
        <p:xfrm>
          <a:off x="1219200" y="1981200"/>
          <a:ext cx="30924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1" name="公式" r:id="rId11" imgW="929711" imgH="236283" progId="Equation.3">
                  <p:embed/>
                </p:oleObj>
              </mc:Choice>
              <mc:Fallback>
                <p:oleObj name="公式" r:id="rId11" imgW="929711" imgH="236283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0924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032"/>
          <p:cNvGraphicFramePr>
            <a:graphicFrameLocks noChangeAspect="1"/>
          </p:cNvGraphicFramePr>
          <p:nvPr/>
        </p:nvGraphicFramePr>
        <p:xfrm>
          <a:off x="671513" y="2743200"/>
          <a:ext cx="47545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2" name="公式" r:id="rId13" imgW="1645920" imgH="236283" progId="Equation.3">
                  <p:embed/>
                </p:oleObj>
              </mc:Choice>
              <mc:Fallback>
                <p:oleObj name="公式" r:id="rId13" imgW="1645920" imgH="236283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743200"/>
                        <a:ext cx="47545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033"/>
          <p:cNvGraphicFramePr>
            <a:graphicFrameLocks noChangeAspect="1"/>
          </p:cNvGraphicFramePr>
          <p:nvPr/>
        </p:nvGraphicFramePr>
        <p:xfrm>
          <a:off x="5791200" y="2133600"/>
          <a:ext cx="12398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3" name="公式" r:id="rId15" imgW="426578" imgH="198104" progId="Equation.3">
                  <p:embed/>
                </p:oleObj>
              </mc:Choice>
              <mc:Fallback>
                <p:oleObj name="公式" r:id="rId15" imgW="426578" imgH="198104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0"/>
                        <a:ext cx="12398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AutoShape 1034"/>
          <p:cNvSpPr>
            <a:spLocks/>
          </p:cNvSpPr>
          <p:nvPr/>
        </p:nvSpPr>
        <p:spPr bwMode="auto">
          <a:xfrm>
            <a:off x="0" y="609600"/>
            <a:ext cx="609600" cy="2514600"/>
          </a:xfrm>
          <a:prstGeom prst="leftBrace">
            <a:avLst>
              <a:gd name="adj1" fmla="val 3437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3099" name="AutoShape 1035"/>
          <p:cNvSpPr>
            <a:spLocks noChangeArrowheads="1"/>
          </p:cNvSpPr>
          <p:nvPr/>
        </p:nvSpPr>
        <p:spPr bwMode="auto">
          <a:xfrm>
            <a:off x="0" y="4876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73100" name="Object 1036"/>
          <p:cNvGraphicFramePr>
            <a:graphicFrameLocks noChangeAspect="1"/>
          </p:cNvGraphicFramePr>
          <p:nvPr/>
        </p:nvGraphicFramePr>
        <p:xfrm>
          <a:off x="1676400" y="3810000"/>
          <a:ext cx="11985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4" name="公式" r:id="rId17" imgW="434234" imgH="221011" progId="Equation.3">
                  <p:embed/>
                </p:oleObj>
              </mc:Choice>
              <mc:Fallback>
                <p:oleObj name="公式" r:id="rId17" imgW="434234" imgH="221011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11985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1" name="Object 1037"/>
          <p:cNvGraphicFramePr>
            <a:graphicFrameLocks noChangeAspect="1"/>
          </p:cNvGraphicFramePr>
          <p:nvPr/>
        </p:nvGraphicFramePr>
        <p:xfrm>
          <a:off x="1600200" y="4648200"/>
          <a:ext cx="13033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5" name="公式" r:id="rId19" imgW="472511" imgH="221011" progId="Equation.3">
                  <p:embed/>
                </p:oleObj>
              </mc:Choice>
              <mc:Fallback>
                <p:oleObj name="公式" r:id="rId19" imgW="472511" imgH="221011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13033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2" name="Object 1038"/>
          <p:cNvGraphicFramePr>
            <a:graphicFrameLocks noChangeAspect="1"/>
          </p:cNvGraphicFramePr>
          <p:nvPr/>
        </p:nvGraphicFramePr>
        <p:xfrm>
          <a:off x="4349750" y="3459163"/>
          <a:ext cx="26924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6" name="公式" r:id="rId21" imgW="967563" imgH="426751" progId="Equation.3">
                  <p:embed/>
                </p:oleObj>
              </mc:Choice>
              <mc:Fallback>
                <p:oleObj name="公式" r:id="rId21" imgW="967563" imgH="426751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459163"/>
                        <a:ext cx="26924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3" name="Object 1039"/>
          <p:cNvGraphicFramePr>
            <a:graphicFrameLocks noChangeAspect="1"/>
          </p:cNvGraphicFramePr>
          <p:nvPr/>
        </p:nvGraphicFramePr>
        <p:xfrm>
          <a:off x="4332288" y="4602163"/>
          <a:ext cx="28336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7" name="公式" r:id="rId23" imgW="1021151" imgH="426751" progId="Equation.3">
                  <p:embed/>
                </p:oleObj>
              </mc:Choice>
              <mc:Fallback>
                <p:oleObj name="公式" r:id="rId23" imgW="1021151" imgH="426751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4602163"/>
                        <a:ext cx="28336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4" name="Object 1040"/>
          <p:cNvGraphicFramePr>
            <a:graphicFrameLocks noChangeAspect="1"/>
          </p:cNvGraphicFramePr>
          <p:nvPr/>
        </p:nvGraphicFramePr>
        <p:xfrm>
          <a:off x="1676400" y="5562600"/>
          <a:ext cx="11636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8" name="公式" r:id="rId25" imgW="426578" imgH="221011" progId="Equation.3">
                  <p:embed/>
                </p:oleObj>
              </mc:Choice>
              <mc:Fallback>
                <p:oleObj name="公式" r:id="rId25" imgW="426578" imgH="221011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11636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5" name="Object 1041"/>
          <p:cNvGraphicFramePr>
            <a:graphicFrameLocks noChangeAspect="1"/>
          </p:cNvGraphicFramePr>
          <p:nvPr/>
        </p:nvGraphicFramePr>
        <p:xfrm>
          <a:off x="4419600" y="5715000"/>
          <a:ext cx="11334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9" name="公式" r:id="rId27" imgW="411693" imgH="221011" progId="Equation.3">
                  <p:embed/>
                </p:oleObj>
              </mc:Choice>
              <mc:Fallback>
                <p:oleObj name="公式" r:id="rId27" imgW="411693" imgH="221011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11334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6" name="AutoShape 1042"/>
          <p:cNvSpPr>
            <a:spLocks/>
          </p:cNvSpPr>
          <p:nvPr/>
        </p:nvSpPr>
        <p:spPr bwMode="auto">
          <a:xfrm>
            <a:off x="838200" y="3962400"/>
            <a:ext cx="685800" cy="1905000"/>
          </a:xfrm>
          <a:prstGeom prst="leftBrace">
            <a:avLst>
              <a:gd name="adj1" fmla="val 231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3"/>
          <p:cNvSpPr>
            <a:spLocks noChangeShapeType="1"/>
          </p:cNvSpPr>
          <p:nvPr/>
        </p:nvSpPr>
        <p:spPr bwMode="auto">
          <a:xfrm flipH="1">
            <a:off x="3505200" y="3124200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8" name="AutoShape 30"/>
          <p:cNvSpPr>
            <a:spLocks noChangeArrowheads="1"/>
          </p:cNvSpPr>
          <p:nvPr/>
        </p:nvSpPr>
        <p:spPr bwMode="auto">
          <a:xfrm>
            <a:off x="0" y="3886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3252" name="Object 31"/>
          <p:cNvGraphicFramePr>
            <a:graphicFrameLocks noChangeAspect="1"/>
          </p:cNvGraphicFramePr>
          <p:nvPr/>
        </p:nvGraphicFramePr>
        <p:xfrm>
          <a:off x="1524000" y="228600"/>
          <a:ext cx="11985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9" name="公式" r:id="rId3" imgW="434234" imgH="221011" progId="Equation.3">
                  <p:embed/>
                </p:oleObj>
              </mc:Choice>
              <mc:Fallback>
                <p:oleObj name="公式" r:id="rId3" imgW="434234" imgH="22101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11985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2"/>
          <p:cNvGraphicFramePr>
            <a:graphicFrameLocks noChangeAspect="1"/>
          </p:cNvGraphicFramePr>
          <p:nvPr/>
        </p:nvGraphicFramePr>
        <p:xfrm>
          <a:off x="1447800" y="1066800"/>
          <a:ext cx="13033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0" name="公式" r:id="rId5" imgW="472511" imgH="221011" progId="Equation.3">
                  <p:embed/>
                </p:oleObj>
              </mc:Choice>
              <mc:Fallback>
                <p:oleObj name="公式" r:id="rId5" imgW="472511" imgH="22101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13033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34"/>
          <p:cNvGraphicFramePr>
            <a:graphicFrameLocks noChangeAspect="1"/>
          </p:cNvGraphicFramePr>
          <p:nvPr/>
        </p:nvGraphicFramePr>
        <p:xfrm>
          <a:off x="4197350" y="-46038"/>
          <a:ext cx="26924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1" name="公式" r:id="rId7" imgW="967563" imgH="426751" progId="Equation.3">
                  <p:embed/>
                </p:oleObj>
              </mc:Choice>
              <mc:Fallback>
                <p:oleObj name="公式" r:id="rId7" imgW="967563" imgH="42675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-46038"/>
                        <a:ext cx="26924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35"/>
          <p:cNvGraphicFramePr>
            <a:graphicFrameLocks noChangeAspect="1"/>
          </p:cNvGraphicFramePr>
          <p:nvPr/>
        </p:nvGraphicFramePr>
        <p:xfrm>
          <a:off x="4179888" y="1096963"/>
          <a:ext cx="28336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8" name="公式" r:id="rId9" imgW="1021151" imgH="426751" progId="Equation.3">
                  <p:embed/>
                </p:oleObj>
              </mc:Choice>
              <mc:Fallback>
                <p:oleObj name="公式" r:id="rId9" imgW="1021151" imgH="42675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1096963"/>
                        <a:ext cx="28336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36"/>
          <p:cNvGraphicFramePr>
            <a:graphicFrameLocks noChangeAspect="1"/>
          </p:cNvGraphicFramePr>
          <p:nvPr/>
        </p:nvGraphicFramePr>
        <p:xfrm>
          <a:off x="1465263" y="2286000"/>
          <a:ext cx="11636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9" name="公式" r:id="rId11" imgW="426578" imgH="221011" progId="Equation.3">
                  <p:embed/>
                </p:oleObj>
              </mc:Choice>
              <mc:Fallback>
                <p:oleObj name="公式" r:id="rId11" imgW="426578" imgH="22101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286000"/>
                        <a:ext cx="11636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37"/>
          <p:cNvGraphicFramePr>
            <a:graphicFrameLocks noChangeAspect="1"/>
          </p:cNvGraphicFramePr>
          <p:nvPr/>
        </p:nvGraphicFramePr>
        <p:xfrm>
          <a:off x="4419600" y="2286000"/>
          <a:ext cx="11334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0" name="公式" r:id="rId13" imgW="411693" imgH="221011" progId="Equation.3">
                  <p:embed/>
                </p:oleObj>
              </mc:Choice>
              <mc:Fallback>
                <p:oleObj name="公式" r:id="rId13" imgW="411693" imgH="22101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11334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AutoShape 38"/>
          <p:cNvSpPr>
            <a:spLocks/>
          </p:cNvSpPr>
          <p:nvPr/>
        </p:nvSpPr>
        <p:spPr bwMode="auto">
          <a:xfrm>
            <a:off x="685800" y="381000"/>
            <a:ext cx="609600" cy="2286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68007" name="Object 39"/>
          <p:cNvGraphicFramePr>
            <a:graphicFrameLocks noChangeAspect="1"/>
          </p:cNvGraphicFramePr>
          <p:nvPr/>
        </p:nvGraphicFramePr>
        <p:xfrm>
          <a:off x="1131888" y="3141663"/>
          <a:ext cx="54419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1" name="公式" r:id="rId15" imgW="1554480" imgH="426751" progId="Equation.3">
                  <p:embed/>
                </p:oleObj>
              </mc:Choice>
              <mc:Fallback>
                <p:oleObj name="公式" r:id="rId15" imgW="1554480" imgH="42675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141663"/>
                        <a:ext cx="54419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008" name="Object 40"/>
          <p:cNvGraphicFramePr>
            <a:graphicFrameLocks noChangeAspect="1"/>
          </p:cNvGraphicFramePr>
          <p:nvPr/>
        </p:nvGraphicFramePr>
        <p:xfrm>
          <a:off x="465138" y="4513263"/>
          <a:ext cx="876776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2" name="公式" r:id="rId17" imgW="2507157" imgH="426751" progId="Equation.3">
                  <p:embed/>
                </p:oleObj>
              </mc:Choice>
              <mc:Fallback>
                <p:oleObj name="公式" r:id="rId17" imgW="2507157" imgH="42675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513263"/>
                        <a:ext cx="8767762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2"/>
          <p:cNvSpPr>
            <a:spLocks noChangeArrowheads="1"/>
          </p:cNvSpPr>
          <p:nvPr/>
        </p:nvSpPr>
        <p:spPr bwMode="auto">
          <a:xfrm>
            <a:off x="0" y="0"/>
            <a:ext cx="6172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例：在点电荷</a:t>
            </a:r>
            <a:r>
              <a:rPr lang="zh-CN" altLang="en-US" sz="36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36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4</a:t>
            </a:r>
            <a:r>
              <a:rPr lang="en-US" altLang="zh-CN" sz="36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</a:t>
            </a:r>
            <a:r>
              <a:rPr lang="en-US" altLang="zh-CN" sz="36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q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的电场中放置于、接地导体球，球半径为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，球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内球心与点电荷相距为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r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(r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&gt;a)</a:t>
            </a:r>
            <a:r>
              <a:rPr lang="zh-CN" altLang="en-US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。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求静电场</a:t>
            </a:r>
          </a:p>
        </p:txBody>
      </p:sp>
      <p:graphicFrame>
        <p:nvGraphicFramePr>
          <p:cNvPr id="481321" name="Object 41"/>
          <p:cNvGraphicFramePr>
            <a:graphicFrameLocks noChangeAspect="1"/>
          </p:cNvGraphicFramePr>
          <p:nvPr/>
        </p:nvGraphicFramePr>
        <p:xfrm>
          <a:off x="228600" y="2057400"/>
          <a:ext cx="46482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02" name="公式" r:id="rId3" imgW="1859422" imgH="701213" progId="Equation.3">
                  <p:embed/>
                </p:oleObj>
              </mc:Choice>
              <mc:Fallback>
                <p:oleObj name="公式" r:id="rId3" imgW="1859422" imgH="7012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46482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5" name="Rectangle 45"/>
          <p:cNvSpPr>
            <a:spLocks noChangeArrowheads="1"/>
          </p:cNvSpPr>
          <p:nvPr/>
        </p:nvSpPr>
        <p:spPr bwMode="auto">
          <a:xfrm>
            <a:off x="0" y="3886200"/>
            <a:ext cx="285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由感应电荷引起</a:t>
            </a:r>
          </a:p>
        </p:txBody>
      </p:sp>
      <p:grpSp>
        <p:nvGrpSpPr>
          <p:cNvPr id="481338" name="Group 58"/>
          <p:cNvGrpSpPr>
            <a:grpSpLocks/>
          </p:cNvGrpSpPr>
          <p:nvPr/>
        </p:nvGrpSpPr>
        <p:grpSpPr bwMode="auto">
          <a:xfrm>
            <a:off x="6172200" y="0"/>
            <a:ext cx="2971800" cy="3759200"/>
            <a:chOff x="3888" y="0"/>
            <a:chExt cx="1872" cy="2368"/>
          </a:xfrm>
        </p:grpSpPr>
        <p:sp>
          <p:nvSpPr>
            <p:cNvPr id="54287" name="Oval 25"/>
            <p:cNvSpPr>
              <a:spLocks noChangeArrowheads="1"/>
            </p:cNvSpPr>
            <p:nvPr/>
          </p:nvSpPr>
          <p:spPr bwMode="auto">
            <a:xfrm>
              <a:off x="3888" y="976"/>
              <a:ext cx="1536" cy="13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8" name="Line 26"/>
            <p:cNvSpPr>
              <a:spLocks noChangeShapeType="1"/>
            </p:cNvSpPr>
            <p:nvPr/>
          </p:nvSpPr>
          <p:spPr bwMode="auto">
            <a:xfrm flipV="1">
              <a:off x="4656" y="0"/>
              <a:ext cx="0" cy="2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Line 27"/>
            <p:cNvSpPr>
              <a:spLocks noChangeShapeType="1"/>
            </p:cNvSpPr>
            <p:nvPr/>
          </p:nvSpPr>
          <p:spPr bwMode="auto">
            <a:xfrm flipV="1">
              <a:off x="4656" y="1296"/>
              <a:ext cx="1104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28"/>
            <p:cNvSpPr>
              <a:spLocks noChangeShapeType="1"/>
            </p:cNvSpPr>
            <p:nvPr/>
          </p:nvSpPr>
          <p:spPr bwMode="auto">
            <a:xfrm>
              <a:off x="4656" y="240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Arc 29"/>
            <p:cNvSpPr>
              <a:spLocks/>
            </p:cNvSpPr>
            <p:nvPr/>
          </p:nvSpPr>
          <p:spPr bwMode="auto">
            <a:xfrm>
              <a:off x="4656" y="1504"/>
              <a:ext cx="240" cy="144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92" name="Object 30"/>
            <p:cNvGraphicFramePr>
              <a:graphicFrameLocks noChangeAspect="1"/>
            </p:cNvGraphicFramePr>
            <p:nvPr/>
          </p:nvGraphicFramePr>
          <p:xfrm>
            <a:off x="5376" y="544"/>
            <a:ext cx="25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3" name="公式" r:id="rId5" imgW="129717" imgH="205740" progId="Equation.3">
                    <p:embed/>
                  </p:oleObj>
                </mc:Choice>
                <mc:Fallback>
                  <p:oleObj name="公式" r:id="rId5" imgW="129717" imgH="2057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544"/>
                          <a:ext cx="25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Object 31"/>
            <p:cNvGraphicFramePr>
              <a:graphicFrameLocks noChangeAspect="1"/>
            </p:cNvGraphicFramePr>
            <p:nvPr/>
          </p:nvGraphicFramePr>
          <p:xfrm>
            <a:off x="5472" y="1440"/>
            <a:ext cx="20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4" name="公式" r:id="rId7" imgW="106751" imgH="121747" progId="Equation.3">
                    <p:embed/>
                  </p:oleObj>
                </mc:Choice>
                <mc:Fallback>
                  <p:oleObj name="公式" r:id="rId7" imgW="106751" imgH="12174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440"/>
                          <a:ext cx="20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4" name="Object 32"/>
            <p:cNvGraphicFramePr>
              <a:graphicFrameLocks noChangeAspect="1"/>
            </p:cNvGraphicFramePr>
            <p:nvPr/>
          </p:nvGraphicFramePr>
          <p:xfrm>
            <a:off x="4752" y="1200"/>
            <a:ext cx="2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5" name="公式" r:id="rId9" imgW="122062" imgH="167561" progId="Equation.3">
                    <p:embed/>
                  </p:oleObj>
                </mc:Choice>
                <mc:Fallback>
                  <p:oleObj name="公式" r:id="rId9" imgW="122062" imgH="16756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00"/>
                          <a:ext cx="2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5" name="Object 33"/>
            <p:cNvGraphicFramePr>
              <a:graphicFrameLocks noChangeAspect="1"/>
            </p:cNvGraphicFramePr>
            <p:nvPr/>
          </p:nvGraphicFramePr>
          <p:xfrm>
            <a:off x="4464" y="1648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6" name="公式" r:id="rId11" imgW="122062" imgH="129383" progId="Equation.3">
                    <p:embed/>
                  </p:oleObj>
                </mc:Choice>
                <mc:Fallback>
                  <p:oleObj name="公式" r:id="rId11" imgW="122062" imgH="12938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48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6" name="Object 35"/>
            <p:cNvGraphicFramePr>
              <a:graphicFrameLocks noChangeAspect="1"/>
            </p:cNvGraphicFramePr>
            <p:nvPr/>
          </p:nvGraphicFramePr>
          <p:xfrm>
            <a:off x="4752" y="0"/>
            <a:ext cx="733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7" name="公式" r:id="rId13" imgW="396382" imgH="221011" progId="Equation.3">
                    <p:embed/>
                  </p:oleObj>
                </mc:Choice>
                <mc:Fallback>
                  <p:oleObj name="公式" r:id="rId13" imgW="396382" imgH="22101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0"/>
                          <a:ext cx="733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7" name="Object 36"/>
            <p:cNvGraphicFramePr>
              <a:graphicFrameLocks noChangeAspect="1"/>
            </p:cNvGraphicFramePr>
            <p:nvPr/>
          </p:nvGraphicFramePr>
          <p:xfrm>
            <a:off x="4224" y="1344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8" name="公式" r:id="rId15" imgW="122062" imgH="129383" progId="Equation.3">
                    <p:embed/>
                  </p:oleObj>
                </mc:Choice>
                <mc:Fallback>
                  <p:oleObj name="公式" r:id="rId15" imgW="122062" imgH="12938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44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8" name="Object 37"/>
            <p:cNvGraphicFramePr>
              <a:graphicFrameLocks noChangeAspect="1"/>
            </p:cNvGraphicFramePr>
            <p:nvPr/>
          </p:nvGraphicFramePr>
          <p:xfrm>
            <a:off x="4368" y="452"/>
            <a:ext cx="2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9" name="公式" r:id="rId17" imgW="122062" imgH="205740" progId="Equation.3">
                    <p:embed/>
                  </p:oleObj>
                </mc:Choice>
                <mc:Fallback>
                  <p:oleObj name="公式" r:id="rId17" imgW="122062" imgH="2057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452"/>
                          <a:ext cx="2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Line 46"/>
            <p:cNvSpPr>
              <a:spLocks noChangeShapeType="1"/>
            </p:cNvSpPr>
            <p:nvPr/>
          </p:nvSpPr>
          <p:spPr bwMode="auto">
            <a:xfrm>
              <a:off x="3984" y="1440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327" name="Rectangle 47"/>
          <p:cNvSpPr>
            <a:spLocks noChangeArrowheads="1"/>
          </p:cNvSpPr>
          <p:nvPr/>
        </p:nvSpPr>
        <p:spPr bwMode="auto">
          <a:xfrm>
            <a:off x="179388" y="1676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481329" name="Object 49"/>
          <p:cNvGraphicFramePr>
            <a:graphicFrameLocks noChangeAspect="1"/>
          </p:cNvGraphicFramePr>
          <p:nvPr/>
        </p:nvGraphicFramePr>
        <p:xfrm>
          <a:off x="381000" y="4495800"/>
          <a:ext cx="18303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0" name="公式" r:id="rId19" imgW="586917" imgH="198104" progId="Equation.3">
                  <p:embed/>
                </p:oleObj>
              </mc:Choice>
              <mc:Fallback>
                <p:oleObj name="公式" r:id="rId19" imgW="586917" imgH="19810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18303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0" name="Object 50"/>
          <p:cNvGraphicFramePr>
            <a:graphicFrameLocks noChangeAspect="1"/>
          </p:cNvGraphicFramePr>
          <p:nvPr/>
        </p:nvGraphicFramePr>
        <p:xfrm>
          <a:off x="304800" y="5715000"/>
          <a:ext cx="34925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1" name="公式" r:id="rId21" imgW="998185" imgH="243919" progId="Equation.3">
                  <p:embed/>
                </p:oleObj>
              </mc:Choice>
              <mc:Fallback>
                <p:oleObj name="公式" r:id="rId21" imgW="998185" imgH="24391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15000"/>
                        <a:ext cx="34925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2" name="AutoShape 52"/>
          <p:cNvSpPr>
            <a:spLocks/>
          </p:cNvSpPr>
          <p:nvPr/>
        </p:nvSpPr>
        <p:spPr bwMode="auto">
          <a:xfrm>
            <a:off x="0" y="472440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33" name="AutoShape 53"/>
          <p:cNvSpPr>
            <a:spLocks noChangeArrowheads="1"/>
          </p:cNvSpPr>
          <p:nvPr/>
        </p:nvSpPr>
        <p:spPr bwMode="auto">
          <a:xfrm>
            <a:off x="3657600" y="5029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81334" name="Object 54"/>
          <p:cNvGraphicFramePr>
            <a:graphicFrameLocks noChangeAspect="1"/>
          </p:cNvGraphicFramePr>
          <p:nvPr/>
        </p:nvGraphicFramePr>
        <p:xfrm>
          <a:off x="4953000" y="3886200"/>
          <a:ext cx="17875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2" name="公式" r:id="rId23" imgW="579262" imgH="198104" progId="Equation.3">
                  <p:embed/>
                </p:oleObj>
              </mc:Choice>
              <mc:Fallback>
                <p:oleObj name="公式" r:id="rId23" imgW="579262" imgH="19810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17875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5" name="Object 55"/>
          <p:cNvGraphicFramePr>
            <a:graphicFrameLocks noChangeAspect="1"/>
          </p:cNvGraphicFramePr>
          <p:nvPr/>
        </p:nvGraphicFramePr>
        <p:xfrm>
          <a:off x="4889500" y="4572000"/>
          <a:ext cx="4168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3" name="公式" r:id="rId25" imgW="1859422" imgH="464930" progId="Equation.3">
                  <p:embed/>
                </p:oleObj>
              </mc:Choice>
              <mc:Fallback>
                <p:oleObj name="公式" r:id="rId25" imgW="1859422" imgH="46493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572000"/>
                        <a:ext cx="41687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6" name="AutoShape 56"/>
          <p:cNvSpPr>
            <a:spLocks/>
          </p:cNvSpPr>
          <p:nvPr/>
        </p:nvSpPr>
        <p:spPr bwMode="auto">
          <a:xfrm>
            <a:off x="4648200" y="4343400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81337" name="Object 57"/>
          <p:cNvGraphicFramePr>
            <a:graphicFrameLocks noChangeAspect="1"/>
          </p:cNvGraphicFramePr>
          <p:nvPr/>
        </p:nvGraphicFramePr>
        <p:xfrm>
          <a:off x="5105400" y="6080125"/>
          <a:ext cx="1993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4" name="公式" r:id="rId27" imgW="563951" imgH="243919" progId="Equation.3">
                  <p:embed/>
                </p:oleObj>
              </mc:Choice>
              <mc:Fallback>
                <p:oleObj name="公式" r:id="rId27" imgW="563951" imgH="24391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80125"/>
                        <a:ext cx="19939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38"/>
          <p:cNvGrpSpPr>
            <a:grpSpLocks/>
          </p:cNvGrpSpPr>
          <p:nvPr/>
        </p:nvGrpSpPr>
        <p:grpSpPr bwMode="auto">
          <a:xfrm>
            <a:off x="6172200" y="0"/>
            <a:ext cx="2971800" cy="3759200"/>
            <a:chOff x="3888" y="0"/>
            <a:chExt cx="1872" cy="2368"/>
          </a:xfrm>
        </p:grpSpPr>
        <p:sp>
          <p:nvSpPr>
            <p:cNvPr id="55306" name="Oval 6"/>
            <p:cNvSpPr>
              <a:spLocks noChangeArrowheads="1"/>
            </p:cNvSpPr>
            <p:nvPr/>
          </p:nvSpPr>
          <p:spPr bwMode="auto">
            <a:xfrm>
              <a:off x="3888" y="976"/>
              <a:ext cx="1536" cy="13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07" name="Line 7"/>
            <p:cNvSpPr>
              <a:spLocks noChangeShapeType="1"/>
            </p:cNvSpPr>
            <p:nvPr/>
          </p:nvSpPr>
          <p:spPr bwMode="auto">
            <a:xfrm flipV="1">
              <a:off x="4656" y="0"/>
              <a:ext cx="0" cy="2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8"/>
            <p:cNvSpPr>
              <a:spLocks noChangeShapeType="1"/>
            </p:cNvSpPr>
            <p:nvPr/>
          </p:nvSpPr>
          <p:spPr bwMode="auto">
            <a:xfrm flipV="1">
              <a:off x="4656" y="1296"/>
              <a:ext cx="1104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9"/>
            <p:cNvSpPr>
              <a:spLocks noChangeShapeType="1"/>
            </p:cNvSpPr>
            <p:nvPr/>
          </p:nvSpPr>
          <p:spPr bwMode="auto">
            <a:xfrm>
              <a:off x="4656" y="240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Arc 10"/>
            <p:cNvSpPr>
              <a:spLocks/>
            </p:cNvSpPr>
            <p:nvPr/>
          </p:nvSpPr>
          <p:spPr bwMode="auto">
            <a:xfrm>
              <a:off x="4656" y="1504"/>
              <a:ext cx="240" cy="144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11" name="Object 11"/>
            <p:cNvGraphicFramePr>
              <a:graphicFrameLocks noChangeAspect="1"/>
            </p:cNvGraphicFramePr>
            <p:nvPr/>
          </p:nvGraphicFramePr>
          <p:xfrm>
            <a:off x="5376" y="544"/>
            <a:ext cx="25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9" name="公式" r:id="rId3" imgW="129717" imgH="205740" progId="Equation.3">
                    <p:embed/>
                  </p:oleObj>
                </mc:Choice>
                <mc:Fallback>
                  <p:oleObj name="公式" r:id="rId3" imgW="129717" imgH="2057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544"/>
                          <a:ext cx="25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12"/>
            <p:cNvGraphicFramePr>
              <a:graphicFrameLocks noChangeAspect="1"/>
            </p:cNvGraphicFramePr>
            <p:nvPr/>
          </p:nvGraphicFramePr>
          <p:xfrm>
            <a:off x="5472" y="1440"/>
            <a:ext cx="20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0" name="公式" r:id="rId5" imgW="106751" imgH="121747" progId="Equation.3">
                    <p:embed/>
                  </p:oleObj>
                </mc:Choice>
                <mc:Fallback>
                  <p:oleObj name="公式" r:id="rId5" imgW="106751" imgH="12174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440"/>
                          <a:ext cx="20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13"/>
            <p:cNvGraphicFramePr>
              <a:graphicFrameLocks noChangeAspect="1"/>
            </p:cNvGraphicFramePr>
            <p:nvPr/>
          </p:nvGraphicFramePr>
          <p:xfrm>
            <a:off x="4752" y="1200"/>
            <a:ext cx="2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1" name="公式" r:id="rId7" imgW="122062" imgH="167561" progId="Equation.3">
                    <p:embed/>
                  </p:oleObj>
                </mc:Choice>
                <mc:Fallback>
                  <p:oleObj name="公式" r:id="rId7" imgW="122062" imgH="16756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00"/>
                          <a:ext cx="2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14"/>
            <p:cNvGraphicFramePr>
              <a:graphicFrameLocks noChangeAspect="1"/>
            </p:cNvGraphicFramePr>
            <p:nvPr/>
          </p:nvGraphicFramePr>
          <p:xfrm>
            <a:off x="4464" y="1648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2" name="公式" r:id="rId9" imgW="122062" imgH="129383" progId="Equation.3">
                    <p:embed/>
                  </p:oleObj>
                </mc:Choice>
                <mc:Fallback>
                  <p:oleObj name="公式" r:id="rId9" imgW="122062" imgH="12938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48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15"/>
            <p:cNvGraphicFramePr>
              <a:graphicFrameLocks noChangeAspect="1"/>
            </p:cNvGraphicFramePr>
            <p:nvPr/>
          </p:nvGraphicFramePr>
          <p:xfrm>
            <a:off x="4752" y="0"/>
            <a:ext cx="733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3" name="公式" r:id="rId11" imgW="396382" imgH="221011" progId="Equation.3">
                    <p:embed/>
                  </p:oleObj>
                </mc:Choice>
                <mc:Fallback>
                  <p:oleObj name="公式" r:id="rId11" imgW="396382" imgH="22101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0"/>
                          <a:ext cx="733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6" name="Object 16"/>
            <p:cNvGraphicFramePr>
              <a:graphicFrameLocks noChangeAspect="1"/>
            </p:cNvGraphicFramePr>
            <p:nvPr/>
          </p:nvGraphicFramePr>
          <p:xfrm>
            <a:off x="4224" y="1344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4" name="公式" r:id="rId13" imgW="122062" imgH="129383" progId="Equation.3">
                    <p:embed/>
                  </p:oleObj>
                </mc:Choice>
                <mc:Fallback>
                  <p:oleObj name="公式" r:id="rId13" imgW="122062" imgH="12938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44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17"/>
            <p:cNvGraphicFramePr>
              <a:graphicFrameLocks noChangeAspect="1"/>
            </p:cNvGraphicFramePr>
            <p:nvPr/>
          </p:nvGraphicFramePr>
          <p:xfrm>
            <a:off x="4368" y="452"/>
            <a:ext cx="2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5" name="公式" r:id="rId15" imgW="122062" imgH="205740" progId="Equation.3">
                    <p:embed/>
                  </p:oleObj>
                </mc:Choice>
                <mc:Fallback>
                  <p:oleObj name="公式" r:id="rId15" imgW="122062" imgH="2057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452"/>
                          <a:ext cx="2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8" name="Line 26"/>
            <p:cNvSpPr>
              <a:spLocks noChangeShapeType="1"/>
            </p:cNvSpPr>
            <p:nvPr/>
          </p:nvSpPr>
          <p:spPr bwMode="auto">
            <a:xfrm>
              <a:off x="3984" y="1440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0" y="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导体球外</a:t>
            </a:r>
          </a:p>
        </p:txBody>
      </p:sp>
      <p:graphicFrame>
        <p:nvGraphicFramePr>
          <p:cNvPr id="486432" name="Object 32"/>
          <p:cNvGraphicFramePr>
            <a:graphicFrameLocks noChangeAspect="1"/>
          </p:cNvGraphicFramePr>
          <p:nvPr/>
        </p:nvGraphicFramePr>
        <p:xfrm>
          <a:off x="0" y="609600"/>
          <a:ext cx="54419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6" name="公式" r:id="rId17" imgW="2301311" imgH="426751" progId="Equation.3">
                  <p:embed/>
                </p:oleObj>
              </mc:Choice>
              <mc:Fallback>
                <p:oleObj name="公式" r:id="rId17" imgW="2301311" imgH="42675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9600"/>
                        <a:ext cx="54419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33" name="Object 33"/>
          <p:cNvGraphicFramePr>
            <a:graphicFrameLocks noChangeAspect="1"/>
          </p:cNvGraphicFramePr>
          <p:nvPr/>
        </p:nvGraphicFramePr>
        <p:xfrm>
          <a:off x="0" y="1676400"/>
          <a:ext cx="1993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7" name="公式" r:id="rId19" imgW="563951" imgH="243919" progId="Equation.3">
                  <p:embed/>
                </p:oleObj>
              </mc:Choice>
              <mc:Fallback>
                <p:oleObj name="公式" r:id="rId19" imgW="563951" imgH="24391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19939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4" name="AutoShape 34"/>
          <p:cNvSpPr>
            <a:spLocks noChangeArrowheads="1"/>
          </p:cNvSpPr>
          <p:nvPr/>
        </p:nvSpPr>
        <p:spPr bwMode="auto">
          <a:xfrm>
            <a:off x="0" y="2819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86435" name="Object 35"/>
          <p:cNvGraphicFramePr>
            <a:graphicFrameLocks noChangeAspect="1"/>
          </p:cNvGraphicFramePr>
          <p:nvPr/>
        </p:nvGraphicFramePr>
        <p:xfrm>
          <a:off x="1066800" y="2514600"/>
          <a:ext cx="430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8" name="公式" r:id="rId21" imgW="1821145" imgH="426751" progId="Equation.3">
                  <p:embed/>
                </p:oleObj>
              </mc:Choice>
              <mc:Fallback>
                <p:oleObj name="公式" r:id="rId21" imgW="1821145" imgH="42675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4305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6" name="Rectangle 36"/>
          <p:cNvSpPr>
            <a:spLocks noChangeArrowheads="1"/>
          </p:cNvSpPr>
          <p:nvPr/>
        </p:nvSpPr>
        <p:spPr bwMode="auto">
          <a:xfrm>
            <a:off x="0" y="37338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由边界条件得</a:t>
            </a:r>
          </a:p>
        </p:txBody>
      </p:sp>
      <p:graphicFrame>
        <p:nvGraphicFramePr>
          <p:cNvPr id="486437" name="Object 37"/>
          <p:cNvGraphicFramePr>
            <a:graphicFrameLocks noChangeAspect="1"/>
          </p:cNvGraphicFramePr>
          <p:nvPr/>
        </p:nvGraphicFramePr>
        <p:xfrm>
          <a:off x="0" y="4724400"/>
          <a:ext cx="65770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9" name="公式" r:id="rId23" imgW="2789133" imgH="472566" progId="Equation.3">
                  <p:embed/>
                </p:oleObj>
              </mc:Choice>
              <mc:Fallback>
                <p:oleObj name="公式" r:id="rId23" imgW="2789133" imgH="47256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6577013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50520"/>
              </p:ext>
            </p:extLst>
          </p:nvPr>
        </p:nvGraphicFramePr>
        <p:xfrm>
          <a:off x="116681" y="2102963"/>
          <a:ext cx="71056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4" name="公式" r:id="rId3" imgW="2468880" imgH="472566" progId="Equation.3">
                  <p:embed/>
                </p:oleObj>
              </mc:Choice>
              <mc:Fallback>
                <p:oleObj name="公式" r:id="rId3" imgW="2468880" imgH="47256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" y="2102963"/>
                        <a:ext cx="7105650" cy="1309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7696200" y="2514600"/>
          <a:ext cx="1058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5" name="公式" r:id="rId5" imgW="358105" imgH="159926" progId="Equation.3">
                  <p:embed/>
                </p:oleObj>
              </mc:Choice>
              <mc:Fallback>
                <p:oleObj name="公式" r:id="rId5" imgW="358105" imgH="1599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514600"/>
                        <a:ext cx="10588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49401"/>
              </p:ext>
            </p:extLst>
          </p:nvPr>
        </p:nvGraphicFramePr>
        <p:xfrm>
          <a:off x="304800" y="152400"/>
          <a:ext cx="65770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6" name="Equation" r:id="rId7" imgW="2789133" imgH="472566" progId="Equation.DSMT4">
                  <p:embed/>
                </p:oleObj>
              </mc:Choice>
              <mc:Fallback>
                <p:oleObj name="Equation" r:id="rId7" imgW="2789133" imgH="47256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"/>
                        <a:ext cx="6577013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0" y="14478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用母函数关系</a:t>
            </a:r>
          </a:p>
        </p:txBody>
      </p:sp>
      <p:graphicFrame>
        <p:nvGraphicFramePr>
          <p:cNvPr id="487430" name="Object 6"/>
          <p:cNvGraphicFramePr>
            <a:graphicFrameLocks noChangeAspect="1"/>
          </p:cNvGraphicFramePr>
          <p:nvPr/>
        </p:nvGraphicFramePr>
        <p:xfrm>
          <a:off x="679450" y="3898900"/>
          <a:ext cx="59801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7" name="公式" r:id="rId9" imgW="2529698" imgH="464930" progId="Equation.3">
                  <p:embed/>
                </p:oleObj>
              </mc:Choice>
              <mc:Fallback>
                <p:oleObj name="公式" r:id="rId9" imgW="2529698" imgH="4649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898900"/>
                        <a:ext cx="59801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381000" y="5562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87432" name="Object 8"/>
          <p:cNvGraphicFramePr>
            <a:graphicFrameLocks noChangeAspect="1"/>
          </p:cNvGraphicFramePr>
          <p:nvPr/>
        </p:nvGraphicFramePr>
        <p:xfrm>
          <a:off x="2286000" y="5410200"/>
          <a:ext cx="19732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8" name="公式" r:id="rId11" imgW="830615" imgH="464930" progId="Equation.3">
                  <p:embed/>
                </p:oleObj>
              </mc:Choice>
              <mc:Fallback>
                <p:oleObj name="公式" r:id="rId11" imgW="830615" imgH="4649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197326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450" name="Object 2"/>
          <p:cNvGraphicFramePr>
            <a:graphicFrameLocks noChangeAspect="1"/>
          </p:cNvGraphicFramePr>
          <p:nvPr/>
        </p:nvGraphicFramePr>
        <p:xfrm>
          <a:off x="304800" y="0"/>
          <a:ext cx="4495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1" name="公式" r:id="rId3" imgW="1859422" imgH="701213" progId="Equation.3">
                  <p:embed/>
                </p:oleObj>
              </mc:Choice>
              <mc:Fallback>
                <p:oleObj name="公式" r:id="rId3" imgW="1859422" imgH="7012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4495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1" name="Object 3"/>
          <p:cNvGraphicFramePr>
            <a:graphicFrameLocks noChangeAspect="1"/>
          </p:cNvGraphicFramePr>
          <p:nvPr/>
        </p:nvGraphicFramePr>
        <p:xfrm>
          <a:off x="228600" y="1828800"/>
          <a:ext cx="430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2" name="公式" r:id="rId5" imgW="1821145" imgH="426751" progId="Equation.3">
                  <p:embed/>
                </p:oleObj>
              </mc:Choice>
              <mc:Fallback>
                <p:oleObj name="公式" r:id="rId5" imgW="1821145" imgH="4267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4305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2" name="Object 4"/>
          <p:cNvGraphicFramePr>
            <a:graphicFrameLocks noChangeAspect="1"/>
          </p:cNvGraphicFramePr>
          <p:nvPr/>
        </p:nvGraphicFramePr>
        <p:xfrm>
          <a:off x="5638800" y="1524000"/>
          <a:ext cx="19732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3" name="公式" r:id="rId7" imgW="830615" imgH="464930" progId="Equation.3">
                  <p:embed/>
                </p:oleObj>
              </mc:Choice>
              <mc:Fallback>
                <p:oleObj name="公式" r:id="rId7" imgW="830615" imgH="464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4000"/>
                        <a:ext cx="197326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0" y="3048000"/>
          <a:ext cx="9144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4" name="公式" r:id="rId9" imgW="3444098" imgH="487837" progId="Equation.3">
                  <p:embed/>
                </p:oleObj>
              </mc:Choice>
              <mc:Fallback>
                <p:oleObj name="公式" r:id="rId9" imgW="3444098" imgH="4878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0"/>
                        <a:ext cx="9144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115888" y="4833938"/>
          <a:ext cx="86058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5" name="公式" r:id="rId11" imgW="3246333" imgH="464930" progId="Equation.3">
                  <p:embed/>
                </p:oleObj>
              </mc:Choice>
              <mc:Fallback>
                <p:oleObj name="公式" r:id="rId11" imgW="3246333" imgH="4649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4833938"/>
                        <a:ext cx="860583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932040" y="3048000"/>
            <a:ext cx="4211960" cy="12450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414625" y="188640"/>
            <a:ext cx="3611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本征值问题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函数空间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811579"/>
              </p:ext>
            </p:extLst>
          </p:nvPr>
        </p:nvGraphicFramePr>
        <p:xfrm>
          <a:off x="251520" y="698701"/>
          <a:ext cx="63246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8" name="公式" r:id="rId4" imgW="2064843" imgH="365666" progId="Equation.3">
                  <p:embed/>
                </p:oleObj>
              </mc:Choice>
              <mc:Fallback>
                <p:oleObj name="公式" r:id="rId4" imgW="2064843" imgH="365666" progId="Equation.3">
                  <p:embed/>
                  <p:pic>
                    <p:nvPicPr>
                      <p:cNvPr id="3840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98701"/>
                        <a:ext cx="63246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75320" y="1655096"/>
            <a:ext cx="82724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的带参量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二阶常微分方程</a:t>
            </a:r>
            <a:r>
              <a:rPr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，（在特定边界条件下！）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只有某些非零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方程才有解，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称为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本征值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，对应的非零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解称为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本征函数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077956"/>
              </p:ext>
            </p:extLst>
          </p:nvPr>
        </p:nvGraphicFramePr>
        <p:xfrm>
          <a:off x="1423071" y="3858404"/>
          <a:ext cx="2551194" cy="62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9" name="公式" r:id="rId6" imgW="1013495" imgH="198104" progId="Equation.3">
                  <p:embed/>
                </p:oleObj>
              </mc:Choice>
              <mc:Fallback>
                <p:oleObj name="公式" r:id="rId6" imgW="1013495" imgH="198104" progId="Equation.3">
                  <p:embed/>
                  <p:pic>
                    <p:nvPicPr>
                      <p:cNvPr id="390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071" y="3858404"/>
                        <a:ext cx="2551194" cy="628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3029125"/>
            <a:ext cx="8272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）、若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k(x),k’(x),q(x)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连续，或最多以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x=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a,x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=b</a:t>
            </a:r>
            <a:endParaRPr lang="en-US" altLang="zh-CN" sz="2800" b="1" dirty="0">
              <a:latin typeface="Book Antiqua" panose="0204060205030503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            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为一阶极点，则存在无限多</a:t>
            </a:r>
            <a:r>
              <a:rPr lang="zh-CN" altLang="en-US" sz="2800" b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393071" y="4330702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对应有非零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本征函数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89730"/>
              </p:ext>
            </p:extLst>
          </p:nvPr>
        </p:nvGraphicFramePr>
        <p:xfrm>
          <a:off x="1438379" y="4793588"/>
          <a:ext cx="3865101" cy="56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0" name="公式" r:id="rId8" imgW="1546825" imgH="198104" progId="Equation.3">
                  <p:embed/>
                </p:oleObj>
              </mc:Choice>
              <mc:Fallback>
                <p:oleObj name="公式" r:id="rId8" imgW="1546825" imgH="198104" progId="Equation.3">
                  <p:embed/>
                  <p:pic>
                    <p:nvPicPr>
                      <p:cNvPr id="3901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379" y="4793588"/>
                        <a:ext cx="3865101" cy="56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-34063" y="5303917"/>
            <a:ext cx="8272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）、本征函数相互正交，且构成完备的函数空间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-34063" y="5822962"/>
            <a:ext cx="90364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）、已知相近方程的基函数，可以将方程本征值问题转化为矩阵的本征值问题。（级数解法的本质！）</a:t>
            </a:r>
          </a:p>
        </p:txBody>
      </p:sp>
    </p:spTree>
    <p:extLst>
      <p:ext uri="{BB962C8B-B14F-4D97-AF65-F5344CB8AC3E}">
        <p14:creationId xmlns:p14="http://schemas.microsoft.com/office/powerpoint/2010/main" val="1388714447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0" y="0"/>
          <a:ext cx="9144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9" name="公式" r:id="rId3" imgW="3444098" imgH="487837" progId="Equation.3">
                  <p:embed/>
                </p:oleObj>
              </mc:Choice>
              <mc:Fallback>
                <p:oleObj name="公式" r:id="rId3" imgW="3444098" imgH="4878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228600" y="1905000"/>
          <a:ext cx="86058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0" name="公式" r:id="rId5" imgW="3246333" imgH="464930" progId="Equation.3">
                  <p:embed/>
                </p:oleObj>
              </mc:Choice>
              <mc:Fallback>
                <p:oleObj name="公式" r:id="rId5" imgW="3246333" imgH="4649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86058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1219200" y="3276600"/>
          <a:ext cx="71056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" name="公式" r:id="rId7" imgW="2468880" imgH="472566" progId="Equation.3">
                  <p:embed/>
                </p:oleObj>
              </mc:Choice>
              <mc:Fallback>
                <p:oleObj name="公式" r:id="rId7" imgW="2468880" imgH="47256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710565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0" y="3429000"/>
            <a:ext cx="137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用母函数关系</a:t>
            </a:r>
          </a:p>
        </p:txBody>
      </p:sp>
      <p:graphicFrame>
        <p:nvGraphicFramePr>
          <p:cNvPr id="489482" name="Object 10"/>
          <p:cNvGraphicFramePr>
            <a:graphicFrameLocks noChangeAspect="1"/>
          </p:cNvGraphicFramePr>
          <p:nvPr/>
        </p:nvGraphicFramePr>
        <p:xfrm>
          <a:off x="277813" y="4883150"/>
          <a:ext cx="790257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" name="公式" r:id="rId9" imgW="3246333" imgH="701213" progId="Equation.3">
                  <p:embed/>
                </p:oleObj>
              </mc:Choice>
              <mc:Fallback>
                <p:oleObj name="公式" r:id="rId9" imgW="3246333" imgH="7012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4883150"/>
                        <a:ext cx="790257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498" name="Object 2"/>
          <p:cNvGraphicFramePr>
            <a:graphicFrameLocks noChangeAspect="1"/>
          </p:cNvGraphicFramePr>
          <p:nvPr/>
        </p:nvGraphicFramePr>
        <p:xfrm>
          <a:off x="0" y="0"/>
          <a:ext cx="9144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5" name="公式" r:id="rId3" imgW="3444098" imgH="487837" progId="Equation.3">
                  <p:embed/>
                </p:oleObj>
              </mc:Choice>
              <mc:Fallback>
                <p:oleObj name="公式" r:id="rId3" imgW="3444098" imgH="48783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>
            <a:graphicFrameLocks noChangeAspect="1"/>
          </p:cNvGraphicFramePr>
          <p:nvPr/>
        </p:nvGraphicFramePr>
        <p:xfrm>
          <a:off x="0" y="1689100"/>
          <a:ext cx="8458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6" name="公式" r:id="rId5" imgW="3474720" imgH="701213" progId="Equation.3">
                  <p:embed/>
                </p:oleObj>
              </mc:Choice>
              <mc:Fallback>
                <p:oleObj name="公式" r:id="rId5" imgW="3474720" imgH="7012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89100"/>
                        <a:ext cx="8458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7"/>
          <p:cNvGraphicFramePr>
            <a:graphicFrameLocks noChangeAspect="1"/>
          </p:cNvGraphicFramePr>
          <p:nvPr/>
        </p:nvGraphicFramePr>
        <p:xfrm>
          <a:off x="400050" y="3733800"/>
          <a:ext cx="87439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公式" r:id="rId7" imgW="3665255" imgH="678306" progId="Equation.3">
                  <p:embed/>
                </p:oleObj>
              </mc:Choice>
              <mc:Fallback>
                <p:oleObj name="公式" r:id="rId7" imgW="3665255" imgH="6783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733800"/>
                        <a:ext cx="874395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152400" y="0"/>
          <a:ext cx="87439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7" name="公式" r:id="rId3" imgW="3665255" imgH="678306" progId="Equation.3">
                  <p:embed/>
                </p:oleObj>
              </mc:Choice>
              <mc:Fallback>
                <p:oleObj name="公式" r:id="rId3" imgW="3665255" imgH="6783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874395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/>
        </p:nvGraphicFramePr>
        <p:xfrm>
          <a:off x="0" y="2209800"/>
          <a:ext cx="5627688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8" name="公式" r:id="rId5" imgW="2354474" imgH="678306" progId="Equation.3">
                  <p:embed/>
                </p:oleObj>
              </mc:Choice>
              <mc:Fallback>
                <p:oleObj name="公式" r:id="rId5" imgW="2354474" imgH="6783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5627688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0" name="Rectangle 20"/>
          <p:cNvSpPr>
            <a:spLocks noChangeArrowheads="1"/>
          </p:cNvSpPr>
          <p:nvPr/>
        </p:nvSpPr>
        <p:spPr bwMode="auto">
          <a:xfrm>
            <a:off x="0" y="4191000"/>
            <a:ext cx="5867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这相当于电量为</a:t>
            </a:r>
            <a:r>
              <a:rPr lang="zh-CN" altLang="en-US" sz="36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36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-4</a:t>
            </a:r>
            <a:r>
              <a:rPr lang="en-US" altLang="zh-CN" sz="36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</a:t>
            </a:r>
            <a:r>
              <a:rPr lang="en-US" altLang="zh-CN" sz="36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qa/r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的电荷放置在球心与本来那个点电荷的联线上，到球心的距离为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r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=a</a:t>
            </a:r>
            <a:r>
              <a:rPr lang="en-US" altLang="zh-CN" sz="2800" b="1" i="1" baseline="30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/r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&lt;a)</a:t>
            </a:r>
            <a:r>
              <a:rPr lang="zh-CN" altLang="en-US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。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91541" name="Rectangle 21"/>
          <p:cNvSpPr>
            <a:spLocks noChangeArrowheads="1"/>
          </p:cNvSpPr>
          <p:nvPr/>
        </p:nvSpPr>
        <p:spPr bwMode="auto">
          <a:xfrm>
            <a:off x="0" y="6019800"/>
            <a:ext cx="5207000" cy="519113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这个假想的电荷叫原电荷的电像</a:t>
            </a:r>
          </a:p>
        </p:txBody>
      </p:sp>
      <p:grpSp>
        <p:nvGrpSpPr>
          <p:cNvPr id="60422" name="Group 23"/>
          <p:cNvGrpSpPr>
            <a:grpSpLocks/>
          </p:cNvGrpSpPr>
          <p:nvPr/>
        </p:nvGrpSpPr>
        <p:grpSpPr bwMode="auto">
          <a:xfrm>
            <a:off x="6172200" y="2413000"/>
            <a:ext cx="2971800" cy="3759200"/>
            <a:chOff x="3888" y="1520"/>
            <a:chExt cx="1872" cy="2368"/>
          </a:xfrm>
        </p:grpSpPr>
        <p:sp>
          <p:nvSpPr>
            <p:cNvPr id="60423" name="Oval 7"/>
            <p:cNvSpPr>
              <a:spLocks noChangeArrowheads="1"/>
            </p:cNvSpPr>
            <p:nvPr/>
          </p:nvSpPr>
          <p:spPr bwMode="auto">
            <a:xfrm>
              <a:off x="3888" y="2496"/>
              <a:ext cx="1536" cy="13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flipV="1">
              <a:off x="4656" y="1520"/>
              <a:ext cx="0" cy="2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 flipV="1">
              <a:off x="4656" y="2816"/>
              <a:ext cx="1104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656" y="1760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7" name="Arc 11"/>
            <p:cNvSpPr>
              <a:spLocks/>
            </p:cNvSpPr>
            <p:nvPr/>
          </p:nvSpPr>
          <p:spPr bwMode="auto">
            <a:xfrm>
              <a:off x="4656" y="3024"/>
              <a:ext cx="240" cy="144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5376" y="2064"/>
            <a:ext cx="25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29" name="公式" r:id="rId7" imgW="129717" imgH="205740" progId="Equation.3">
                    <p:embed/>
                  </p:oleObj>
                </mc:Choice>
                <mc:Fallback>
                  <p:oleObj name="公式" r:id="rId7" imgW="129717" imgH="2057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064"/>
                          <a:ext cx="25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13"/>
            <p:cNvGraphicFramePr>
              <a:graphicFrameLocks noChangeAspect="1"/>
            </p:cNvGraphicFramePr>
            <p:nvPr/>
          </p:nvGraphicFramePr>
          <p:xfrm>
            <a:off x="5472" y="2960"/>
            <a:ext cx="20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0" name="公式" r:id="rId9" imgW="106751" imgH="121747" progId="Equation.3">
                    <p:embed/>
                  </p:oleObj>
                </mc:Choice>
                <mc:Fallback>
                  <p:oleObj name="公式" r:id="rId9" imgW="106751" imgH="12174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960"/>
                          <a:ext cx="20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14"/>
            <p:cNvGraphicFramePr>
              <a:graphicFrameLocks noChangeAspect="1"/>
            </p:cNvGraphicFramePr>
            <p:nvPr/>
          </p:nvGraphicFramePr>
          <p:xfrm>
            <a:off x="4752" y="2720"/>
            <a:ext cx="2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1" name="公式" r:id="rId11" imgW="122062" imgH="167561" progId="Equation.3">
                    <p:embed/>
                  </p:oleObj>
                </mc:Choice>
                <mc:Fallback>
                  <p:oleObj name="公式" r:id="rId11" imgW="122062" imgH="16756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720"/>
                          <a:ext cx="2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15"/>
            <p:cNvGraphicFramePr>
              <a:graphicFrameLocks noChangeAspect="1"/>
            </p:cNvGraphicFramePr>
            <p:nvPr/>
          </p:nvGraphicFramePr>
          <p:xfrm>
            <a:off x="4464" y="3168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2" name="公式" r:id="rId13" imgW="122062" imgH="129383" progId="Equation.3">
                    <p:embed/>
                  </p:oleObj>
                </mc:Choice>
                <mc:Fallback>
                  <p:oleObj name="公式" r:id="rId13" imgW="122062" imgH="12938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168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16"/>
            <p:cNvGraphicFramePr>
              <a:graphicFrameLocks noChangeAspect="1"/>
            </p:cNvGraphicFramePr>
            <p:nvPr/>
          </p:nvGraphicFramePr>
          <p:xfrm>
            <a:off x="4752" y="1520"/>
            <a:ext cx="733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3" name="公式" r:id="rId15" imgW="396382" imgH="221011" progId="Equation.3">
                    <p:embed/>
                  </p:oleObj>
                </mc:Choice>
                <mc:Fallback>
                  <p:oleObj name="公式" r:id="rId15" imgW="396382" imgH="22101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520"/>
                          <a:ext cx="733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17"/>
            <p:cNvGraphicFramePr>
              <a:graphicFrameLocks noChangeAspect="1"/>
            </p:cNvGraphicFramePr>
            <p:nvPr/>
          </p:nvGraphicFramePr>
          <p:xfrm>
            <a:off x="4224" y="2864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4" name="公式" r:id="rId17" imgW="122062" imgH="129383" progId="Equation.3">
                    <p:embed/>
                  </p:oleObj>
                </mc:Choice>
                <mc:Fallback>
                  <p:oleObj name="公式" r:id="rId17" imgW="122062" imgH="12938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64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4" name="Object 18"/>
            <p:cNvGraphicFramePr>
              <a:graphicFrameLocks noChangeAspect="1"/>
            </p:cNvGraphicFramePr>
            <p:nvPr/>
          </p:nvGraphicFramePr>
          <p:xfrm>
            <a:off x="4368" y="1972"/>
            <a:ext cx="2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5" name="公式" r:id="rId19" imgW="122062" imgH="205740" progId="Equation.3">
                    <p:embed/>
                  </p:oleObj>
                </mc:Choice>
                <mc:Fallback>
                  <p:oleObj name="公式" r:id="rId19" imgW="122062" imgH="2057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72"/>
                          <a:ext cx="2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3984" y="2960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Oval 22"/>
            <p:cNvSpPr>
              <a:spLocks noChangeArrowheads="1"/>
            </p:cNvSpPr>
            <p:nvPr/>
          </p:nvSpPr>
          <p:spPr bwMode="auto">
            <a:xfrm>
              <a:off x="4608" y="268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 flipH="1">
            <a:off x="3124200" y="1143000"/>
            <a:ext cx="6019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44132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例：求积分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1143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3048000" y="304800"/>
          <a:ext cx="20605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5" name="公式" r:id="rId3" imgW="640080" imgH="319851" progId="Equation.3">
                  <p:embed/>
                </p:oleObj>
              </mc:Choice>
              <mc:Fallback>
                <p:oleObj name="公式" r:id="rId3" imgW="640080" imgH="3198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"/>
                        <a:ext cx="20605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3733800" y="2743200"/>
          <a:ext cx="762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6" name="公式" r:id="rId5" imgW="236043" imgH="167561" progId="Equation.3">
                  <p:embed/>
                </p:oleObj>
              </mc:Choice>
              <mc:Fallback>
                <p:oleObj name="公式" r:id="rId5" imgW="236043" imgH="1675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7620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3" name="Object 7"/>
          <p:cNvGraphicFramePr>
            <a:graphicFrameLocks noChangeAspect="1"/>
          </p:cNvGraphicFramePr>
          <p:nvPr/>
        </p:nvGraphicFramePr>
        <p:xfrm>
          <a:off x="914400" y="1447800"/>
          <a:ext cx="20605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7" name="公式" r:id="rId7" imgW="640080" imgH="319851" progId="Equation.3">
                  <p:embed/>
                </p:oleObj>
              </mc:Choice>
              <mc:Fallback>
                <p:oleObj name="公式" r:id="rId7" imgW="640080" imgH="3198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0605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4" name="Object 8"/>
          <p:cNvGraphicFramePr>
            <a:graphicFrameLocks noChangeAspect="1"/>
          </p:cNvGraphicFramePr>
          <p:nvPr/>
        </p:nvGraphicFramePr>
        <p:xfrm>
          <a:off x="2895600" y="1447800"/>
          <a:ext cx="34750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8" name="公式" r:id="rId9" imgW="1081969" imgH="319851" progId="Equation.3">
                  <p:embed/>
                </p:oleObj>
              </mc:Choice>
              <mc:Fallback>
                <p:oleObj name="公式" r:id="rId9" imgW="1081969" imgH="3198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34750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5" name="AutoShape 9"/>
          <p:cNvSpPr>
            <a:spLocks/>
          </p:cNvSpPr>
          <p:nvPr/>
        </p:nvSpPr>
        <p:spPr bwMode="auto">
          <a:xfrm>
            <a:off x="3276600" y="29718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85386" name="Object 10"/>
          <p:cNvGraphicFramePr>
            <a:graphicFrameLocks noChangeAspect="1"/>
          </p:cNvGraphicFramePr>
          <p:nvPr/>
        </p:nvGraphicFramePr>
        <p:xfrm>
          <a:off x="3733800" y="4208463"/>
          <a:ext cx="762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9" name="公式" r:id="rId11" imgW="236043" imgH="159926" progId="Equation.3">
                  <p:embed/>
                </p:oleObj>
              </mc:Choice>
              <mc:Fallback>
                <p:oleObj name="公式" r:id="rId11" imgW="236043" imgH="1599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08463"/>
                        <a:ext cx="762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89294"/>
              </p:ext>
            </p:extLst>
          </p:nvPr>
        </p:nvGraphicFramePr>
        <p:xfrm>
          <a:off x="5738813" y="2733675"/>
          <a:ext cx="10191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0" name="Equation" r:id="rId13" imgW="317160" imgH="177480" progId="Equation.DSMT4">
                  <p:embed/>
                </p:oleObj>
              </mc:Choice>
              <mc:Fallback>
                <p:oleObj name="Equation" r:id="rId13" imgW="31716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2733675"/>
                        <a:ext cx="10191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33971"/>
              </p:ext>
            </p:extLst>
          </p:nvPr>
        </p:nvGraphicFramePr>
        <p:xfrm>
          <a:off x="5708650" y="4256088"/>
          <a:ext cx="10175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1" name="Equation" r:id="rId15" imgW="317160" imgH="177480" progId="Equation.DSMT4">
                  <p:embed/>
                </p:oleObj>
              </mc:Choice>
              <mc:Fallback>
                <p:oleObj name="Equation" r:id="rId15" imgW="31716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56088"/>
                        <a:ext cx="10175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7504" y="260648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例：求积分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132326"/>
              </p:ext>
            </p:extLst>
          </p:nvPr>
        </p:nvGraphicFramePr>
        <p:xfrm>
          <a:off x="2051720" y="116632"/>
          <a:ext cx="36401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0" name="Equation" r:id="rId3" imgW="1130040" imgH="330120" progId="Equation.DSMT4">
                  <p:embed/>
                </p:oleObj>
              </mc:Choice>
              <mc:Fallback>
                <p:oleObj name="Equation" r:id="rId3" imgW="1130040" imgH="330120" progId="Equation.DSMT4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16632"/>
                        <a:ext cx="36401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77228"/>
              </p:ext>
            </p:extLst>
          </p:nvPr>
        </p:nvGraphicFramePr>
        <p:xfrm>
          <a:off x="251520" y="897558"/>
          <a:ext cx="8465943" cy="548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1" name="Equation" r:id="rId5" imgW="3213000" imgH="2387520" progId="Equation.DSMT4">
                  <p:embed/>
                </p:oleObj>
              </mc:Choice>
              <mc:Fallback>
                <p:oleObj name="Equation" r:id="rId5" imgW="3213000" imgH="2387520" progId="Equation.DSMT4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897558"/>
                        <a:ext cx="8465943" cy="5483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47864" y="608893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正交性的证明</a:t>
            </a:r>
          </a:p>
        </p:txBody>
      </p:sp>
    </p:spTree>
    <p:extLst>
      <p:ext uri="{BB962C8B-B14F-4D97-AF65-F5344CB8AC3E}">
        <p14:creationId xmlns:p14="http://schemas.microsoft.com/office/powerpoint/2010/main" val="3488627039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1520" y="399248"/>
            <a:ext cx="835292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需要记忆：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勒让德方程的形式，拉普拉斯方程轴对称的解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2.0~3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阶勒让德多项式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母函数和母函数展开形式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微分形式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正交性表达式</a:t>
            </a:r>
          </a:p>
        </p:txBody>
      </p:sp>
    </p:spTree>
    <p:extLst>
      <p:ext uri="{BB962C8B-B14F-4D97-AF65-F5344CB8AC3E}">
        <p14:creationId xmlns:p14="http://schemas.microsoft.com/office/powerpoint/2010/main" val="612398344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467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228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连带勒让德方程</a:t>
            </a:r>
          </a:p>
        </p:txBody>
      </p:sp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533400" y="2971800"/>
          <a:ext cx="58372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6" name="公式" r:id="rId4" imgW="2415717" imgH="411480" progId="Equation.3">
                  <p:embed/>
                </p:oleObj>
              </mc:Choice>
              <mc:Fallback>
                <p:oleObj name="公式" r:id="rId4" imgW="2415717" imgH="411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58372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81000" y="2286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1295400" y="2286000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7" name="公式" r:id="rId6" imgW="579262" imgH="167561" progId="Equation.3">
                  <p:embed/>
                </p:oleObj>
              </mc:Choice>
              <mc:Fallback>
                <p:oleObj name="公式" r:id="rId6" imgW="579262" imgH="1675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7162800" y="2895600"/>
            <a:ext cx="198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连带勒让德方程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228600" y="9144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（一）、连带勒让德函数</a:t>
            </a:r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227013" y="1600200"/>
            <a:ext cx="5387975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）、连带勒让德函数的表示式</a:t>
            </a:r>
          </a:p>
        </p:txBody>
      </p:sp>
      <p:sp>
        <p:nvSpPr>
          <p:cNvPr id="417802" name="Line 10"/>
          <p:cNvSpPr>
            <a:spLocks noChangeShapeType="1"/>
          </p:cNvSpPr>
          <p:nvPr/>
        </p:nvSpPr>
        <p:spPr bwMode="auto">
          <a:xfrm flipH="1">
            <a:off x="4114800" y="41148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55817"/>
              </p:ext>
            </p:extLst>
          </p:nvPr>
        </p:nvGraphicFramePr>
        <p:xfrm>
          <a:off x="681037" y="4407611"/>
          <a:ext cx="44799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8" name="Equation" r:id="rId8" imgW="1854000" imgH="393480" progId="Equation.DSMT4">
                  <p:embed/>
                </p:oleObj>
              </mc:Choice>
              <mc:Fallback>
                <p:oleObj name="Equation" r:id="rId8" imgW="1854000" imgH="393480" progId="Equation.DSMT4">
                  <p:embed/>
                  <p:pic>
                    <p:nvPicPr>
                      <p:cNvPr id="417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" y="4407611"/>
                        <a:ext cx="44799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796136" y="4629395"/>
            <a:ext cx="35283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勒让德方程</a:t>
            </a:r>
          </a:p>
        </p:txBody>
      </p:sp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62808"/>
              </p:ext>
            </p:extLst>
          </p:nvPr>
        </p:nvGraphicFramePr>
        <p:xfrm>
          <a:off x="550723" y="5546093"/>
          <a:ext cx="594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9" name="公式" r:id="rId10" imgW="2293655" imgH="236283" progId="Equation.3">
                  <p:embed/>
                </p:oleObj>
              </mc:Choice>
              <mc:Fallback>
                <p:oleObj name="公式" r:id="rId10" imgW="2293655" imgH="236283" progId="Equation.3">
                  <p:embed/>
                  <p:pic>
                    <p:nvPicPr>
                      <p:cNvPr id="4219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3" y="5546093"/>
                        <a:ext cx="594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12801"/>
              </p:ext>
            </p:extLst>
          </p:nvPr>
        </p:nvGraphicFramePr>
        <p:xfrm>
          <a:off x="323528" y="260648"/>
          <a:ext cx="58372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0" name="公式" r:id="rId3" imgW="2415717" imgH="411480" progId="Equation.3">
                  <p:embed/>
                </p:oleObj>
              </mc:Choice>
              <mc:Fallback>
                <p:oleObj name="公式" r:id="rId3" imgW="2415717" imgH="411480" progId="Equation.3">
                  <p:embed/>
                  <p:pic>
                    <p:nvPicPr>
                      <p:cNvPr id="417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58372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7544" y="148478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存在正则奇点</a:t>
            </a:r>
            <a:r>
              <a:rPr lang="en-US" altLang="zh-CN" dirty="0"/>
              <a:t>x=±1</a:t>
            </a:r>
            <a:endParaRPr lang="zh-CN" altLang="en-US" dirty="0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86588"/>
              </p:ext>
            </p:extLst>
          </p:nvPr>
        </p:nvGraphicFramePr>
        <p:xfrm>
          <a:off x="465412" y="2069559"/>
          <a:ext cx="49911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1" name="Equation" r:id="rId5" imgW="2057400" imgH="431640" progId="Equation.DSMT4">
                  <p:embed/>
                </p:oleObj>
              </mc:Choice>
              <mc:Fallback>
                <p:oleObj name="Equation" r:id="rId5" imgW="2057400" imgH="431640" progId="Equation.DSMT4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2" y="2069559"/>
                        <a:ext cx="499110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461295"/>
              </p:ext>
            </p:extLst>
          </p:nvPr>
        </p:nvGraphicFramePr>
        <p:xfrm>
          <a:off x="450850" y="3141663"/>
          <a:ext cx="502126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2" name="Equation" r:id="rId7" imgW="2070000" imgH="431640" progId="Equation.DSMT4">
                  <p:embed/>
                </p:oleObj>
              </mc:Choice>
              <mc:Fallback>
                <p:oleObj name="Equation" r:id="rId7" imgW="2070000" imgH="431640" progId="Equation.DSMT4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141663"/>
                        <a:ext cx="5021263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360518"/>
              </p:ext>
            </p:extLst>
          </p:nvPr>
        </p:nvGraphicFramePr>
        <p:xfrm>
          <a:off x="465412" y="5128855"/>
          <a:ext cx="24336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3"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2" y="5128855"/>
                        <a:ext cx="243363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1765"/>
      </p:ext>
    </p:extLst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3"/>
          <p:cNvGraphicFramePr>
            <a:graphicFrameLocks noChangeAspect="1"/>
          </p:cNvGraphicFramePr>
          <p:nvPr/>
        </p:nvGraphicFramePr>
        <p:xfrm>
          <a:off x="304800" y="0"/>
          <a:ext cx="58372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7" name="公式" r:id="rId3" imgW="2415717" imgH="411480" progId="Equation.3">
                  <p:embed/>
                </p:oleObj>
              </mc:Choice>
              <mc:Fallback>
                <p:oleObj name="公式" r:id="rId3" imgW="2415717" imgH="411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58372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5"/>
          <p:cNvGraphicFramePr>
            <a:graphicFrameLocks noChangeAspect="1"/>
          </p:cNvGraphicFramePr>
          <p:nvPr/>
        </p:nvGraphicFramePr>
        <p:xfrm>
          <a:off x="7543800" y="304800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8" name="公式" r:id="rId5" imgW="579262" imgH="167561" progId="Equation.3">
                  <p:embed/>
                </p:oleObj>
              </mc:Choice>
              <mc:Fallback>
                <p:oleObj name="公式" r:id="rId5" imgW="579262" imgH="1675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04800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Line 10"/>
          <p:cNvSpPr>
            <a:spLocks noChangeShapeType="1"/>
          </p:cNvSpPr>
          <p:nvPr/>
        </p:nvSpPr>
        <p:spPr bwMode="auto">
          <a:xfrm flipH="1">
            <a:off x="4114800" y="31242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493" name="Object 11"/>
          <p:cNvGraphicFramePr>
            <a:graphicFrameLocks noChangeAspect="1"/>
          </p:cNvGraphicFramePr>
          <p:nvPr/>
        </p:nvGraphicFramePr>
        <p:xfrm>
          <a:off x="304800" y="1143000"/>
          <a:ext cx="2903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9" name="公式" r:id="rId7" imgW="1196375" imgH="221011" progId="Equation.3">
                  <p:embed/>
                </p:oleObj>
              </mc:Choice>
              <mc:Fallback>
                <p:oleObj name="公式" r:id="rId7" imgW="1196375" imgH="22101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29035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6" name="AutoShape 12"/>
          <p:cNvSpPr>
            <a:spLocks noChangeArrowheads="1"/>
          </p:cNvSpPr>
          <p:nvPr/>
        </p:nvSpPr>
        <p:spPr bwMode="auto">
          <a:xfrm>
            <a:off x="304800" y="5715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228600" y="5029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</a:t>
            </a:r>
          </a:p>
        </p:txBody>
      </p:sp>
      <p:graphicFrame>
        <p:nvGraphicFramePr>
          <p:cNvPr id="63496" name="Object 14"/>
          <p:cNvGraphicFramePr>
            <a:graphicFrameLocks noChangeAspect="1"/>
          </p:cNvGraphicFramePr>
          <p:nvPr/>
        </p:nvGraphicFramePr>
        <p:xfrm>
          <a:off x="457200" y="2057400"/>
          <a:ext cx="5410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0" name="公式" r:id="rId9" imgW="2110775" imgH="411480" progId="Equation.3">
                  <p:embed/>
                </p:oleObj>
              </mc:Choice>
              <mc:Fallback>
                <p:oleObj name="公式" r:id="rId9" imgW="2110775" imgH="411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5410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9" name="Object 15"/>
          <p:cNvGraphicFramePr>
            <a:graphicFrameLocks noChangeAspect="1"/>
          </p:cNvGraphicFramePr>
          <p:nvPr/>
        </p:nvGraphicFramePr>
        <p:xfrm>
          <a:off x="381000" y="3200400"/>
          <a:ext cx="722471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1" name="公式" r:id="rId11" imgW="2826985" imgH="777146" progId="Equation.3">
                  <p:embed/>
                </p:oleObj>
              </mc:Choice>
              <mc:Fallback>
                <p:oleObj name="公式" r:id="rId11" imgW="2826985" imgH="7771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722471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0" name="Object 16"/>
          <p:cNvGraphicFramePr>
            <a:graphicFrameLocks noChangeAspect="1"/>
          </p:cNvGraphicFramePr>
          <p:nvPr/>
        </p:nvGraphicFramePr>
        <p:xfrm>
          <a:off x="1371600" y="5638800"/>
          <a:ext cx="6937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2" name="公式" r:id="rId13" imgW="2872917" imgH="221011" progId="Equation.3">
                  <p:embed/>
                </p:oleObj>
              </mc:Choice>
              <mc:Fallback>
                <p:oleObj name="公式" r:id="rId13" imgW="2872917" imgH="2210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69373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1" name="Rectangle 17"/>
          <p:cNvSpPr>
            <a:spLocks noChangeArrowheads="1"/>
          </p:cNvSpPr>
          <p:nvPr/>
        </p:nvSpPr>
        <p:spPr bwMode="auto">
          <a:xfrm>
            <a:off x="1371600" y="6338888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为勒让德方程逐项微分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次的结果</a:t>
            </a:r>
          </a:p>
        </p:txBody>
      </p:sp>
      <p:sp>
        <p:nvSpPr>
          <p:cNvPr id="420882" name="Line 18"/>
          <p:cNvSpPr>
            <a:spLocks noChangeShapeType="1"/>
          </p:cNvSpPr>
          <p:nvPr/>
        </p:nvSpPr>
        <p:spPr bwMode="auto">
          <a:xfrm flipH="1">
            <a:off x="4724400" y="5410200"/>
            <a:ext cx="44196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190426"/>
              </p:ext>
            </p:extLst>
          </p:nvPr>
        </p:nvGraphicFramePr>
        <p:xfrm>
          <a:off x="395536" y="404664"/>
          <a:ext cx="594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8" name="公式" r:id="rId3" imgW="2293655" imgH="236283" progId="Equation.3">
                  <p:embed/>
                </p:oleObj>
              </mc:Choice>
              <mc:Fallback>
                <p:oleObj name="公式" r:id="rId3" imgW="2293655" imgH="236283" progId="Equation.3">
                  <p:embed/>
                  <p:pic>
                    <p:nvPicPr>
                      <p:cNvPr id="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4664"/>
                        <a:ext cx="594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552" y="128780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求一次导数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270113"/>
              </p:ext>
            </p:extLst>
          </p:nvPr>
        </p:nvGraphicFramePr>
        <p:xfrm>
          <a:off x="251520" y="2060548"/>
          <a:ext cx="74342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9" name="Equation" r:id="rId5" imgW="2869920" imgH="241200" progId="Equation.DSMT4">
                  <p:embed/>
                </p:oleObj>
              </mc:Choice>
              <mc:Fallback>
                <p:oleObj name="Equation" r:id="rId5" imgW="2869920" imgH="241200" progId="Equation.DSMT4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548"/>
                        <a:ext cx="74342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552" y="2765461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求两次导数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1067"/>
              </p:ext>
            </p:extLst>
          </p:nvPr>
        </p:nvGraphicFramePr>
        <p:xfrm>
          <a:off x="23603" y="3389270"/>
          <a:ext cx="89471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0" name="Equation" r:id="rId7" imgW="3454200" imgH="241200" progId="Equation.DSMT4">
                  <p:embed/>
                </p:oleObj>
              </mc:Choice>
              <mc:Fallback>
                <p:oleObj name="Equation" r:id="rId7" imgW="3454200" imgH="241200" progId="Equation.DSMT4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3" y="3389270"/>
                        <a:ext cx="89471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72152"/>
              </p:ext>
            </p:extLst>
          </p:nvPr>
        </p:nvGraphicFramePr>
        <p:xfrm>
          <a:off x="3542823" y="4293096"/>
          <a:ext cx="56301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1" name="Equation" r:id="rId9" imgW="1765080" imgH="203040" progId="Equation.DSMT4">
                  <p:embed/>
                </p:oleObj>
              </mc:Choice>
              <mc:Fallback>
                <p:oleObj name="Equation" r:id="rId9" imgW="1765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2823" y="4293096"/>
                        <a:ext cx="563012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6156176" y="3933056"/>
            <a:ext cx="504056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486916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m</a:t>
            </a:r>
            <a:r>
              <a:rPr lang="zh-CN" altLang="en-US" dirty="0"/>
              <a:t>次导数</a:t>
            </a: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13814"/>
              </p:ext>
            </p:extLst>
          </p:nvPr>
        </p:nvGraphicFramePr>
        <p:xfrm>
          <a:off x="628883" y="5427367"/>
          <a:ext cx="64611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2" name="公式" r:id="rId11" imgW="2263034" imgH="472566" progId="Equation.3">
                  <p:embed/>
                </p:oleObj>
              </mc:Choice>
              <mc:Fallback>
                <p:oleObj name="公式" r:id="rId11" imgW="2263034" imgH="472566" progId="Equation.3">
                  <p:embed/>
                  <p:pic>
                    <p:nvPicPr>
                      <p:cNvPr id="4229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83" y="5427367"/>
                        <a:ext cx="64611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57330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552" y="-99392"/>
            <a:ext cx="10297144" cy="1143000"/>
          </a:xfrm>
        </p:spPr>
        <p:txBody>
          <a:bodyPr/>
          <a:lstStyle/>
          <a:p>
            <a:r>
              <a:rPr lang="zh-CN" altLang="en-US" sz="4000" dirty="0"/>
              <a:t>求解微分方程的步骤（非常重要！！！）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43608"/>
            <a:ext cx="8280920" cy="556287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建立微分方程（三种微分方程的形式）</a:t>
            </a:r>
            <a:endParaRPr lang="en-US" altLang="zh-CN" dirty="0"/>
          </a:p>
          <a:p>
            <a:pPr lvl="1"/>
            <a:r>
              <a:rPr lang="zh-CN" altLang="en-US" dirty="0"/>
              <a:t>波动，输运，定态方程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分离系数</a:t>
            </a:r>
            <a:endParaRPr lang="en-US" altLang="zh-CN" dirty="0"/>
          </a:p>
          <a:p>
            <a:pPr lvl="1"/>
            <a:r>
              <a:rPr lang="zh-CN" altLang="en-US" dirty="0"/>
              <a:t>球、柱坐标的形式和分离系数的过程</a:t>
            </a:r>
            <a:endParaRPr lang="en-US" altLang="zh-CN" dirty="0"/>
          </a:p>
          <a:p>
            <a:pPr lvl="2"/>
            <a:r>
              <a:rPr lang="zh-CN" altLang="en-US" dirty="0"/>
              <a:t>比如：薛定谔方程的分离系数</a:t>
            </a:r>
            <a:endParaRPr lang="en-US" altLang="zh-CN" dirty="0"/>
          </a:p>
          <a:p>
            <a:pPr lvl="1"/>
            <a:r>
              <a:rPr lang="zh-CN" altLang="en-US" dirty="0"/>
              <a:t>部分有初等函数解的方程</a:t>
            </a:r>
            <a:endParaRPr lang="en-US" altLang="zh-CN" dirty="0"/>
          </a:p>
          <a:p>
            <a:pPr lvl="2"/>
            <a:r>
              <a:rPr lang="zh-CN" altLang="en-US" dirty="0"/>
              <a:t>常系数、欧拉方程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邻域求解：</a:t>
            </a:r>
            <a:endParaRPr lang="en-US" altLang="zh-CN" dirty="0"/>
          </a:p>
          <a:p>
            <a:pPr lvl="1"/>
            <a:r>
              <a:rPr lang="zh-CN" altLang="en-US" dirty="0"/>
              <a:t>常点领域内的解法：</a:t>
            </a:r>
            <a:endParaRPr lang="en-US" altLang="zh-CN" dirty="0"/>
          </a:p>
          <a:p>
            <a:pPr lvl="2"/>
            <a:r>
              <a:rPr lang="zh-CN" altLang="en-US" dirty="0"/>
              <a:t>除了勒让德方程之外，其他方程也要求可以得到系数递推关系和联乘形式，比如：厄米方程</a:t>
            </a:r>
          </a:p>
        </p:txBody>
      </p:sp>
      <p:sp>
        <p:nvSpPr>
          <p:cNvPr id="4" name="下弧形箭头 3"/>
          <p:cNvSpPr/>
          <p:nvPr/>
        </p:nvSpPr>
        <p:spPr bwMode="auto">
          <a:xfrm rot="18615022">
            <a:off x="4757704" y="3948085"/>
            <a:ext cx="1044116" cy="539113"/>
          </a:xfrm>
          <a:prstGeom prst="curvedUpArrow">
            <a:avLst>
              <a:gd name="adj1" fmla="val 19661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594752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3"/>
          <p:cNvSpPr>
            <a:spLocks noChangeShapeType="1"/>
          </p:cNvSpPr>
          <p:nvPr/>
        </p:nvSpPr>
        <p:spPr bwMode="auto">
          <a:xfrm flipH="1">
            <a:off x="4114800" y="14478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AutoShape 4"/>
          <p:cNvSpPr>
            <a:spLocks noChangeArrowheads="1"/>
          </p:cNvSpPr>
          <p:nvPr/>
        </p:nvSpPr>
        <p:spPr bwMode="auto">
          <a:xfrm rot="5400000">
            <a:off x="2514600" y="1066800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2919" name="Line 7"/>
          <p:cNvSpPr>
            <a:spLocks noChangeShapeType="1"/>
          </p:cNvSpPr>
          <p:nvPr/>
        </p:nvSpPr>
        <p:spPr bwMode="auto">
          <a:xfrm flipH="1">
            <a:off x="4724400" y="3810000"/>
            <a:ext cx="4419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24" name="Rectangle 12"/>
          <p:cNvSpPr>
            <a:spLocks noChangeArrowheads="1"/>
          </p:cNvSpPr>
          <p:nvPr/>
        </p:nvSpPr>
        <p:spPr bwMode="auto">
          <a:xfrm>
            <a:off x="0" y="3200400"/>
            <a:ext cx="586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正是勒让德方程逐项微分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次的结果</a:t>
            </a:r>
          </a:p>
        </p:txBody>
      </p:sp>
      <p:graphicFrame>
        <p:nvGraphicFramePr>
          <p:cNvPr id="65542" name="Object 13"/>
          <p:cNvGraphicFramePr>
            <a:graphicFrameLocks noChangeAspect="1"/>
          </p:cNvGraphicFramePr>
          <p:nvPr/>
        </p:nvGraphicFramePr>
        <p:xfrm>
          <a:off x="30163" y="0"/>
          <a:ext cx="91138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0" name="公式" r:id="rId3" imgW="3665255" imgH="236283" progId="Equation.3">
                  <p:embed/>
                </p:oleObj>
              </mc:Choice>
              <mc:Fallback>
                <p:oleObj name="公式" r:id="rId3" imgW="3665255" imgH="23628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0"/>
                        <a:ext cx="91138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14"/>
          <p:cNvSpPr>
            <a:spLocks noChangeArrowheads="1"/>
          </p:cNvSpPr>
          <p:nvPr/>
        </p:nvSpPr>
        <p:spPr bwMode="auto">
          <a:xfrm>
            <a:off x="0" y="7620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微分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</a:t>
            </a:r>
          </a:p>
        </p:txBody>
      </p:sp>
      <p:graphicFrame>
        <p:nvGraphicFramePr>
          <p:cNvPr id="422928" name="Object 16"/>
          <p:cNvGraphicFramePr>
            <a:graphicFrameLocks noChangeAspect="1"/>
          </p:cNvGraphicFramePr>
          <p:nvPr/>
        </p:nvGraphicFramePr>
        <p:xfrm>
          <a:off x="625475" y="1676400"/>
          <a:ext cx="64611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1" name="公式" r:id="rId5" imgW="2263034" imgH="472566" progId="Equation.3">
                  <p:embed/>
                </p:oleObj>
              </mc:Choice>
              <mc:Fallback>
                <p:oleObj name="公式" r:id="rId5" imgW="2263034" imgH="47256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676400"/>
                        <a:ext cx="64611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9" name="Object 17"/>
          <p:cNvGraphicFramePr>
            <a:graphicFrameLocks noChangeAspect="1"/>
          </p:cNvGraphicFramePr>
          <p:nvPr/>
        </p:nvGraphicFramePr>
        <p:xfrm>
          <a:off x="381000" y="4724400"/>
          <a:ext cx="6937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2" name="公式" r:id="rId7" imgW="2872917" imgH="221011" progId="Equation.3">
                  <p:embed/>
                </p:oleObj>
              </mc:Choice>
              <mc:Fallback>
                <p:oleObj name="公式" r:id="rId7" imgW="2872917" imgH="22101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69373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0" name="Rectangle 18"/>
          <p:cNvSpPr>
            <a:spLocks noChangeArrowheads="1"/>
          </p:cNvSpPr>
          <p:nvPr/>
        </p:nvSpPr>
        <p:spPr bwMode="auto">
          <a:xfrm>
            <a:off x="1828800" y="4038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是方程</a:t>
            </a:r>
          </a:p>
        </p:txBody>
      </p:sp>
      <p:graphicFrame>
        <p:nvGraphicFramePr>
          <p:cNvPr id="422931" name="Object 19"/>
          <p:cNvGraphicFramePr>
            <a:graphicFrameLocks noChangeAspect="1"/>
          </p:cNvGraphicFramePr>
          <p:nvPr/>
        </p:nvGraphicFramePr>
        <p:xfrm>
          <a:off x="304800" y="4038600"/>
          <a:ext cx="13668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3" name="公式" r:id="rId9" imgW="472511" imgH="236283" progId="Equation.3">
                  <p:embed/>
                </p:oleObj>
              </mc:Choice>
              <mc:Fallback>
                <p:oleObj name="公式" r:id="rId9" imgW="472511" imgH="23628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13668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2" name="Rectangle 20"/>
          <p:cNvSpPr>
            <a:spLocks noChangeArrowheads="1"/>
          </p:cNvSpPr>
          <p:nvPr/>
        </p:nvSpPr>
        <p:spPr bwMode="auto">
          <a:xfrm>
            <a:off x="7883525" y="5029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的特解</a:t>
            </a:r>
          </a:p>
        </p:txBody>
      </p:sp>
      <p:graphicFrame>
        <p:nvGraphicFramePr>
          <p:cNvPr id="422933" name="Object 21"/>
          <p:cNvGraphicFramePr>
            <a:graphicFrameLocks noChangeAspect="1"/>
          </p:cNvGraphicFramePr>
          <p:nvPr/>
        </p:nvGraphicFramePr>
        <p:xfrm>
          <a:off x="457200" y="5638800"/>
          <a:ext cx="25987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4" name="公式" r:id="rId11" imgW="906745" imgH="236283" progId="Equation.3">
                  <p:embed/>
                </p:oleObj>
              </mc:Choice>
              <mc:Fallback>
                <p:oleObj name="公式" r:id="rId11" imgW="906745" imgH="23628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25987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38" name="Object 2"/>
          <p:cNvGraphicFramePr>
            <a:graphicFrameLocks noChangeAspect="1"/>
          </p:cNvGraphicFramePr>
          <p:nvPr/>
        </p:nvGraphicFramePr>
        <p:xfrm>
          <a:off x="228600" y="1981200"/>
          <a:ext cx="2903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56" name="公式" r:id="rId3" imgW="1196375" imgH="221011" progId="Equation.3">
                  <p:embed/>
                </p:oleObj>
              </mc:Choice>
              <mc:Fallback>
                <p:oleObj name="公式" r:id="rId3" imgW="1196375" imgH="22101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29035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Line 3"/>
          <p:cNvSpPr>
            <a:spLocks noChangeShapeType="1"/>
          </p:cNvSpPr>
          <p:nvPr/>
        </p:nvSpPr>
        <p:spPr bwMode="auto">
          <a:xfrm flipH="1">
            <a:off x="2362200" y="1676400"/>
            <a:ext cx="6781800" cy="7620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0" y="0"/>
          <a:ext cx="6937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57" name="公式" r:id="rId5" imgW="2872917" imgH="221011" progId="Equation.3">
                  <p:embed/>
                </p:oleObj>
              </mc:Choice>
              <mc:Fallback>
                <p:oleObj name="公式" r:id="rId5" imgW="2872917" imgH="2210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373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502525" y="76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的特解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28600" y="990600"/>
          <a:ext cx="25987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58" name="公式" r:id="rId7" imgW="906745" imgH="236283" progId="Equation.3">
                  <p:embed/>
                </p:oleObj>
              </mc:Choice>
              <mc:Fallback>
                <p:oleObj name="公式" r:id="rId7" imgW="906745" imgH="2362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25987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7"/>
          <p:cNvGraphicFramePr>
            <a:graphicFrameLocks noChangeAspect="1"/>
          </p:cNvGraphicFramePr>
          <p:nvPr/>
        </p:nvGraphicFramePr>
        <p:xfrm>
          <a:off x="3124200" y="1905000"/>
          <a:ext cx="29337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59" name="公式" r:id="rId9" imgW="1211686" imgH="236283" progId="Equation.3">
                  <p:embed/>
                </p:oleObj>
              </mc:Choice>
              <mc:Fallback>
                <p:oleObj name="公式" r:id="rId9" imgW="1211686" imgH="2362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29337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1666875"/>
            <a:ext cx="2209800" cy="965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称为连带勒让德函数</a:t>
            </a:r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304800" y="28956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连带勒让德函数的本征值为</a:t>
            </a:r>
          </a:p>
        </p:txBody>
      </p:sp>
      <p:graphicFrame>
        <p:nvGraphicFramePr>
          <p:cNvPr id="423946" name="Object 10"/>
          <p:cNvGraphicFramePr>
            <a:graphicFrameLocks noChangeAspect="1"/>
          </p:cNvGraphicFramePr>
          <p:nvPr/>
        </p:nvGraphicFramePr>
        <p:xfrm>
          <a:off x="228600" y="3733800"/>
          <a:ext cx="42116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60" name="公式" r:id="rId11" imgW="1478351" imgH="198104" progId="Equation.3">
                  <p:embed/>
                </p:oleObj>
              </mc:Choice>
              <mc:Fallback>
                <p:oleObj name="公式" r:id="rId11" imgW="1478351" imgH="1981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33800"/>
                        <a:ext cx="42116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7" name="Object 11"/>
          <p:cNvGraphicFramePr>
            <a:graphicFrameLocks noChangeAspect="1"/>
          </p:cNvGraphicFramePr>
          <p:nvPr/>
        </p:nvGraphicFramePr>
        <p:xfrm>
          <a:off x="533400" y="4572000"/>
          <a:ext cx="13668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61" name="公式" r:id="rId13" imgW="472511" imgH="236283" progId="Equation.3">
                  <p:embed/>
                </p:oleObj>
              </mc:Choice>
              <mc:Fallback>
                <p:oleObj name="公式" r:id="rId13" imgW="472511" imgH="23628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13668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2057400" y="4572000"/>
            <a:ext cx="177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所以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l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 m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23949" name="Object 13"/>
          <p:cNvGraphicFramePr>
            <a:graphicFrameLocks noChangeAspect="1"/>
          </p:cNvGraphicFramePr>
          <p:nvPr/>
        </p:nvGraphicFramePr>
        <p:xfrm>
          <a:off x="5638800" y="44196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62" name="公式" r:id="rId15" imgW="906745" imgH="198104" progId="Equation.3">
                  <p:embed/>
                </p:oleObj>
              </mc:Choice>
              <mc:Fallback>
                <p:oleObj name="公式" r:id="rId15" imgW="906745" imgH="1981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196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228600" y="381000"/>
          <a:ext cx="2903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0" name="公式" r:id="rId3" imgW="1196375" imgH="221011" progId="Equation.3">
                  <p:embed/>
                </p:oleObj>
              </mc:Choice>
              <mc:Fallback>
                <p:oleObj name="公式" r:id="rId3" imgW="1196375" imgH="22101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29035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7"/>
          <p:cNvGraphicFramePr>
            <a:graphicFrameLocks noChangeAspect="1"/>
          </p:cNvGraphicFramePr>
          <p:nvPr/>
        </p:nvGraphicFramePr>
        <p:xfrm>
          <a:off x="3124200" y="381000"/>
          <a:ext cx="29337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1" name="公式" r:id="rId5" imgW="1211686" imgH="236283" progId="Equation.3">
                  <p:embed/>
                </p:oleObj>
              </mc:Choice>
              <mc:Fallback>
                <p:oleObj name="公式" r:id="rId5" imgW="1211686" imgH="2362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"/>
                        <a:ext cx="29337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8"/>
          <p:cNvSpPr>
            <a:spLocks noChangeArrowheads="1"/>
          </p:cNvSpPr>
          <p:nvPr/>
        </p:nvSpPr>
        <p:spPr bwMode="auto">
          <a:xfrm>
            <a:off x="6629400" y="304800"/>
            <a:ext cx="220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称为连带勒让德函数</a:t>
            </a:r>
          </a:p>
        </p:txBody>
      </p:sp>
      <p:graphicFrame>
        <p:nvGraphicFramePr>
          <p:cNvPr id="67589" name="Object 10"/>
          <p:cNvGraphicFramePr>
            <a:graphicFrameLocks noChangeAspect="1"/>
          </p:cNvGraphicFramePr>
          <p:nvPr/>
        </p:nvGraphicFramePr>
        <p:xfrm>
          <a:off x="304800" y="1143000"/>
          <a:ext cx="56149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2" name="公式" r:id="rId7" imgW="1973403" imgH="198104" progId="Equation.3">
                  <p:embed/>
                </p:oleObj>
              </mc:Choice>
              <mc:Fallback>
                <p:oleObj name="公式" r:id="rId7" imgW="1973403" imgH="1981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56149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1" name="Object 11"/>
          <p:cNvGraphicFramePr>
            <a:graphicFrameLocks noChangeAspect="1"/>
          </p:cNvGraphicFramePr>
          <p:nvPr/>
        </p:nvGraphicFramePr>
        <p:xfrm>
          <a:off x="2971800" y="3124200"/>
          <a:ext cx="129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3" name="公式" r:id="rId9" imgW="510363" imgH="236283" progId="Equation.3">
                  <p:embed/>
                </p:oleObj>
              </mc:Choice>
              <mc:Fallback>
                <p:oleObj name="公式" r:id="rId9" imgW="510363" imgH="23628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129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2" name="Rectangle 12"/>
          <p:cNvSpPr>
            <a:spLocks noChangeArrowheads="1"/>
          </p:cNvSpPr>
          <p:nvPr/>
        </p:nvSpPr>
        <p:spPr bwMode="auto">
          <a:xfrm>
            <a:off x="228600" y="220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67592" name="Line 14"/>
          <p:cNvSpPr>
            <a:spLocks noChangeShapeType="1"/>
          </p:cNvSpPr>
          <p:nvPr/>
        </p:nvSpPr>
        <p:spPr bwMode="auto">
          <a:xfrm flipH="1">
            <a:off x="2971800" y="1752600"/>
            <a:ext cx="6172200" cy="762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76" name="Rectangle 16"/>
          <p:cNvSpPr>
            <a:spLocks noChangeArrowheads="1"/>
          </p:cNvSpPr>
          <p:nvPr/>
        </p:nvSpPr>
        <p:spPr bwMode="auto">
          <a:xfrm>
            <a:off x="6089650" y="22860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为连带勒让德函数</a:t>
            </a:r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 flipH="1">
            <a:off x="4267200" y="3124200"/>
            <a:ext cx="4876800" cy="762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228600" y="3124200"/>
          <a:ext cx="27797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4" name="公式" r:id="rId11" imgW="960333" imgH="236283" progId="Equation.3">
                  <p:embed/>
                </p:oleObj>
              </mc:Choice>
              <mc:Fallback>
                <p:oleObj name="公式" r:id="rId11" imgW="960333" imgH="23628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124200"/>
                        <a:ext cx="27797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0" name="Object 20"/>
          <p:cNvGraphicFramePr>
            <a:graphicFrameLocks noChangeAspect="1"/>
          </p:cNvGraphicFramePr>
          <p:nvPr/>
        </p:nvGraphicFramePr>
        <p:xfrm>
          <a:off x="76200" y="3962400"/>
          <a:ext cx="426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5" name="公式" r:id="rId13" imgW="1455385" imgH="221011" progId="Equation.3">
                  <p:embed/>
                </p:oleObj>
              </mc:Choice>
              <mc:Fallback>
                <p:oleObj name="公式" r:id="rId13" imgW="1455385" imgH="2210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962400"/>
                        <a:ext cx="426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1" name="Object 21"/>
          <p:cNvGraphicFramePr>
            <a:graphicFrameLocks noChangeAspect="1"/>
          </p:cNvGraphicFramePr>
          <p:nvPr/>
        </p:nvGraphicFramePr>
        <p:xfrm>
          <a:off x="4267200" y="3962400"/>
          <a:ext cx="2111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6" name="公式" r:id="rId15" imgW="716209" imgH="221011" progId="Equation.3">
                  <p:embed/>
                </p:oleObj>
              </mc:Choice>
              <mc:Fallback>
                <p:oleObj name="公式" r:id="rId15" imgW="716209" imgH="22101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2111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2" name="Object 22"/>
          <p:cNvGraphicFramePr>
            <a:graphicFrameLocks noChangeAspect="1"/>
          </p:cNvGraphicFramePr>
          <p:nvPr/>
        </p:nvGraphicFramePr>
        <p:xfrm>
          <a:off x="6324600" y="4038600"/>
          <a:ext cx="13366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7" name="公式" r:id="rId17" imgW="449545" imgH="167561" progId="Equation.3">
                  <p:embed/>
                </p:oleObj>
              </mc:Choice>
              <mc:Fallback>
                <p:oleObj name="公式" r:id="rId17" imgW="449545" imgH="16756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038600"/>
                        <a:ext cx="13366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3" name="Object 23"/>
          <p:cNvGraphicFramePr>
            <a:graphicFrameLocks noChangeAspect="1"/>
          </p:cNvGraphicFramePr>
          <p:nvPr/>
        </p:nvGraphicFramePr>
        <p:xfrm>
          <a:off x="0" y="4724400"/>
          <a:ext cx="4340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8" name="公式" r:id="rId19" imgW="1478351" imgH="221011" progId="Equation.3">
                  <p:embed/>
                </p:oleObj>
              </mc:Choice>
              <mc:Fallback>
                <p:oleObj name="公式" r:id="rId19" imgW="1478351" imgH="2210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4340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4" name="Object 24"/>
          <p:cNvGraphicFramePr>
            <a:graphicFrameLocks noChangeAspect="1"/>
          </p:cNvGraphicFramePr>
          <p:nvPr/>
        </p:nvGraphicFramePr>
        <p:xfrm>
          <a:off x="6945313" y="4495800"/>
          <a:ext cx="189388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9" name="公式" r:id="rId21" imgW="640080" imgH="388573" progId="Equation.3">
                  <p:embed/>
                </p:oleObj>
              </mc:Choice>
              <mc:Fallback>
                <p:oleObj name="公式" r:id="rId21" imgW="640080" imgH="38857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4495800"/>
                        <a:ext cx="189388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5" name="Object 25"/>
          <p:cNvGraphicFramePr>
            <a:graphicFrameLocks noChangeAspect="1"/>
          </p:cNvGraphicFramePr>
          <p:nvPr/>
        </p:nvGraphicFramePr>
        <p:xfrm>
          <a:off x="4267200" y="4724400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0" name="公式" r:id="rId23" imgW="982874" imgH="221011" progId="Equation.3">
                  <p:embed/>
                </p:oleObj>
              </mc:Choice>
              <mc:Fallback>
                <p:oleObj name="公式" r:id="rId23" imgW="982874" imgH="22101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24400"/>
                        <a:ext cx="2590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6" name="Object 26"/>
          <p:cNvGraphicFramePr>
            <a:graphicFrameLocks noChangeAspect="1"/>
          </p:cNvGraphicFramePr>
          <p:nvPr/>
        </p:nvGraphicFramePr>
        <p:xfrm>
          <a:off x="76200" y="5562600"/>
          <a:ext cx="4006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1" name="公式" r:id="rId25" imgW="1363945" imgH="221011" progId="Equation.3">
                  <p:embed/>
                </p:oleObj>
              </mc:Choice>
              <mc:Fallback>
                <p:oleObj name="公式" r:id="rId25" imgW="1363945" imgH="2210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562600"/>
                        <a:ext cx="4006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7" name="Object 27"/>
          <p:cNvGraphicFramePr>
            <a:graphicFrameLocks noChangeAspect="1"/>
          </p:cNvGraphicFramePr>
          <p:nvPr/>
        </p:nvGraphicFramePr>
        <p:xfrm>
          <a:off x="4191000" y="5562600"/>
          <a:ext cx="1755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2" name="公式" r:id="rId27" imgW="663046" imgH="221011" progId="Equation.3">
                  <p:embed/>
                </p:oleObj>
              </mc:Choice>
              <mc:Fallback>
                <p:oleObj name="公式" r:id="rId27" imgW="663046" imgH="22101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0"/>
                        <a:ext cx="1755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8" name="Object 28"/>
          <p:cNvGraphicFramePr>
            <a:graphicFrameLocks noChangeAspect="1"/>
          </p:cNvGraphicFramePr>
          <p:nvPr/>
        </p:nvGraphicFramePr>
        <p:xfrm>
          <a:off x="5867400" y="5354638"/>
          <a:ext cx="27860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3" name="公式" r:id="rId29" imgW="945022" imgH="388573" progId="Equation.3">
                  <p:embed/>
                </p:oleObj>
              </mc:Choice>
              <mc:Fallback>
                <p:oleObj name="公式" r:id="rId29" imgW="945022" imgH="38857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54638"/>
                        <a:ext cx="278606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57282"/>
              </p:ext>
            </p:extLst>
          </p:nvPr>
        </p:nvGraphicFramePr>
        <p:xfrm>
          <a:off x="1066800" y="2209800"/>
          <a:ext cx="3911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4" name="公式" r:id="rId31" imgW="1615298" imgH="236283" progId="Equation.3">
                  <p:embed/>
                </p:oleObj>
              </mc:Choice>
              <mc:Fallback>
                <p:oleObj name="公式" r:id="rId31" imgW="1615298" imgH="23628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3911600" cy="6381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011847" y="2263200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※</a:t>
            </a:r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Line 2"/>
          <p:cNvSpPr>
            <a:spLocks noChangeShapeType="1"/>
          </p:cNvSpPr>
          <p:nvPr/>
        </p:nvSpPr>
        <p:spPr bwMode="auto">
          <a:xfrm flipH="1">
            <a:off x="1676400" y="2667000"/>
            <a:ext cx="74676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0" y="0"/>
            <a:ext cx="6096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）、连带勒让德多项式的微分式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0" y="3581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而</a:t>
            </a:r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 flipH="1">
            <a:off x="4267200" y="5410200"/>
            <a:ext cx="487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0" y="762000"/>
          <a:ext cx="5251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79" name="公式" r:id="rId3" imgW="1615298" imgH="236283" progId="Equation.3">
                  <p:embed/>
                </p:oleObj>
              </mc:Choice>
              <mc:Fallback>
                <p:oleObj name="公式" r:id="rId3" imgW="1615298" imgH="2362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52514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4" name="Line 10"/>
          <p:cNvSpPr>
            <a:spLocks noChangeShapeType="1"/>
          </p:cNvSpPr>
          <p:nvPr/>
        </p:nvSpPr>
        <p:spPr bwMode="auto">
          <a:xfrm flipH="1">
            <a:off x="3657600" y="3962400"/>
            <a:ext cx="54864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5996" name="Object 12"/>
          <p:cNvGraphicFramePr>
            <a:graphicFrameLocks noChangeAspect="1"/>
          </p:cNvGraphicFramePr>
          <p:nvPr/>
        </p:nvGraphicFramePr>
        <p:xfrm>
          <a:off x="457200" y="2743200"/>
          <a:ext cx="7086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80" name="公式" r:id="rId5" imgW="2415717" imgH="449659" progId="Equation.3">
                  <p:embed/>
                </p:oleObj>
              </mc:Choice>
              <mc:Fallback>
                <p:oleObj name="公式" r:id="rId5" imgW="2415717" imgH="44965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7086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7" name="Object 13"/>
          <p:cNvGraphicFramePr>
            <a:graphicFrameLocks noChangeAspect="1"/>
          </p:cNvGraphicFramePr>
          <p:nvPr/>
        </p:nvGraphicFramePr>
        <p:xfrm>
          <a:off x="0" y="4038600"/>
          <a:ext cx="6400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81" name="公式" r:id="rId7" imgW="2377440" imgH="449659" progId="Equation.3">
                  <p:embed/>
                </p:oleObj>
              </mc:Choice>
              <mc:Fallback>
                <p:oleObj name="公式" r:id="rId7" imgW="2377440" imgH="44965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8600"/>
                        <a:ext cx="6400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8" name="Object 14"/>
          <p:cNvGraphicFramePr>
            <a:graphicFrameLocks noChangeAspect="1"/>
          </p:cNvGraphicFramePr>
          <p:nvPr/>
        </p:nvGraphicFramePr>
        <p:xfrm>
          <a:off x="1143000" y="1447800"/>
          <a:ext cx="571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82" name="公式" r:id="rId9" imgW="1950862" imgH="449659" progId="Equation.3">
                  <p:embed/>
                </p:oleObj>
              </mc:Choice>
              <mc:Fallback>
                <p:oleObj name="公式" r:id="rId9" imgW="1950862" imgH="44965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571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9" name="Object 15"/>
          <p:cNvGraphicFramePr>
            <a:graphicFrameLocks noChangeAspect="1"/>
          </p:cNvGraphicFramePr>
          <p:nvPr/>
        </p:nvGraphicFramePr>
        <p:xfrm>
          <a:off x="6400800" y="4267200"/>
          <a:ext cx="274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83" name="公式" r:id="rId11" imgW="982874" imgH="411480" progId="Equation.3">
                  <p:embed/>
                </p:oleObj>
              </mc:Choice>
              <mc:Fallback>
                <p:oleObj name="公式" r:id="rId11" imgW="982874" imgH="411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274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7467600" y="1143000"/>
            <a:ext cx="1447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称为罗得里格斯公式</a:t>
            </a:r>
          </a:p>
        </p:txBody>
      </p:sp>
      <p:graphicFrame>
        <p:nvGraphicFramePr>
          <p:cNvPr id="426001" name="Object 17"/>
          <p:cNvGraphicFramePr>
            <a:graphicFrameLocks noChangeAspect="1"/>
          </p:cNvGraphicFramePr>
          <p:nvPr/>
        </p:nvGraphicFramePr>
        <p:xfrm>
          <a:off x="304800" y="5410200"/>
          <a:ext cx="5099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84" name="公式" r:id="rId13" imgW="1836455" imgH="411480" progId="Equation.3">
                  <p:embed/>
                </p:oleObj>
              </mc:Choice>
              <mc:Fallback>
                <p:oleObj name="公式" r:id="rId13" imgW="1836455" imgH="411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0990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542088" y="5638800"/>
            <a:ext cx="2601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m  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与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-m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相关</a:t>
            </a:r>
            <a:endParaRPr lang="zh-CN" altLang="en-US" sz="2800" b="1" baseline="30000">
              <a:latin typeface="Book Antiqua" panose="0204060205030503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0" y="228600"/>
            <a:ext cx="57912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）、连带勒让德多项式的积分式</a:t>
            </a:r>
          </a:p>
        </p:txBody>
      </p:sp>
      <p:graphicFrame>
        <p:nvGraphicFramePr>
          <p:cNvPr id="427014" name="Object 6"/>
          <p:cNvGraphicFramePr>
            <a:graphicFrameLocks noChangeAspect="1"/>
          </p:cNvGraphicFramePr>
          <p:nvPr/>
        </p:nvGraphicFramePr>
        <p:xfrm>
          <a:off x="762000" y="3200400"/>
          <a:ext cx="7194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6" name="公式" r:id="rId3" imgW="2598597" imgH="449659" progId="Equation.3">
                  <p:embed/>
                </p:oleObj>
              </mc:Choice>
              <mc:Fallback>
                <p:oleObj name="公式" r:id="rId3" imgW="2598597" imgH="44965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71945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14"/>
          <p:cNvGraphicFramePr>
            <a:graphicFrameLocks noChangeAspect="1"/>
          </p:cNvGraphicFramePr>
          <p:nvPr/>
        </p:nvGraphicFramePr>
        <p:xfrm>
          <a:off x="0" y="914400"/>
          <a:ext cx="5251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7" name="公式" r:id="rId5" imgW="1615298" imgH="236283" progId="Equation.3">
                  <p:embed/>
                </p:oleObj>
              </mc:Choice>
              <mc:Fallback>
                <p:oleObj name="公式" r:id="rId5" imgW="1615298" imgH="23628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52514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685800" y="1676400"/>
          <a:ext cx="8077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8" name="公式" r:id="rId7" imgW="2872917" imgH="449659" progId="Equation.3">
                  <p:embed/>
                </p:oleObj>
              </mc:Choice>
              <mc:Fallback>
                <p:oleObj name="公式" r:id="rId7" imgW="2872917" imgH="44965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8077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Line 1026"/>
          <p:cNvSpPr>
            <a:spLocks noChangeShapeType="1"/>
          </p:cNvSpPr>
          <p:nvPr/>
        </p:nvSpPr>
        <p:spPr bwMode="auto">
          <a:xfrm flipH="1">
            <a:off x="4108450" y="21336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5" name="Rectangle 1027"/>
          <p:cNvSpPr>
            <a:spLocks noChangeArrowheads="1"/>
          </p:cNvSpPr>
          <p:nvPr/>
        </p:nvSpPr>
        <p:spPr bwMode="auto">
          <a:xfrm>
            <a:off x="0" y="228600"/>
            <a:ext cx="6096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二）、连带勒让德多项式的正交性</a:t>
            </a:r>
          </a:p>
        </p:txBody>
      </p:sp>
      <p:sp>
        <p:nvSpPr>
          <p:cNvPr id="428037" name="Rectangle 1029"/>
          <p:cNvSpPr>
            <a:spLocks noChangeArrowheads="1"/>
          </p:cNvSpPr>
          <p:nvPr/>
        </p:nvSpPr>
        <p:spPr bwMode="auto">
          <a:xfrm>
            <a:off x="685800" y="2514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428038" name="Object 1030"/>
          <p:cNvGraphicFramePr>
            <a:graphicFrameLocks noChangeAspect="1"/>
          </p:cNvGraphicFramePr>
          <p:nvPr/>
        </p:nvGraphicFramePr>
        <p:xfrm>
          <a:off x="1208088" y="990600"/>
          <a:ext cx="5829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5" name="公式" r:id="rId3" imgW="2026991" imgH="319851" progId="Equation.3">
                  <p:embed/>
                </p:oleObj>
              </mc:Choice>
              <mc:Fallback>
                <p:oleObj name="公式" r:id="rId3" imgW="2026991" imgH="31985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990600"/>
                        <a:ext cx="58293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9" name="Object 1031"/>
          <p:cNvGraphicFramePr>
            <a:graphicFrameLocks noChangeAspect="1"/>
          </p:cNvGraphicFramePr>
          <p:nvPr/>
        </p:nvGraphicFramePr>
        <p:xfrm>
          <a:off x="609600" y="3200400"/>
          <a:ext cx="80883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6" name="公式" r:id="rId5" imgW="2811674" imgH="350394" progId="Equation.3">
                  <p:embed/>
                </p:oleObj>
              </mc:Choice>
              <mc:Fallback>
                <p:oleObj name="公式" r:id="rId5" imgW="2811674" imgH="350394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80883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827584" y="4538990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注意只有在同一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下才正交！</a:t>
            </a:r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Line 2"/>
          <p:cNvSpPr>
            <a:spLocks noChangeShapeType="1"/>
          </p:cNvSpPr>
          <p:nvPr/>
        </p:nvSpPr>
        <p:spPr bwMode="auto">
          <a:xfrm flipH="1">
            <a:off x="4114800" y="17526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0" y="228600"/>
            <a:ext cx="5867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三）、连带勒让德多项式的模</a:t>
            </a:r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 flipH="1">
            <a:off x="7162800" y="4572000"/>
            <a:ext cx="1981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0" y="16764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以下用微分表示式求解</a:t>
            </a:r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989013" y="762000"/>
          <a:ext cx="4079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5" name="公式" r:id="rId3" imgW="1417533" imgH="319851" progId="Equation.3">
                  <p:embed/>
                </p:oleObj>
              </mc:Choice>
              <mc:Fallback>
                <p:oleObj name="公式" r:id="rId3" imgW="1417533" imgH="3198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762000"/>
                        <a:ext cx="4079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914400" y="2286000"/>
          <a:ext cx="4079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" name="公式" r:id="rId5" imgW="1417533" imgH="319851" progId="Equation.3">
                  <p:embed/>
                </p:oleObj>
              </mc:Choice>
              <mc:Fallback>
                <p:oleObj name="公式" r:id="rId5" imgW="1417533" imgH="3198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4079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9" name="Object 11"/>
          <p:cNvGraphicFramePr>
            <a:graphicFrameLocks noChangeAspect="1"/>
          </p:cNvGraphicFramePr>
          <p:nvPr/>
        </p:nvGraphicFramePr>
        <p:xfrm>
          <a:off x="3657600" y="320040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7" name="公式" r:id="rId7" imgW="1836455" imgH="411480" progId="Equation.3">
                  <p:embed/>
                </p:oleObj>
              </mc:Choice>
              <mc:Fallback>
                <p:oleObj name="公式" r:id="rId7" imgW="1836455" imgH="411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4800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609600" y="3505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利用</a:t>
            </a:r>
          </a:p>
        </p:txBody>
      </p:sp>
      <p:graphicFrame>
        <p:nvGraphicFramePr>
          <p:cNvPr id="432142" name="Object 14"/>
          <p:cNvGraphicFramePr>
            <a:graphicFrameLocks noChangeAspect="1"/>
          </p:cNvGraphicFramePr>
          <p:nvPr/>
        </p:nvGraphicFramePr>
        <p:xfrm>
          <a:off x="533400" y="4648200"/>
          <a:ext cx="72485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8" name="公式" r:id="rId9" imgW="2522043" imgH="411480" progId="Equation.3">
                  <p:embed/>
                </p:oleObj>
              </mc:Choice>
              <mc:Fallback>
                <p:oleObj name="公式" r:id="rId9" imgW="2522043" imgH="411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72485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Line 2050"/>
          <p:cNvSpPr>
            <a:spLocks noChangeShapeType="1"/>
          </p:cNvSpPr>
          <p:nvPr/>
        </p:nvSpPr>
        <p:spPr bwMode="auto">
          <a:xfrm flipH="1">
            <a:off x="4114800" y="12954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6" name="Line 2052"/>
          <p:cNvSpPr>
            <a:spLocks noChangeShapeType="1"/>
          </p:cNvSpPr>
          <p:nvPr/>
        </p:nvSpPr>
        <p:spPr bwMode="auto">
          <a:xfrm flipH="1">
            <a:off x="6858000" y="3104279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8279" name="Object 2055"/>
          <p:cNvGraphicFramePr>
            <a:graphicFrameLocks noChangeAspect="1"/>
          </p:cNvGraphicFramePr>
          <p:nvPr/>
        </p:nvGraphicFramePr>
        <p:xfrm>
          <a:off x="457200" y="3352800"/>
          <a:ext cx="12715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5" name="公式" r:id="rId3" imgW="434234" imgH="91629" progId="Equation.3">
                  <p:embed/>
                </p:oleObj>
              </mc:Choice>
              <mc:Fallback>
                <p:oleObj name="公式" r:id="rId3" imgW="434234" imgH="91629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12715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2056"/>
          <p:cNvGraphicFramePr>
            <a:graphicFrameLocks noChangeAspect="1"/>
          </p:cNvGraphicFramePr>
          <p:nvPr/>
        </p:nvGraphicFramePr>
        <p:xfrm>
          <a:off x="381000" y="1752600"/>
          <a:ext cx="84312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6" name="公式" r:id="rId5" imgW="3360314" imgH="449659" progId="Equation.3">
                  <p:embed/>
                </p:oleObj>
              </mc:Choice>
              <mc:Fallback>
                <p:oleObj name="公式" r:id="rId5" imgW="3360314" imgH="449659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4312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5" name="Object 2061"/>
          <p:cNvGraphicFramePr>
            <a:graphicFrameLocks noChangeAspect="1"/>
          </p:cNvGraphicFramePr>
          <p:nvPr/>
        </p:nvGraphicFramePr>
        <p:xfrm>
          <a:off x="304800" y="0"/>
          <a:ext cx="72485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7" name="公式" r:id="rId7" imgW="2522043" imgH="411480" progId="Equation.3">
                  <p:embed/>
                </p:oleObj>
              </mc:Choice>
              <mc:Fallback>
                <p:oleObj name="公式" r:id="rId7" imgW="2522043" imgH="41148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72485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6" name="Rectangle 2062"/>
          <p:cNvSpPr>
            <a:spLocks noChangeArrowheads="1"/>
          </p:cNvSpPr>
          <p:nvPr/>
        </p:nvSpPr>
        <p:spPr bwMode="auto">
          <a:xfrm>
            <a:off x="2435840" y="3104279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分部积分</a:t>
            </a:r>
          </a:p>
        </p:txBody>
      </p:sp>
      <p:graphicFrame>
        <p:nvGraphicFramePr>
          <p:cNvPr id="438287" name="Object 20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25041"/>
              </p:ext>
            </p:extLst>
          </p:nvPr>
        </p:nvGraphicFramePr>
        <p:xfrm>
          <a:off x="784729" y="3710906"/>
          <a:ext cx="40068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8" name="公式" r:id="rId9" imgW="1386911" imgH="411480" progId="Equation.3">
                  <p:embed/>
                </p:oleObj>
              </mc:Choice>
              <mc:Fallback>
                <p:oleObj name="公式" r:id="rId9" imgW="1386911" imgH="41148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29" y="3710906"/>
                        <a:ext cx="40068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8" name="Object 20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93409"/>
              </p:ext>
            </p:extLst>
          </p:nvPr>
        </p:nvGraphicFramePr>
        <p:xfrm>
          <a:off x="5272836" y="3534664"/>
          <a:ext cx="38608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9" name="公式" r:id="rId11" imgW="1340978" imgH="464930" progId="Equation.3">
                  <p:embed/>
                </p:oleObj>
              </mc:Choice>
              <mc:Fallback>
                <p:oleObj name="公式" r:id="rId11" imgW="1340978" imgH="464930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836" y="3534664"/>
                        <a:ext cx="38608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9" name="Rectangle 2065"/>
          <p:cNvSpPr>
            <a:spLocks noChangeArrowheads="1"/>
          </p:cNvSpPr>
          <p:nvPr/>
        </p:nvSpPr>
        <p:spPr bwMode="auto">
          <a:xfrm>
            <a:off x="211165" y="396117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15135F-6570-4590-BF18-A256CBA47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30" y="4954907"/>
            <a:ext cx="4619140" cy="164858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63" name="AutoShape 3083"/>
          <p:cNvSpPr>
            <a:spLocks noChangeArrowheads="1"/>
          </p:cNvSpPr>
          <p:nvPr/>
        </p:nvSpPr>
        <p:spPr bwMode="auto">
          <a:xfrm>
            <a:off x="0" y="3200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3167" name="Line 3087"/>
          <p:cNvSpPr>
            <a:spLocks noChangeShapeType="1"/>
          </p:cNvSpPr>
          <p:nvPr/>
        </p:nvSpPr>
        <p:spPr bwMode="auto">
          <a:xfrm flipH="1">
            <a:off x="4114800" y="44958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8" name="Rectangle 3088"/>
          <p:cNvSpPr>
            <a:spLocks noChangeArrowheads="1"/>
          </p:cNvSpPr>
          <p:nvPr/>
        </p:nvSpPr>
        <p:spPr bwMode="auto">
          <a:xfrm>
            <a:off x="228600" y="227013"/>
            <a:ext cx="4191000" cy="519112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四）、广义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</a:t>
            </a:r>
          </a:p>
        </p:txBody>
      </p:sp>
      <p:sp>
        <p:nvSpPr>
          <p:cNvPr id="433169" name="Rectangle 3089"/>
          <p:cNvSpPr>
            <a:spLocks noChangeArrowheads="1"/>
          </p:cNvSpPr>
          <p:nvPr/>
        </p:nvSpPr>
        <p:spPr bwMode="auto">
          <a:xfrm>
            <a:off x="0" y="2057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33170" name="Object 3090"/>
          <p:cNvGraphicFramePr>
            <a:graphicFrameLocks noChangeAspect="1"/>
          </p:cNvGraphicFramePr>
          <p:nvPr/>
        </p:nvGraphicFramePr>
        <p:xfrm>
          <a:off x="1981200" y="685800"/>
          <a:ext cx="288448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3" name="公式" r:id="rId3" imgW="1158098" imgH="426751" progId="Equation.3">
                  <p:embed/>
                </p:oleObj>
              </mc:Choice>
              <mc:Fallback>
                <p:oleObj name="公式" r:id="rId3" imgW="1158098" imgH="426751" progId="Equation.3">
                  <p:embed/>
                  <p:pic>
                    <p:nvPicPr>
                      <p:cNvPr id="0" name="Object 3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85800"/>
                        <a:ext cx="2884488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1" name="Object 3091"/>
          <p:cNvGraphicFramePr>
            <a:graphicFrameLocks noChangeAspect="1"/>
          </p:cNvGraphicFramePr>
          <p:nvPr/>
        </p:nvGraphicFramePr>
        <p:xfrm>
          <a:off x="1828800" y="1752600"/>
          <a:ext cx="56134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4" name="公式" r:id="rId5" imgW="1760326" imgH="426751" progId="Equation.3">
                  <p:embed/>
                </p:oleObj>
              </mc:Choice>
              <mc:Fallback>
                <p:oleObj name="公式" r:id="rId5" imgW="1760326" imgH="426751" progId="Equation.3">
                  <p:embed/>
                  <p:pic>
                    <p:nvPicPr>
                      <p:cNvPr id="0" name="Object 3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6134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2" name="Object 3092"/>
          <p:cNvGraphicFramePr>
            <a:graphicFrameLocks noChangeAspect="1"/>
          </p:cNvGraphicFramePr>
          <p:nvPr/>
        </p:nvGraphicFramePr>
        <p:xfrm>
          <a:off x="2438400" y="3124200"/>
          <a:ext cx="63817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5" name="公式" r:id="rId7" imgW="1996369" imgH="411480" progId="Equation.3">
                  <p:embed/>
                </p:oleObj>
              </mc:Choice>
              <mc:Fallback>
                <p:oleObj name="公式" r:id="rId7" imgW="1996369" imgH="411480" progId="Equation.3">
                  <p:embed/>
                  <p:pic>
                    <p:nvPicPr>
                      <p:cNvPr id="0" name="Object 3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63817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73" name="AutoShape 3093"/>
          <p:cNvSpPr>
            <a:spLocks/>
          </p:cNvSpPr>
          <p:nvPr/>
        </p:nvSpPr>
        <p:spPr bwMode="auto">
          <a:xfrm>
            <a:off x="1295400" y="1141413"/>
            <a:ext cx="533400" cy="2438400"/>
          </a:xfrm>
          <a:prstGeom prst="leftBrace">
            <a:avLst>
              <a:gd name="adj1" fmla="val 38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3174" name="Rectangle 3094"/>
          <p:cNvSpPr>
            <a:spLocks noChangeArrowheads="1"/>
          </p:cNvSpPr>
          <p:nvPr/>
        </p:nvSpPr>
        <p:spPr bwMode="auto">
          <a:xfrm>
            <a:off x="0" y="5867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33175" name="Object 3095"/>
          <p:cNvGraphicFramePr>
            <a:graphicFrameLocks noChangeAspect="1"/>
          </p:cNvGraphicFramePr>
          <p:nvPr/>
        </p:nvGraphicFramePr>
        <p:xfrm>
          <a:off x="1143000" y="4267200"/>
          <a:ext cx="39624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6" name="公式" r:id="rId9" imgW="1386911" imgH="426751" progId="Equation.3">
                  <p:embed/>
                </p:oleObj>
              </mc:Choice>
              <mc:Fallback>
                <p:oleObj name="公式" r:id="rId9" imgW="1386911" imgH="426751" progId="Equation.3">
                  <p:embed/>
                  <p:pic>
                    <p:nvPicPr>
                      <p:cNvPr id="0" name="Object 3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39624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6" name="Object 3096"/>
          <p:cNvGraphicFramePr>
            <a:graphicFrameLocks noChangeAspect="1"/>
          </p:cNvGraphicFramePr>
          <p:nvPr/>
        </p:nvGraphicFramePr>
        <p:xfrm>
          <a:off x="1030288" y="5597525"/>
          <a:ext cx="807561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7" name="公式" r:id="rId11" imgW="2750855" imgH="411480" progId="Equation.3">
                  <p:embed/>
                </p:oleObj>
              </mc:Choice>
              <mc:Fallback>
                <p:oleObj name="公式" r:id="rId11" imgW="2750855" imgH="411480" progId="Equation.3">
                  <p:embed/>
                  <p:pic>
                    <p:nvPicPr>
                      <p:cNvPr id="0" name="Object 3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597525"/>
                        <a:ext cx="8075612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77" name="AutoShape 3097"/>
          <p:cNvSpPr>
            <a:spLocks/>
          </p:cNvSpPr>
          <p:nvPr/>
        </p:nvSpPr>
        <p:spPr bwMode="auto">
          <a:xfrm>
            <a:off x="762000" y="4953000"/>
            <a:ext cx="381000" cy="1144588"/>
          </a:xfrm>
          <a:prstGeom prst="leftBrace">
            <a:avLst>
              <a:gd name="adj1" fmla="val 2503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3178" name="Rectangle 3098"/>
          <p:cNvSpPr>
            <a:spLocks noChangeArrowheads="1"/>
          </p:cNvSpPr>
          <p:nvPr/>
        </p:nvSpPr>
        <p:spPr bwMode="auto">
          <a:xfrm>
            <a:off x="7208838" y="4648200"/>
            <a:ext cx="1935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积分带全重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sin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1520" y="1261022"/>
            <a:ext cx="835292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记忆要点：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连带勒让德方程的形式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连带勒让德方程和勒让德方程的关系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正交性表达式</a:t>
            </a:r>
          </a:p>
        </p:txBody>
      </p:sp>
    </p:spTree>
    <p:extLst>
      <p:ext uri="{BB962C8B-B14F-4D97-AF65-F5344CB8AC3E}">
        <p14:creationId xmlns:p14="http://schemas.microsoft.com/office/powerpoint/2010/main" val="370185828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18728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邻域求解</a:t>
            </a:r>
            <a:endParaRPr lang="en-US" altLang="zh-CN" dirty="0"/>
          </a:p>
          <a:p>
            <a:pPr lvl="1"/>
            <a:r>
              <a:rPr lang="zh-CN" altLang="en-US" dirty="0"/>
              <a:t>奇点邻域的级数求解</a:t>
            </a:r>
            <a:endParaRPr lang="en-US" altLang="zh-CN" dirty="0"/>
          </a:p>
          <a:p>
            <a:pPr lvl="2"/>
            <a:r>
              <a:rPr lang="zh-CN" altLang="en-US" dirty="0"/>
              <a:t>贝塞尔方程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边界条件：</a:t>
            </a:r>
            <a:endParaRPr lang="en-US" altLang="zh-CN" dirty="0"/>
          </a:p>
          <a:p>
            <a:pPr lvl="1"/>
            <a:r>
              <a:rPr lang="zh-CN" altLang="en-US" dirty="0"/>
              <a:t>球坐标系：</a:t>
            </a:r>
            <a:endParaRPr lang="en-US" altLang="zh-CN" dirty="0"/>
          </a:p>
          <a:p>
            <a:pPr lvl="1"/>
            <a:r>
              <a:rPr lang="zh-CN" altLang="en-US" dirty="0"/>
              <a:t>柱坐标系：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函数空间</a:t>
            </a:r>
            <a:r>
              <a:rPr lang="en-US" altLang="zh-CN" dirty="0"/>
              <a:t>-</a:t>
            </a:r>
            <a:r>
              <a:rPr lang="zh-CN" altLang="en-US" dirty="0"/>
              <a:t>矩阵解法：</a:t>
            </a:r>
            <a:endParaRPr lang="en-US" altLang="zh-CN" dirty="0"/>
          </a:p>
          <a:p>
            <a:pPr lvl="1"/>
            <a:r>
              <a:rPr lang="zh-CN" altLang="en-US" dirty="0"/>
              <a:t>狄拉克符号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矩阵解法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396552" y="-99392"/>
            <a:ext cx="10297144" cy="1143000"/>
          </a:xfrm>
        </p:spPr>
        <p:txBody>
          <a:bodyPr/>
          <a:lstStyle/>
          <a:p>
            <a:r>
              <a:rPr lang="zh-CN" altLang="en-US" sz="4000" dirty="0"/>
              <a:t>求解微分方程的步骤（非常重要！！！）</a:t>
            </a:r>
          </a:p>
        </p:txBody>
      </p:sp>
      <p:sp>
        <p:nvSpPr>
          <p:cNvPr id="5" name="右大括号 4"/>
          <p:cNvSpPr/>
          <p:nvPr/>
        </p:nvSpPr>
        <p:spPr bwMode="auto">
          <a:xfrm>
            <a:off x="3131840" y="3085262"/>
            <a:ext cx="360040" cy="936104"/>
          </a:xfrm>
          <a:prstGeom prst="rightBrace">
            <a:avLst>
              <a:gd name="adj1" fmla="val 36111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5896" y="2630774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解要求记下来，要求可以带入齐次边界条件，做简单求解。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94761" y="292316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08609"/>
              </p:ext>
            </p:extLst>
          </p:nvPr>
        </p:nvGraphicFramePr>
        <p:xfrm>
          <a:off x="1763688" y="5029478"/>
          <a:ext cx="3417302" cy="63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8" name="Equation" r:id="rId3" imgW="1511280" imgH="279360" progId="Equation.DSMT4">
                  <p:embed/>
                </p:oleObj>
              </mc:Choice>
              <mc:Fallback>
                <p:oleObj name="Equation" r:id="rId3" imgW="151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5029478"/>
                        <a:ext cx="3417302" cy="63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108014"/>
              </p:ext>
            </p:extLst>
          </p:nvPr>
        </p:nvGraphicFramePr>
        <p:xfrm>
          <a:off x="1961691" y="6063020"/>
          <a:ext cx="27003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9"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1691" y="6063020"/>
                        <a:ext cx="2700338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3455876" y="5764034"/>
            <a:ext cx="223224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70632" y="5633359"/>
            <a:ext cx="370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如：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+</a:t>
            </a:r>
            <a:r>
              <a:rPr lang="zh-CN" altLang="en-US" dirty="0"/>
              <a:t>的波函数</a:t>
            </a:r>
          </a:p>
        </p:txBody>
      </p:sp>
    </p:spTree>
    <p:extLst>
      <p:ext uri="{BB962C8B-B14F-4D97-AF65-F5344CB8AC3E}">
        <p14:creationId xmlns:p14="http://schemas.microsoft.com/office/powerpoint/2010/main" val="667079237"/>
      </p:ext>
    </p:extLst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66" name="Rectangle 18"/>
          <p:cNvSpPr>
            <a:spLocks noChangeArrowheads="1"/>
          </p:cNvSpPr>
          <p:nvPr/>
        </p:nvSpPr>
        <p:spPr bwMode="auto">
          <a:xfrm>
            <a:off x="381000" y="7620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（一）、球函数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533400" y="1295400"/>
            <a:ext cx="39497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）、球函数的表示式</a:t>
            </a:r>
          </a:p>
        </p:txBody>
      </p:sp>
      <p:sp>
        <p:nvSpPr>
          <p:cNvPr id="437269" name="Line 21"/>
          <p:cNvSpPr>
            <a:spLocks noChangeShapeType="1"/>
          </p:cNvSpPr>
          <p:nvPr/>
        </p:nvSpPr>
        <p:spPr bwMode="auto">
          <a:xfrm flipH="1">
            <a:off x="4114800" y="28956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Text Box 2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一般球函数</a:t>
            </a:r>
          </a:p>
        </p:txBody>
      </p:sp>
      <p:graphicFrame>
        <p:nvGraphicFramePr>
          <p:cNvPr id="437276" name="Object 28"/>
          <p:cNvGraphicFramePr>
            <a:graphicFrameLocks noChangeAspect="1"/>
          </p:cNvGraphicFramePr>
          <p:nvPr/>
        </p:nvGraphicFramePr>
        <p:xfrm>
          <a:off x="457200" y="1752600"/>
          <a:ext cx="66341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0" name="公式" r:id="rId4" imgW="2750855" imgH="434387" progId="Equation.3">
                  <p:embed/>
                </p:oleObj>
              </mc:Choice>
              <mc:Fallback>
                <p:oleObj name="公式" r:id="rId4" imgW="2750855" imgH="43438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66341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79" name="Object 31"/>
          <p:cNvGraphicFramePr>
            <a:graphicFrameLocks noChangeAspect="1"/>
          </p:cNvGraphicFramePr>
          <p:nvPr/>
        </p:nvGraphicFramePr>
        <p:xfrm>
          <a:off x="685800" y="3048000"/>
          <a:ext cx="6019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1" name="公式" r:id="rId6" imgW="2278345" imgH="198104" progId="Equation.3">
                  <p:embed/>
                </p:oleObj>
              </mc:Choice>
              <mc:Fallback>
                <p:oleObj name="公式" r:id="rId6" imgW="2278345" imgH="19810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6019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53014"/>
              </p:ext>
            </p:extLst>
          </p:nvPr>
        </p:nvGraphicFramePr>
        <p:xfrm>
          <a:off x="2044700" y="3570288"/>
          <a:ext cx="40132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2" name="Equation" r:id="rId8" imgW="1358640" imgH="457200" progId="Equation.DSMT4">
                  <p:embed/>
                </p:oleObj>
              </mc:Choice>
              <mc:Fallback>
                <p:oleObj name="Equation" r:id="rId8" imgW="1358640" imgH="45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570288"/>
                        <a:ext cx="40132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81" name="Rectangle 33"/>
          <p:cNvSpPr>
            <a:spLocks noChangeArrowheads="1"/>
          </p:cNvSpPr>
          <p:nvPr/>
        </p:nvSpPr>
        <p:spPr bwMode="auto">
          <a:xfrm>
            <a:off x="0" y="5486400"/>
            <a:ext cx="876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记号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{ }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例举的函数是线性独立的，可任取其一，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为阶</a:t>
            </a:r>
          </a:p>
        </p:txBody>
      </p:sp>
      <p:graphicFrame>
        <p:nvGraphicFramePr>
          <p:cNvPr id="437282" name="Object 34"/>
          <p:cNvGraphicFramePr>
            <a:graphicFrameLocks noChangeAspect="1"/>
          </p:cNvGraphicFramePr>
          <p:nvPr/>
        </p:nvGraphicFramePr>
        <p:xfrm>
          <a:off x="6096000" y="3810000"/>
          <a:ext cx="18383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3" name="公式" r:id="rId10" imgW="693243" imgH="236283" progId="Equation.3">
                  <p:embed/>
                </p:oleObj>
              </mc:Choice>
              <mc:Fallback>
                <p:oleObj name="公式" r:id="rId10" imgW="693243" imgH="23628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0"/>
                        <a:ext cx="18383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84" name="Object 36"/>
          <p:cNvGraphicFramePr>
            <a:graphicFrameLocks noChangeAspect="1"/>
          </p:cNvGraphicFramePr>
          <p:nvPr/>
        </p:nvGraphicFramePr>
        <p:xfrm>
          <a:off x="838200" y="4876800"/>
          <a:ext cx="56149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4" name="公式" r:id="rId12" imgW="1973403" imgH="198104" progId="Equation.3">
                  <p:embed/>
                </p:oleObj>
              </mc:Choice>
              <mc:Fallback>
                <p:oleObj name="公式" r:id="rId12" imgW="1973403" imgH="19810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56149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52120" y="908720"/>
            <a:ext cx="228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重要！</a:t>
            </a:r>
          </a:p>
        </p:txBody>
      </p:sp>
    </p:spTree>
  </p:cSld>
  <p:clrMapOvr>
    <a:masterClrMapping/>
  </p:clrMapOvr>
  <p:transition>
    <p:strips dir="r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70" name="Rectangle 14"/>
          <p:cNvSpPr>
            <a:spLocks noChangeArrowheads="1"/>
          </p:cNvSpPr>
          <p:nvPr/>
        </p:nvSpPr>
        <p:spPr bwMode="auto">
          <a:xfrm>
            <a:off x="0" y="3048000"/>
            <a:ext cx="538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400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）、复数形式的球函数表示式</a:t>
            </a:r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 flipH="1">
            <a:off x="4114800" y="37338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876" name="Object 21"/>
          <p:cNvGraphicFramePr>
            <a:graphicFrameLocks noChangeAspect="1"/>
          </p:cNvGraphicFramePr>
          <p:nvPr/>
        </p:nvGraphicFramePr>
        <p:xfrm>
          <a:off x="0" y="0"/>
          <a:ext cx="70231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3" name="公式" r:id="rId3" imgW="2659415" imgH="236283" progId="Equation.3">
                  <p:embed/>
                </p:oleObj>
              </mc:Choice>
              <mc:Fallback>
                <p:oleObj name="公式" r:id="rId3" imgW="2659415" imgH="23628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231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5"/>
          <p:cNvGraphicFramePr>
            <a:graphicFrameLocks noChangeAspect="1"/>
          </p:cNvGraphicFramePr>
          <p:nvPr/>
        </p:nvGraphicFramePr>
        <p:xfrm>
          <a:off x="533400" y="609600"/>
          <a:ext cx="52498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4" name="公式" r:id="rId5" imgW="1988714" imgH="198104" progId="Equation.3">
                  <p:embed/>
                </p:oleObj>
              </mc:Choice>
              <mc:Fallback>
                <p:oleObj name="公式" r:id="rId5" imgW="1988714" imgH="1981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52498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2" name="Rectangle 26"/>
          <p:cNvSpPr>
            <a:spLocks noChangeArrowheads="1"/>
          </p:cNvSpPr>
          <p:nvPr/>
        </p:nvSpPr>
        <p:spPr bwMode="auto">
          <a:xfrm>
            <a:off x="0" y="38100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也可表示为复数形式的球函数表示式</a:t>
            </a:r>
          </a:p>
        </p:txBody>
      </p:sp>
      <p:graphicFrame>
        <p:nvGraphicFramePr>
          <p:cNvPr id="429083" name="Object 27"/>
          <p:cNvGraphicFramePr>
            <a:graphicFrameLocks noChangeAspect="1"/>
          </p:cNvGraphicFramePr>
          <p:nvPr/>
        </p:nvGraphicFramePr>
        <p:xfrm>
          <a:off x="0" y="5029200"/>
          <a:ext cx="628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5" name="公式" r:id="rId7" imgW="2377440" imgH="236283" progId="Equation.3">
                  <p:embed/>
                </p:oleObj>
              </mc:Choice>
              <mc:Fallback>
                <p:oleObj name="公式" r:id="rId7" imgW="2377440" imgH="23628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29200"/>
                        <a:ext cx="628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4" name="Object 28"/>
          <p:cNvGraphicFramePr>
            <a:graphicFrameLocks noChangeAspect="1"/>
          </p:cNvGraphicFramePr>
          <p:nvPr/>
        </p:nvGraphicFramePr>
        <p:xfrm>
          <a:off x="0" y="5791200"/>
          <a:ext cx="70548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6" name="公式" r:id="rId9" imgW="2674726" imgH="198104" progId="Equation.3">
                  <p:embed/>
                </p:oleObj>
              </mc:Choice>
              <mc:Fallback>
                <p:oleObj name="公式" r:id="rId9" imgW="2674726" imgH="19810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91200"/>
                        <a:ext cx="70548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6" name="Object 30"/>
          <p:cNvGraphicFramePr>
            <a:graphicFrameLocks noChangeAspect="1"/>
          </p:cNvGraphicFramePr>
          <p:nvPr/>
        </p:nvGraphicFramePr>
        <p:xfrm>
          <a:off x="0" y="4419600"/>
          <a:ext cx="6253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7" name="公式" r:id="rId11" imgW="2369785" imgH="221011" progId="Equation.3">
                  <p:embed/>
                </p:oleObj>
              </mc:Choice>
              <mc:Fallback>
                <p:oleObj name="公式" r:id="rId11" imgW="2369785" imgH="22101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62531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7" name="Object 31"/>
          <p:cNvGraphicFramePr>
            <a:graphicFrameLocks noChangeAspect="1"/>
          </p:cNvGraphicFramePr>
          <p:nvPr/>
        </p:nvGraphicFramePr>
        <p:xfrm>
          <a:off x="6172200" y="4953000"/>
          <a:ext cx="27082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8" name="公式" r:id="rId13" imgW="1021151" imgH="259190" progId="Equation.3">
                  <p:embed/>
                </p:oleObj>
              </mc:Choice>
              <mc:Fallback>
                <p:oleObj name="公式" r:id="rId13" imgW="1021151" imgH="25919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953000"/>
                        <a:ext cx="27082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8" name="Rectangle 32"/>
          <p:cNvSpPr>
            <a:spLocks noChangeArrowheads="1"/>
          </p:cNvSpPr>
          <p:nvPr/>
        </p:nvSpPr>
        <p:spPr bwMode="auto">
          <a:xfrm>
            <a:off x="0" y="2514600"/>
            <a:ext cx="51816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Y(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,  )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有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2l+1 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个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独立的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球函数</a:t>
            </a:r>
          </a:p>
        </p:txBody>
      </p:sp>
      <p:sp>
        <p:nvSpPr>
          <p:cNvPr id="429089" name="Rectangle 33"/>
          <p:cNvSpPr>
            <a:spLocks noChangeArrowheads="1"/>
          </p:cNvSpPr>
          <p:nvPr/>
        </p:nvSpPr>
        <p:spPr bwMode="auto">
          <a:xfrm>
            <a:off x="76200" y="12192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m 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有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个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29090" name="Object 34"/>
          <p:cNvGraphicFramePr>
            <a:graphicFrameLocks noChangeAspect="1"/>
          </p:cNvGraphicFramePr>
          <p:nvPr/>
        </p:nvGraphicFramePr>
        <p:xfrm>
          <a:off x="2133600" y="1143000"/>
          <a:ext cx="29098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9" name="公式" r:id="rId15" imgW="1097280" imgH="236283" progId="Equation.3">
                  <p:embed/>
                </p:oleObj>
              </mc:Choice>
              <mc:Fallback>
                <p:oleObj name="公式" r:id="rId15" imgW="1097280" imgH="23628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29098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1" name="Rectangle 35"/>
          <p:cNvSpPr>
            <a:spLocks noChangeArrowheads="1"/>
          </p:cNvSpPr>
          <p:nvPr/>
        </p:nvSpPr>
        <p:spPr bwMode="auto">
          <a:xfrm>
            <a:off x="76200" y="19050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m 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有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个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29092" name="Object 36"/>
          <p:cNvGraphicFramePr>
            <a:graphicFrameLocks noChangeAspect="1"/>
          </p:cNvGraphicFramePr>
          <p:nvPr/>
        </p:nvGraphicFramePr>
        <p:xfrm>
          <a:off x="1752600" y="1828800"/>
          <a:ext cx="28765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0" name="公式" r:id="rId17" imgW="1081969" imgH="236283" progId="Equation.3">
                  <p:embed/>
                </p:oleObj>
              </mc:Choice>
              <mc:Fallback>
                <p:oleObj name="公式" r:id="rId17" imgW="1081969" imgH="23628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28765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3" name="Rectangle 37"/>
          <p:cNvSpPr>
            <a:spLocks noChangeArrowheads="1"/>
          </p:cNvSpPr>
          <p:nvPr/>
        </p:nvSpPr>
        <p:spPr bwMode="auto">
          <a:xfrm>
            <a:off x="5638800" y="1295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m= 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有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个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29094" name="Object 38"/>
          <p:cNvGraphicFramePr>
            <a:graphicFrameLocks noChangeAspect="1"/>
          </p:cNvGraphicFramePr>
          <p:nvPr/>
        </p:nvGraphicFramePr>
        <p:xfrm>
          <a:off x="5259388" y="1752600"/>
          <a:ext cx="35798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1" name="公式" r:id="rId19" imgW="1348634" imgH="236283" progId="Equation.3">
                  <p:embed/>
                </p:oleObj>
              </mc:Choice>
              <mc:Fallback>
                <p:oleObj name="公式" r:id="rId19" imgW="1348634" imgH="23628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1752600"/>
                        <a:ext cx="35798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0" y="1219200"/>
            <a:ext cx="8839200" cy="1295400"/>
            <a:chOff x="192" y="960"/>
            <a:chExt cx="5568" cy="816"/>
          </a:xfrm>
        </p:grpSpPr>
        <p:sp>
          <p:nvSpPr>
            <p:cNvPr id="79891" name="Line 40"/>
            <p:cNvSpPr>
              <a:spLocks noChangeShapeType="1"/>
            </p:cNvSpPr>
            <p:nvPr/>
          </p:nvSpPr>
          <p:spPr bwMode="auto">
            <a:xfrm flipH="1">
              <a:off x="192" y="1344"/>
              <a:ext cx="316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2" name="Line 41"/>
            <p:cNvSpPr>
              <a:spLocks noChangeShapeType="1"/>
            </p:cNvSpPr>
            <p:nvPr/>
          </p:nvSpPr>
          <p:spPr bwMode="auto">
            <a:xfrm flipH="1" flipV="1">
              <a:off x="192" y="1728"/>
              <a:ext cx="556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3" name="Line 42"/>
            <p:cNvSpPr>
              <a:spLocks noChangeShapeType="1"/>
            </p:cNvSpPr>
            <p:nvPr/>
          </p:nvSpPr>
          <p:spPr bwMode="auto">
            <a:xfrm flipH="1" flipV="1">
              <a:off x="240" y="960"/>
              <a:ext cx="5520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4" name="Line 43"/>
            <p:cNvSpPr>
              <a:spLocks noChangeShapeType="1"/>
            </p:cNvSpPr>
            <p:nvPr/>
          </p:nvSpPr>
          <p:spPr bwMode="auto">
            <a:xfrm flipH="1" flipV="1">
              <a:off x="3360" y="1008"/>
              <a:ext cx="0" cy="7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5373342" y="24678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※</a:t>
            </a:r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213" y="2330004"/>
            <a:ext cx="3251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轨道量子数和磁量子数的由来！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444208" y="4869160"/>
            <a:ext cx="2436267" cy="922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4114800" y="34290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-25400" y="304800"/>
            <a:ext cx="3402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对于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m&lt;0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的复幂项</a:t>
            </a:r>
          </a:p>
        </p:txBody>
      </p:sp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381000" y="1066800"/>
          <a:ext cx="5181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5" name="公式" r:id="rId3" imgW="1958517" imgH="259190" progId="Equation.3">
                  <p:embed/>
                </p:oleObj>
              </mc:Choice>
              <mc:Fallback>
                <p:oleObj name="公式" r:id="rId3" imgW="1958517" imgH="2591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51816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1" name="Rectangle 11"/>
          <p:cNvSpPr>
            <a:spLocks noChangeArrowheads="1"/>
          </p:cNvSpPr>
          <p:nvPr/>
        </p:nvSpPr>
        <p:spPr bwMode="auto">
          <a:xfrm>
            <a:off x="7162800" y="4343400"/>
            <a:ext cx="198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表示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复数形式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球函数</a:t>
            </a:r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 flipH="1">
            <a:off x="2667000" y="1981200"/>
            <a:ext cx="6477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093" name="Object 13"/>
          <p:cNvGraphicFramePr>
            <a:graphicFrameLocks noChangeAspect="1"/>
          </p:cNvGraphicFramePr>
          <p:nvPr/>
        </p:nvGraphicFramePr>
        <p:xfrm>
          <a:off x="3505200" y="2133600"/>
          <a:ext cx="5099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6" name="公式" r:id="rId5" imgW="1836455" imgH="411480" progId="Equation.3">
                  <p:embed/>
                </p:oleObj>
              </mc:Choice>
              <mc:Fallback>
                <p:oleObj name="公式" r:id="rId5" imgW="1836455" imgH="411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50990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4" name="Rectangle 14"/>
          <p:cNvSpPr>
            <a:spLocks noChangeArrowheads="1"/>
          </p:cNvSpPr>
          <p:nvPr/>
        </p:nvSpPr>
        <p:spPr bwMode="auto">
          <a:xfrm>
            <a:off x="0" y="2286000"/>
            <a:ext cx="274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由于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m  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与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P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l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-m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线性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相关</a:t>
            </a:r>
            <a:endParaRPr lang="zh-CN" altLang="en-US" sz="2800" b="1" baseline="3000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0" y="3429000"/>
          <a:ext cx="56546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7" name="公式" r:id="rId7" imgW="1988714" imgH="259190" progId="Equation.3">
                  <p:embed/>
                </p:oleObj>
              </mc:Choice>
              <mc:Fallback>
                <p:oleObj name="公式" r:id="rId7" imgW="1988714" imgH="2591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56546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/>
        </p:nvGraphicFramePr>
        <p:xfrm>
          <a:off x="1524000" y="4267200"/>
          <a:ext cx="41798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8" name="公式" r:id="rId9" imgW="1577446" imgH="259190" progId="Equation.3">
                  <p:embed/>
                </p:oleObj>
              </mc:Choice>
              <mc:Fallback>
                <p:oleObj name="公式" r:id="rId9" imgW="1577446" imgH="2591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41798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7" name="Rectangle 17"/>
          <p:cNvSpPr>
            <a:spLocks noChangeArrowheads="1"/>
          </p:cNvSpPr>
          <p:nvPr/>
        </p:nvSpPr>
        <p:spPr bwMode="auto">
          <a:xfrm>
            <a:off x="0" y="4572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故用</a:t>
            </a:r>
          </a:p>
        </p:txBody>
      </p:sp>
      <p:graphicFrame>
        <p:nvGraphicFramePr>
          <p:cNvPr id="430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25109"/>
              </p:ext>
            </p:extLst>
          </p:nvPr>
        </p:nvGraphicFramePr>
        <p:xfrm>
          <a:off x="1546225" y="5170488"/>
          <a:ext cx="558323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9" name="Equation" r:id="rId11" imgW="1892160" imgH="457200" progId="Equation.DSMT4">
                  <p:embed/>
                </p:oleObj>
              </mc:Choice>
              <mc:Fallback>
                <p:oleObj name="Equation" r:id="rId11" imgW="189216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170488"/>
                        <a:ext cx="5583238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9" name="AutoShape 19"/>
          <p:cNvSpPr>
            <a:spLocks/>
          </p:cNvSpPr>
          <p:nvPr/>
        </p:nvSpPr>
        <p:spPr bwMode="auto">
          <a:xfrm>
            <a:off x="914400" y="4495800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Line 2"/>
          <p:cNvSpPr>
            <a:spLocks noChangeShapeType="1"/>
          </p:cNvSpPr>
          <p:nvPr/>
        </p:nvSpPr>
        <p:spPr bwMode="auto">
          <a:xfrm flipH="1">
            <a:off x="4114800" y="27432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0" y="228600"/>
            <a:ext cx="44958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二）、球函数的正交性</a:t>
            </a:r>
          </a:p>
        </p:txBody>
      </p:sp>
      <p:sp>
        <p:nvSpPr>
          <p:cNvPr id="449540" name="Line 4"/>
          <p:cNvSpPr>
            <a:spLocks noChangeShapeType="1"/>
          </p:cNvSpPr>
          <p:nvPr/>
        </p:nvSpPr>
        <p:spPr bwMode="auto">
          <a:xfrm flipH="1">
            <a:off x="7162800" y="48768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0" y="2514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449543" name="Object 7"/>
          <p:cNvGraphicFramePr>
            <a:graphicFrameLocks noChangeAspect="1"/>
          </p:cNvGraphicFramePr>
          <p:nvPr/>
        </p:nvGraphicFramePr>
        <p:xfrm>
          <a:off x="498475" y="998538"/>
          <a:ext cx="80502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2" name="公式" r:id="rId3" imgW="2796363" imgH="373301" progId="Equation.3">
                  <p:embed/>
                </p:oleObj>
              </mc:Choice>
              <mc:Fallback>
                <p:oleObj name="公式" r:id="rId3" imgW="2796363" imgH="3733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998538"/>
                        <a:ext cx="80502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6356"/>
              </p:ext>
            </p:extLst>
          </p:nvPr>
        </p:nvGraphicFramePr>
        <p:xfrm>
          <a:off x="794934" y="2741944"/>
          <a:ext cx="8073689" cy="123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3" name="Equation" r:id="rId5" imgW="4228920" imgH="672840" progId="Equation.DSMT4">
                  <p:embed/>
                </p:oleObj>
              </mc:Choice>
              <mc:Fallback>
                <p:oleObj name="Equation" r:id="rId5" imgW="4228920" imgH="672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34" y="2741944"/>
                        <a:ext cx="8073689" cy="1236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65746"/>
              </p:ext>
            </p:extLst>
          </p:nvPr>
        </p:nvGraphicFramePr>
        <p:xfrm>
          <a:off x="1419224" y="4014407"/>
          <a:ext cx="34623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4" name="公式" r:id="rId7" imgW="1196375" imgH="205740" progId="Equation.3">
                  <p:embed/>
                </p:oleObj>
              </mc:Choice>
              <mc:Fallback>
                <p:oleObj name="公式" r:id="rId7" imgW="1196375" imgH="2057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4" y="4014407"/>
                        <a:ext cx="34623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7" name="Object 11"/>
          <p:cNvGraphicFramePr>
            <a:graphicFrameLocks noChangeAspect="1"/>
          </p:cNvGraphicFramePr>
          <p:nvPr/>
        </p:nvGraphicFramePr>
        <p:xfrm>
          <a:off x="1676400" y="1905000"/>
          <a:ext cx="34623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5" name="公式" r:id="rId9" imgW="1196375" imgH="205740" progId="Equation.3">
                  <p:embed/>
                </p:oleObj>
              </mc:Choice>
              <mc:Fallback>
                <p:oleObj name="公式" r:id="rId9" imgW="1196375" imgH="2057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34623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-14691" y="4792618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复数形式</a:t>
            </a:r>
          </a:p>
        </p:txBody>
      </p:sp>
      <p:graphicFrame>
        <p:nvGraphicFramePr>
          <p:cNvPr id="4495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62922"/>
              </p:ext>
            </p:extLst>
          </p:nvPr>
        </p:nvGraphicFramePr>
        <p:xfrm>
          <a:off x="1566068" y="4597778"/>
          <a:ext cx="66309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6" name="公式" r:id="rId11" imgW="2301311" imgH="350394" progId="Equation.3">
                  <p:embed/>
                </p:oleObj>
              </mc:Choice>
              <mc:Fallback>
                <p:oleObj name="公式" r:id="rId11" imgW="2301311" imgH="35039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068" y="4597778"/>
                        <a:ext cx="66309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3978" y="5532637"/>
            <a:ext cx="30780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m=n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Line 2"/>
          <p:cNvSpPr>
            <a:spLocks noChangeShapeType="1"/>
          </p:cNvSpPr>
          <p:nvPr/>
        </p:nvSpPr>
        <p:spPr bwMode="auto">
          <a:xfrm flipH="1">
            <a:off x="4114800" y="19050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0" y="0"/>
            <a:ext cx="3581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三）、球函数的模</a:t>
            </a:r>
          </a:p>
        </p:txBody>
      </p:sp>
      <p:sp>
        <p:nvSpPr>
          <p:cNvPr id="450564" name="Line 4"/>
          <p:cNvSpPr>
            <a:spLocks noChangeShapeType="1"/>
          </p:cNvSpPr>
          <p:nvPr/>
        </p:nvSpPr>
        <p:spPr bwMode="auto">
          <a:xfrm flipH="1" flipV="1">
            <a:off x="6477000" y="3429000"/>
            <a:ext cx="2667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67" name="Object 7"/>
          <p:cNvGraphicFramePr>
            <a:graphicFrameLocks noChangeAspect="1"/>
          </p:cNvGraphicFramePr>
          <p:nvPr/>
        </p:nvGraphicFramePr>
        <p:xfrm>
          <a:off x="508000" y="1066800"/>
          <a:ext cx="58642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8" name="公式" r:id="rId3" imgW="2034646" imgH="373301" progId="Equation.3">
                  <p:embed/>
                </p:oleObj>
              </mc:Choice>
              <mc:Fallback>
                <p:oleObj name="公式" r:id="rId3" imgW="2034646" imgH="3733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066800"/>
                        <a:ext cx="58642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0" y="2971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利用</a:t>
            </a:r>
          </a:p>
        </p:txBody>
      </p:sp>
      <p:graphicFrame>
        <p:nvGraphicFramePr>
          <p:cNvPr id="450571" name="Object 11"/>
          <p:cNvGraphicFramePr>
            <a:graphicFrameLocks noChangeAspect="1"/>
          </p:cNvGraphicFramePr>
          <p:nvPr/>
        </p:nvGraphicFramePr>
        <p:xfrm>
          <a:off x="1828800" y="1981200"/>
          <a:ext cx="60833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9" name="公式" r:id="rId5" imgW="2110775" imgH="503109" progId="Equation.3">
                  <p:embed/>
                </p:oleObj>
              </mc:Choice>
              <mc:Fallback>
                <p:oleObj name="公式" r:id="rId5" imgW="2110775" imgH="50310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60833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2" name="Object 12"/>
          <p:cNvGraphicFramePr>
            <a:graphicFrameLocks noChangeAspect="1"/>
          </p:cNvGraphicFramePr>
          <p:nvPr/>
        </p:nvGraphicFramePr>
        <p:xfrm>
          <a:off x="1752600" y="3325813"/>
          <a:ext cx="51720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0" name="公式" r:id="rId7" imgW="1798178" imgH="350394" progId="Equation.3">
                  <p:embed/>
                </p:oleObj>
              </mc:Choice>
              <mc:Fallback>
                <p:oleObj name="公式" r:id="rId7" imgW="1798178" imgH="35039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25813"/>
                        <a:ext cx="51720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3" name="Object 13"/>
          <p:cNvGraphicFramePr>
            <a:graphicFrameLocks noChangeAspect="1"/>
          </p:cNvGraphicFramePr>
          <p:nvPr/>
        </p:nvGraphicFramePr>
        <p:xfrm>
          <a:off x="1752600" y="4392613"/>
          <a:ext cx="52451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1" name="公式" r:id="rId9" imgW="1821145" imgH="350394" progId="Equation.3">
                  <p:embed/>
                </p:oleObj>
              </mc:Choice>
              <mc:Fallback>
                <p:oleObj name="公式" r:id="rId9" imgW="1821145" imgH="35039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92613"/>
                        <a:ext cx="52451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4" name="Object 14"/>
          <p:cNvGraphicFramePr>
            <a:graphicFrameLocks noChangeAspect="1"/>
          </p:cNvGraphicFramePr>
          <p:nvPr/>
        </p:nvGraphicFramePr>
        <p:xfrm>
          <a:off x="1828800" y="5410200"/>
          <a:ext cx="54641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2" name="公式" r:id="rId11" imgW="1897274" imgH="350394" progId="Equation.3">
                  <p:embed/>
                </p:oleObj>
              </mc:Choice>
              <mc:Fallback>
                <p:oleObj name="公式" r:id="rId11" imgW="1897274" imgH="35039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54641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5" name="AutoShape 15"/>
          <p:cNvSpPr>
            <a:spLocks/>
          </p:cNvSpPr>
          <p:nvPr/>
        </p:nvSpPr>
        <p:spPr bwMode="auto">
          <a:xfrm>
            <a:off x="1295400" y="4773613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576" name="AutoShape 16"/>
          <p:cNvSpPr>
            <a:spLocks/>
          </p:cNvSpPr>
          <p:nvPr/>
        </p:nvSpPr>
        <p:spPr bwMode="auto">
          <a:xfrm>
            <a:off x="685800" y="3630613"/>
            <a:ext cx="381000" cy="1828800"/>
          </a:xfrm>
          <a:prstGeom prst="leftBrace">
            <a:avLst>
              <a:gd name="adj1" fmla="val 4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0" y="457200"/>
            <a:ext cx="430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）、三角函数形式的模</a:t>
            </a:r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12"/>
          <p:cNvSpPr>
            <a:spLocks noChangeShapeType="1"/>
          </p:cNvSpPr>
          <p:nvPr/>
        </p:nvSpPr>
        <p:spPr bwMode="auto">
          <a:xfrm flipH="1">
            <a:off x="4114800" y="30480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0" name="Rectangle 16"/>
          <p:cNvSpPr>
            <a:spLocks noChangeArrowheads="1"/>
          </p:cNvSpPr>
          <p:nvPr/>
        </p:nvSpPr>
        <p:spPr bwMode="auto">
          <a:xfrm>
            <a:off x="0" y="3352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83972" name="Object 18"/>
          <p:cNvGraphicFramePr>
            <a:graphicFrameLocks noChangeAspect="1"/>
          </p:cNvGraphicFramePr>
          <p:nvPr/>
        </p:nvGraphicFramePr>
        <p:xfrm>
          <a:off x="1676400" y="0"/>
          <a:ext cx="51720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2" name="公式" r:id="rId3" imgW="1798178" imgH="350394" progId="Equation.3">
                  <p:embed/>
                </p:oleObj>
              </mc:Choice>
              <mc:Fallback>
                <p:oleObj name="公式" r:id="rId3" imgW="1798178" imgH="35039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0"/>
                        <a:ext cx="51720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19"/>
          <p:cNvGraphicFramePr>
            <a:graphicFrameLocks noChangeAspect="1"/>
          </p:cNvGraphicFramePr>
          <p:nvPr/>
        </p:nvGraphicFramePr>
        <p:xfrm>
          <a:off x="1676400" y="1066800"/>
          <a:ext cx="52451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3" name="公式" r:id="rId5" imgW="1821145" imgH="350394" progId="Equation.3">
                  <p:embed/>
                </p:oleObj>
              </mc:Choice>
              <mc:Fallback>
                <p:oleObj name="公式" r:id="rId5" imgW="1821145" imgH="35039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52451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20"/>
          <p:cNvGraphicFramePr>
            <a:graphicFrameLocks noChangeAspect="1"/>
          </p:cNvGraphicFramePr>
          <p:nvPr/>
        </p:nvGraphicFramePr>
        <p:xfrm>
          <a:off x="1752600" y="2160588"/>
          <a:ext cx="54641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4" name="公式" r:id="rId7" imgW="1897274" imgH="350394" progId="Equation.3">
                  <p:embed/>
                </p:oleObj>
              </mc:Choice>
              <mc:Fallback>
                <p:oleObj name="公式" r:id="rId7" imgW="1897274" imgH="35039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60588"/>
                        <a:ext cx="54641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AutoShape 21"/>
          <p:cNvSpPr>
            <a:spLocks/>
          </p:cNvSpPr>
          <p:nvPr/>
        </p:nvSpPr>
        <p:spPr bwMode="auto">
          <a:xfrm>
            <a:off x="1219200" y="1447800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76" name="AutoShape 22"/>
          <p:cNvSpPr>
            <a:spLocks/>
          </p:cNvSpPr>
          <p:nvPr/>
        </p:nvSpPr>
        <p:spPr bwMode="auto">
          <a:xfrm>
            <a:off x="609600" y="304800"/>
            <a:ext cx="381000" cy="1828800"/>
          </a:xfrm>
          <a:prstGeom prst="leftBrace">
            <a:avLst>
              <a:gd name="adj1" fmla="val 4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1607" name="Object 23"/>
          <p:cNvGraphicFramePr>
            <a:graphicFrameLocks noChangeAspect="1"/>
          </p:cNvGraphicFramePr>
          <p:nvPr/>
        </p:nvGraphicFramePr>
        <p:xfrm>
          <a:off x="1524000" y="3352800"/>
          <a:ext cx="19669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5" name="公式" r:id="rId9" imgW="678357" imgH="198104" progId="Equation.3">
                  <p:embed/>
                </p:oleObj>
              </mc:Choice>
              <mc:Fallback>
                <p:oleObj name="公式" r:id="rId9" imgW="678357" imgH="19810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19669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8" name="Object 24"/>
          <p:cNvGraphicFramePr>
            <a:graphicFrameLocks noChangeAspect="1"/>
          </p:cNvGraphicFramePr>
          <p:nvPr/>
        </p:nvGraphicFramePr>
        <p:xfrm>
          <a:off x="0" y="3810000"/>
          <a:ext cx="1092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6" name="公式" r:id="rId11" imgW="373415" imgH="221011" progId="Equation.3">
                  <p:embed/>
                </p:oleObj>
              </mc:Choice>
              <mc:Fallback>
                <p:oleObj name="公式" r:id="rId11" imgW="373415" imgH="22101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1092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9" name="Object 25"/>
          <p:cNvGraphicFramePr>
            <a:graphicFrameLocks noChangeAspect="1"/>
          </p:cNvGraphicFramePr>
          <p:nvPr/>
        </p:nvGraphicFramePr>
        <p:xfrm>
          <a:off x="1447800" y="4572000"/>
          <a:ext cx="20399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7" name="公式" r:id="rId13" imgW="700898" imgH="198104" progId="Equation.3">
                  <p:embed/>
                </p:oleObj>
              </mc:Choice>
              <mc:Fallback>
                <p:oleObj name="公式" r:id="rId13" imgW="700898" imgH="1981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20399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10" name="AutoShape 26"/>
          <p:cNvSpPr>
            <a:spLocks/>
          </p:cNvSpPr>
          <p:nvPr/>
        </p:nvSpPr>
        <p:spPr bwMode="auto">
          <a:xfrm>
            <a:off x="914400" y="3581400"/>
            <a:ext cx="533400" cy="1066800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1611" name="Object 27"/>
          <p:cNvGraphicFramePr>
            <a:graphicFrameLocks noChangeAspect="1"/>
          </p:cNvGraphicFramePr>
          <p:nvPr/>
        </p:nvGraphicFramePr>
        <p:xfrm>
          <a:off x="4419600" y="3276600"/>
          <a:ext cx="38242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8" name="公式" r:id="rId15" imgW="1326093" imgH="350394" progId="Equation.3">
                  <p:embed/>
                </p:oleObj>
              </mc:Choice>
              <mc:Fallback>
                <p:oleObj name="公式" r:id="rId15" imgW="1326093" imgH="35039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6600"/>
                        <a:ext cx="38242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4" name="Object 30"/>
          <p:cNvGraphicFramePr>
            <a:graphicFrameLocks noChangeAspect="1"/>
          </p:cNvGraphicFramePr>
          <p:nvPr/>
        </p:nvGraphicFramePr>
        <p:xfrm>
          <a:off x="4419600" y="4495800"/>
          <a:ext cx="47244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9" name="公式" r:id="rId17" imgW="1798178" imgH="350394" progId="Equation.3">
                  <p:embed/>
                </p:oleObj>
              </mc:Choice>
              <mc:Fallback>
                <p:oleObj name="公式" r:id="rId17" imgW="1798178" imgH="35039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95800"/>
                        <a:ext cx="47244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15" name="AutoShape 31"/>
          <p:cNvSpPr>
            <a:spLocks/>
          </p:cNvSpPr>
          <p:nvPr/>
        </p:nvSpPr>
        <p:spPr bwMode="auto">
          <a:xfrm>
            <a:off x="3962400" y="3581400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634" name="Object 2"/>
          <p:cNvGraphicFramePr>
            <a:graphicFrameLocks noChangeAspect="1"/>
          </p:cNvGraphicFramePr>
          <p:nvPr/>
        </p:nvGraphicFramePr>
        <p:xfrm>
          <a:off x="304800" y="0"/>
          <a:ext cx="728503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4" name="公式" r:id="rId3" imgW="2529698" imgH="503109" progId="Equation.3">
                  <p:embed/>
                </p:oleObj>
              </mc:Choice>
              <mc:Fallback>
                <p:oleObj name="公式" r:id="rId3" imgW="2529698" imgH="50310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7285038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5" name="Line 3"/>
          <p:cNvSpPr>
            <a:spLocks noChangeShapeType="1"/>
          </p:cNvSpPr>
          <p:nvPr/>
        </p:nvSpPr>
        <p:spPr bwMode="auto">
          <a:xfrm flipH="1">
            <a:off x="4114800" y="15240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 flipH="1">
            <a:off x="7162800" y="41910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40" name="Rectangle 8"/>
          <p:cNvSpPr>
            <a:spLocks noChangeArrowheads="1"/>
          </p:cNvSpPr>
          <p:nvPr/>
        </p:nvSpPr>
        <p:spPr bwMode="auto">
          <a:xfrm>
            <a:off x="228600" y="1447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考虑到</a:t>
            </a:r>
          </a:p>
        </p:txBody>
      </p:sp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752600" y="1676400"/>
          <a:ext cx="52832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5" name="公式" r:id="rId5" imgW="1836455" imgH="411480" progId="Equation.3">
                  <p:embed/>
                </p:oleObj>
              </mc:Choice>
              <mc:Fallback>
                <p:oleObj name="公式" r:id="rId5" imgW="1836455" imgH="411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2832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4572000" y="5029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模</a:t>
            </a:r>
          </a:p>
        </p:txBody>
      </p:sp>
      <p:sp>
        <p:nvSpPr>
          <p:cNvPr id="453644" name="AutoShape 12"/>
          <p:cNvSpPr>
            <a:spLocks noChangeArrowheads="1"/>
          </p:cNvSpPr>
          <p:nvPr/>
        </p:nvSpPr>
        <p:spPr bwMode="auto">
          <a:xfrm rot="8700000">
            <a:off x="4267200" y="4191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1676400" y="2895600"/>
          <a:ext cx="4445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6" name="公式" r:id="rId7" imgW="1539169" imgH="503109" progId="Equation.3">
                  <p:embed/>
                </p:oleObj>
              </mc:Choice>
              <mc:Fallback>
                <p:oleObj name="公式" r:id="rId7" imgW="1539169" imgH="50310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44450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6" name="Object 14"/>
          <p:cNvGraphicFramePr>
            <a:graphicFrameLocks noChangeAspect="1"/>
          </p:cNvGraphicFramePr>
          <p:nvPr/>
        </p:nvGraphicFramePr>
        <p:xfrm>
          <a:off x="0" y="4724400"/>
          <a:ext cx="404336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7" name="公式" r:id="rId9" imgW="1402222" imgH="411480" progId="Equation.3">
                  <p:embed/>
                </p:oleObj>
              </mc:Choice>
              <mc:Fallback>
                <p:oleObj name="公式" r:id="rId9" imgW="1402222" imgH="411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4043363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7" name="Object 15"/>
          <p:cNvGraphicFramePr>
            <a:graphicFrameLocks noChangeAspect="1"/>
          </p:cNvGraphicFramePr>
          <p:nvPr/>
        </p:nvGraphicFramePr>
        <p:xfrm>
          <a:off x="5245100" y="4648200"/>
          <a:ext cx="38989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8" name="公式" r:id="rId11" imgW="1348634" imgH="464930" progId="Equation.3">
                  <p:embed/>
                </p:oleObj>
              </mc:Choice>
              <mc:Fallback>
                <p:oleObj name="公式" r:id="rId11" imgW="1348634" imgH="4649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648200"/>
                        <a:ext cx="38989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04800" y="0"/>
            <a:ext cx="359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）、复数形式的模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4114800" y="1676400"/>
            <a:ext cx="5029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 flipH="1">
            <a:off x="4876800" y="3886200"/>
            <a:ext cx="4267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279400" y="609600"/>
          <a:ext cx="58642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7" name="公式" r:id="rId3" imgW="2034646" imgH="373301" progId="Equation.3">
                  <p:embed/>
                </p:oleObj>
              </mc:Choice>
              <mc:Fallback>
                <p:oleObj name="公式" r:id="rId3" imgW="2034646" imgH="3733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609600"/>
                        <a:ext cx="58642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98713"/>
              </p:ext>
            </p:extLst>
          </p:nvPr>
        </p:nvGraphicFramePr>
        <p:xfrm>
          <a:off x="1619672" y="1671186"/>
          <a:ext cx="58277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8" name="公式" r:id="rId5" imgW="2026991" imgH="350394" progId="Equation.3">
                  <p:embed/>
                </p:oleObj>
              </mc:Choice>
              <mc:Fallback>
                <p:oleObj name="公式" r:id="rId5" imgW="2026991" imgH="35039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71186"/>
                        <a:ext cx="58277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3" name="Object 17"/>
          <p:cNvGraphicFramePr>
            <a:graphicFrameLocks noChangeAspect="1"/>
          </p:cNvGraphicFramePr>
          <p:nvPr/>
        </p:nvGraphicFramePr>
        <p:xfrm>
          <a:off x="0" y="4343400"/>
          <a:ext cx="415131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9" name="公式" r:id="rId7" imgW="1440074" imgH="464930" progId="Equation.3">
                  <p:embed/>
                </p:oleObj>
              </mc:Choice>
              <mc:Fallback>
                <p:oleObj name="公式" r:id="rId7" imgW="1440074" imgH="4649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4151313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4" name="Object 18"/>
          <p:cNvGraphicFramePr>
            <a:graphicFrameLocks noChangeAspect="1"/>
          </p:cNvGraphicFramePr>
          <p:nvPr/>
        </p:nvGraphicFramePr>
        <p:xfrm>
          <a:off x="5175250" y="4343400"/>
          <a:ext cx="39687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80" name="公式" r:id="rId9" imgW="1379255" imgH="510744" progId="Equation.3">
                  <p:embed/>
                </p:oleObj>
              </mc:Choice>
              <mc:Fallback>
                <p:oleObj name="公式" r:id="rId9" imgW="1379255" imgH="51074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343400"/>
                        <a:ext cx="396875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00095"/>
              </p:ext>
            </p:extLst>
          </p:nvPr>
        </p:nvGraphicFramePr>
        <p:xfrm>
          <a:off x="1763688" y="2576060"/>
          <a:ext cx="24939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81" name="Equation" r:id="rId11" imgW="863280" imgH="419040" progId="Equation.DSMT4">
                  <p:embed/>
                </p:oleObj>
              </mc:Choice>
              <mc:Fallback>
                <p:oleObj name="Equation" r:id="rId11" imgW="863280" imgH="419040" progId="Equation.DSMT4">
                  <p:embed/>
                  <p:pic>
                    <p:nvPicPr>
                      <p:cNvPr id="438287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576060"/>
                        <a:ext cx="2493963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64006"/>
              </p:ext>
            </p:extLst>
          </p:nvPr>
        </p:nvGraphicFramePr>
        <p:xfrm>
          <a:off x="5436096" y="2829484"/>
          <a:ext cx="1101700" cy="85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82" name="Equation" r:id="rId13" imgW="228600" imgH="177480" progId="Equation.DSMT4">
                  <p:embed/>
                </p:oleObj>
              </mc:Choice>
              <mc:Fallback>
                <p:oleObj name="Equation" r:id="rId13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6096" y="2829484"/>
                        <a:ext cx="1101700" cy="856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03B2AA9-871D-41F3-A445-F99B1D2CD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372" y="591569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量子力学</a:t>
            </a:r>
          </a:p>
        </p:txBody>
      </p:sp>
    </p:spTree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4114800" y="17526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228600" y="0"/>
            <a:ext cx="4191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四）、广义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</a:t>
            </a: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914400" y="1524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52614" name="Object 6"/>
          <p:cNvGraphicFramePr>
            <a:graphicFrameLocks noChangeAspect="1"/>
          </p:cNvGraphicFramePr>
          <p:nvPr/>
        </p:nvGraphicFramePr>
        <p:xfrm>
          <a:off x="533400" y="533400"/>
          <a:ext cx="7924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3" name="公式" r:id="rId3" imgW="3131926" imgH="426751" progId="Equation.3">
                  <p:embed/>
                </p:oleObj>
              </mc:Choice>
              <mc:Fallback>
                <p:oleObj name="公式" r:id="rId3" imgW="3131926" imgH="426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7924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6" name="Object 8"/>
          <p:cNvGraphicFramePr>
            <a:graphicFrameLocks noChangeAspect="1"/>
          </p:cNvGraphicFramePr>
          <p:nvPr/>
        </p:nvGraphicFramePr>
        <p:xfrm>
          <a:off x="258763" y="3352800"/>
          <a:ext cx="888523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4" name="公式" r:id="rId5" imgW="3596782" imgH="426751" progId="Equation.3">
                  <p:embed/>
                </p:oleObj>
              </mc:Choice>
              <mc:Fallback>
                <p:oleObj name="公式" r:id="rId5" imgW="3596782" imgH="426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3352800"/>
                        <a:ext cx="8885237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23" name="Object 15"/>
          <p:cNvGraphicFramePr>
            <a:graphicFrameLocks noChangeAspect="1"/>
          </p:cNvGraphicFramePr>
          <p:nvPr/>
        </p:nvGraphicFramePr>
        <p:xfrm>
          <a:off x="0" y="4953000"/>
          <a:ext cx="9144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5" name="公式" r:id="rId7" imgW="3787317" imgH="411480" progId="Equation.3">
                  <p:embed/>
                </p:oleObj>
              </mc:Choice>
              <mc:Fallback>
                <p:oleObj name="公式" r:id="rId7" imgW="3787317" imgH="411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9144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24" name="Object 16"/>
          <p:cNvGraphicFramePr>
            <a:graphicFrameLocks noChangeAspect="1"/>
          </p:cNvGraphicFramePr>
          <p:nvPr/>
        </p:nvGraphicFramePr>
        <p:xfrm>
          <a:off x="120650" y="1981200"/>
          <a:ext cx="89027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6" name="公式" r:id="rId9" imgW="3284185" imgH="426751" progId="Equation.3">
                  <p:embed/>
                </p:oleObj>
              </mc:Choice>
              <mc:Fallback>
                <p:oleObj name="公式" r:id="rId9" imgW="3284185" imgH="42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81200"/>
                        <a:ext cx="89027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4114800" y="25908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250825" y="188913"/>
            <a:ext cx="513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广义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级数（复数形式）</a:t>
            </a: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533400" y="2590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898525" y="914400"/>
          <a:ext cx="52943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3" name="公式" r:id="rId3" imgW="2087809" imgH="426751" progId="Equation.3">
                  <p:embed/>
                </p:oleObj>
              </mc:Choice>
              <mc:Fallback>
                <p:oleObj name="公式" r:id="rId3" imgW="2087809" imgH="426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914400"/>
                        <a:ext cx="5294313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/>
        </p:nvGraphicFramePr>
        <p:xfrm>
          <a:off x="0" y="3733800"/>
          <a:ext cx="917575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4" name="公式" r:id="rId5" imgW="3741385" imgH="464930" progId="Equation.3">
                  <p:embed/>
                </p:oleObj>
              </mc:Choice>
              <mc:Fallback>
                <p:oleObj name="公式" r:id="rId5" imgW="3741385" imgH="4649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917575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6" descr="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209800" y="838200"/>
            <a:ext cx="284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第十章 球函数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812925" y="29622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76400" y="29718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连带勒让德方程</a:t>
            </a:r>
          </a:p>
        </p:txBody>
      </p:sp>
      <p:sp>
        <p:nvSpPr>
          <p:cNvPr id="4102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378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§10.1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轴对称球函数</a:t>
            </a:r>
          </a:p>
        </p:txBody>
      </p:sp>
      <p:sp>
        <p:nvSpPr>
          <p:cNvPr id="4103" name="Text Box 3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3886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一般的球函数</a:t>
            </a:r>
          </a:p>
        </p:txBody>
      </p:sp>
    </p:spTree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228600" y="0"/>
            <a:ext cx="44958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五）、正交归一化球函数</a:t>
            </a:r>
          </a:p>
        </p:txBody>
      </p:sp>
      <p:sp>
        <p:nvSpPr>
          <p:cNvPr id="419843" name="Line 3"/>
          <p:cNvSpPr>
            <a:spLocks noChangeShapeType="1"/>
          </p:cNvSpPr>
          <p:nvPr/>
        </p:nvSpPr>
        <p:spPr bwMode="auto">
          <a:xfrm flipH="1">
            <a:off x="2590800" y="2057400"/>
            <a:ext cx="6553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847" name="Object 7"/>
          <p:cNvGraphicFramePr>
            <a:graphicFrameLocks noChangeAspect="1"/>
          </p:cNvGraphicFramePr>
          <p:nvPr/>
        </p:nvGraphicFramePr>
        <p:xfrm>
          <a:off x="228600" y="685800"/>
          <a:ext cx="41798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4" name="公式" r:id="rId3" imgW="1577446" imgH="259190" progId="Equation.3">
                  <p:embed/>
                </p:oleObj>
              </mc:Choice>
              <mc:Fallback>
                <p:oleObj name="公式" r:id="rId3" imgW="1577446" imgH="2591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41798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0" y="2514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19849" name="Object 9"/>
          <p:cNvGraphicFramePr>
            <a:graphicFrameLocks noChangeAspect="1"/>
          </p:cNvGraphicFramePr>
          <p:nvPr/>
        </p:nvGraphicFramePr>
        <p:xfrm>
          <a:off x="685800" y="2286000"/>
          <a:ext cx="304323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5" name="公式" r:id="rId5" imgW="1150443" imgH="426751" progId="Equation.3">
                  <p:embed/>
                </p:oleObj>
              </mc:Choice>
              <mc:Fallback>
                <p:oleObj name="公式" r:id="rId5" imgW="1150443" imgH="4267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04323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0" name="Object 10"/>
          <p:cNvGraphicFramePr>
            <a:graphicFrameLocks noChangeAspect="1"/>
          </p:cNvGraphicFramePr>
          <p:nvPr/>
        </p:nvGraphicFramePr>
        <p:xfrm>
          <a:off x="3894138" y="2133600"/>
          <a:ext cx="524986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6" name="公式" r:id="rId7" imgW="1988714" imgH="510744" progId="Equation.3">
                  <p:embed/>
                </p:oleObj>
              </mc:Choice>
              <mc:Fallback>
                <p:oleObj name="公式" r:id="rId7" imgW="1988714" imgH="5107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2133600"/>
                        <a:ext cx="5249862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898814"/>
              </p:ext>
            </p:extLst>
          </p:nvPr>
        </p:nvGraphicFramePr>
        <p:xfrm>
          <a:off x="5175250" y="381000"/>
          <a:ext cx="39687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7" name="Equation" r:id="rId9" imgW="1379255" imgH="510744" progId="Equation.DSMT4">
                  <p:embed/>
                </p:oleObj>
              </mc:Choice>
              <mc:Fallback>
                <p:oleObj name="Equation" r:id="rId9" imgW="1379255" imgH="51074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381000"/>
                        <a:ext cx="3968750" cy="1416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2" name="Line 12"/>
          <p:cNvSpPr>
            <a:spLocks noChangeShapeType="1"/>
          </p:cNvSpPr>
          <p:nvPr/>
        </p:nvSpPr>
        <p:spPr bwMode="auto">
          <a:xfrm flipH="1">
            <a:off x="3733800" y="3581400"/>
            <a:ext cx="5410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854" name="Object 14"/>
          <p:cNvGraphicFramePr>
            <a:graphicFrameLocks noChangeAspect="1"/>
          </p:cNvGraphicFramePr>
          <p:nvPr/>
        </p:nvGraphicFramePr>
        <p:xfrm>
          <a:off x="468313" y="3657600"/>
          <a:ext cx="56007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8" name="公式" r:id="rId11" imgW="2263034" imgH="350394" progId="Equation.3">
                  <p:embed/>
                </p:oleObj>
              </mc:Choice>
              <mc:Fallback>
                <p:oleObj name="公式" r:id="rId11" imgW="2263034" imgH="35039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57600"/>
                        <a:ext cx="56007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5" name="Object 15"/>
          <p:cNvGraphicFramePr>
            <a:graphicFrameLocks noChangeAspect="1"/>
          </p:cNvGraphicFramePr>
          <p:nvPr/>
        </p:nvGraphicFramePr>
        <p:xfrm>
          <a:off x="228600" y="4648200"/>
          <a:ext cx="85677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9" name="公式" r:id="rId13" imgW="3421557" imgH="426751" progId="Equation.3">
                  <p:embed/>
                </p:oleObj>
              </mc:Choice>
              <mc:Fallback>
                <p:oleObj name="公式" r:id="rId13" imgW="3421557" imgH="426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56773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6" name="Object 16"/>
          <p:cNvGraphicFramePr>
            <a:graphicFrameLocks noChangeAspect="1"/>
          </p:cNvGraphicFramePr>
          <p:nvPr/>
        </p:nvGraphicFramePr>
        <p:xfrm>
          <a:off x="304800" y="6167438"/>
          <a:ext cx="1447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90" name="公式" r:id="rId15" imgW="510363" imgH="221011" progId="Equation.3">
                  <p:embed/>
                </p:oleObj>
              </mc:Choice>
              <mc:Fallback>
                <p:oleObj name="公式" r:id="rId15" imgW="510363" imgH="2210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167438"/>
                        <a:ext cx="14478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4953000" y="6096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正交归一</a:t>
            </a:r>
          </a:p>
        </p:txBody>
      </p:sp>
    </p:spTree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5" name="Line 9"/>
          <p:cNvSpPr>
            <a:spLocks noChangeShapeType="1"/>
          </p:cNvSpPr>
          <p:nvPr/>
        </p:nvSpPr>
        <p:spPr bwMode="auto">
          <a:xfrm flipH="1">
            <a:off x="2590800" y="1752600"/>
            <a:ext cx="6553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35" name="Line 19"/>
          <p:cNvSpPr>
            <a:spLocks noChangeShapeType="1"/>
          </p:cNvSpPr>
          <p:nvPr/>
        </p:nvSpPr>
        <p:spPr bwMode="auto">
          <a:xfrm flipH="1">
            <a:off x="3733800" y="3581400"/>
            <a:ext cx="5410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39" name="Rectangle 23"/>
          <p:cNvSpPr>
            <a:spLocks noChangeArrowheads="1"/>
          </p:cNvSpPr>
          <p:nvPr/>
        </p:nvSpPr>
        <p:spPr bwMode="auto">
          <a:xfrm>
            <a:off x="2286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18840" name="Object 24"/>
          <p:cNvGraphicFramePr>
            <a:graphicFrameLocks noChangeAspect="1"/>
          </p:cNvGraphicFramePr>
          <p:nvPr/>
        </p:nvGraphicFramePr>
        <p:xfrm>
          <a:off x="288925" y="2209800"/>
          <a:ext cx="52943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52" name="公式" r:id="rId3" imgW="2087809" imgH="426751" progId="Equation.3">
                  <p:embed/>
                </p:oleObj>
              </mc:Choice>
              <mc:Fallback>
                <p:oleObj name="公式" r:id="rId3" imgW="2087809" imgH="42675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2209800"/>
                        <a:ext cx="5294313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1" name="Object 25"/>
          <p:cNvGraphicFramePr>
            <a:graphicFrameLocks noChangeAspect="1"/>
          </p:cNvGraphicFramePr>
          <p:nvPr/>
        </p:nvGraphicFramePr>
        <p:xfrm>
          <a:off x="1524000" y="4572000"/>
          <a:ext cx="62198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53" name="公式" r:id="rId5" imgW="2529698" imgH="350394" progId="Equation.3">
                  <p:embed/>
                </p:oleObj>
              </mc:Choice>
              <mc:Fallback>
                <p:oleObj name="公式" r:id="rId5" imgW="2529698" imgH="35039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2198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2" name="Object 26"/>
          <p:cNvGraphicFramePr>
            <a:graphicFrameLocks noChangeAspect="1"/>
          </p:cNvGraphicFramePr>
          <p:nvPr/>
        </p:nvGraphicFramePr>
        <p:xfrm>
          <a:off x="5454650" y="2209800"/>
          <a:ext cx="32067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54" name="公式" r:id="rId7" imgW="1264849" imgH="426751" progId="Equation.3">
                  <p:embed/>
                </p:oleObj>
              </mc:Choice>
              <mc:Fallback>
                <p:oleObj name="公式" r:id="rId7" imgW="1264849" imgH="42675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2209800"/>
                        <a:ext cx="32067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3" name="Object 27"/>
          <p:cNvGraphicFramePr>
            <a:graphicFrameLocks noChangeAspect="1"/>
          </p:cNvGraphicFramePr>
          <p:nvPr/>
        </p:nvGraphicFramePr>
        <p:xfrm>
          <a:off x="685800" y="152400"/>
          <a:ext cx="304323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55" name="公式" r:id="rId9" imgW="1150443" imgH="426751" progId="Equation.3">
                  <p:embed/>
                </p:oleObj>
              </mc:Choice>
              <mc:Fallback>
                <p:oleObj name="公式" r:id="rId9" imgW="1150443" imgH="4267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"/>
                        <a:ext cx="304323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4" name="Object 28"/>
          <p:cNvGraphicFramePr>
            <a:graphicFrameLocks noChangeAspect="1"/>
          </p:cNvGraphicFramePr>
          <p:nvPr/>
        </p:nvGraphicFramePr>
        <p:xfrm>
          <a:off x="3894138" y="0"/>
          <a:ext cx="524986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56" name="公式" r:id="rId11" imgW="1988714" imgH="510744" progId="Equation.3">
                  <p:embed/>
                </p:oleObj>
              </mc:Choice>
              <mc:Fallback>
                <p:oleObj name="公式" r:id="rId11" imgW="1988714" imgH="51074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0"/>
                        <a:ext cx="5249862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auto">
          <a:xfrm>
            <a:off x="0" y="15875"/>
            <a:ext cx="312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独立的 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Y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lm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有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2l+1 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个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球函数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3359150" y="228600"/>
          <a:ext cx="57848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0" name="公式" r:id="rId3" imgW="2186905" imgH="510744" progId="Equation.3">
                  <p:embed/>
                </p:oleObj>
              </mc:Choice>
              <mc:Fallback>
                <p:oleObj name="公式" r:id="rId3" imgW="2186905" imgH="5107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28600"/>
                        <a:ext cx="57848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228600" y="1447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5686" name="Object 6"/>
          <p:cNvGraphicFramePr>
            <a:graphicFrameLocks noChangeAspect="1"/>
          </p:cNvGraphicFramePr>
          <p:nvPr/>
        </p:nvGraphicFramePr>
        <p:xfrm>
          <a:off x="0" y="1905000"/>
          <a:ext cx="1901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1" name="公式" r:id="rId5" imgW="716209" imgH="434387" progId="Equation.3">
                  <p:embed/>
                </p:oleObj>
              </mc:Choice>
              <mc:Fallback>
                <p:oleObj name="公式" r:id="rId5" imgW="716209" imgH="4343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1901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7" name="Object 7"/>
          <p:cNvGraphicFramePr>
            <a:graphicFrameLocks noChangeAspect="1"/>
          </p:cNvGraphicFramePr>
          <p:nvPr/>
        </p:nvGraphicFramePr>
        <p:xfrm>
          <a:off x="0" y="3124200"/>
          <a:ext cx="2708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2" name="公式" r:id="rId7" imgW="1021151" imgH="434387" progId="Equation.3">
                  <p:embed/>
                </p:oleObj>
              </mc:Choice>
              <mc:Fallback>
                <p:oleObj name="公式" r:id="rId7" imgW="1021151" imgH="4343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24200"/>
                        <a:ext cx="27082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1981200" y="1752600"/>
            <a:ext cx="71628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5689" name="Object 9"/>
          <p:cNvGraphicFramePr>
            <a:graphicFrameLocks noChangeAspect="1"/>
          </p:cNvGraphicFramePr>
          <p:nvPr/>
        </p:nvGraphicFramePr>
        <p:xfrm>
          <a:off x="4446588" y="3048000"/>
          <a:ext cx="368141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3" name="公式" r:id="rId9" imgW="1287815" imgH="434387" progId="Equation.3">
                  <p:embed/>
                </p:oleObj>
              </mc:Choice>
              <mc:Fallback>
                <p:oleObj name="公式" r:id="rId9" imgW="1287815" imgH="4343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3048000"/>
                        <a:ext cx="368141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0" name="Object 10"/>
          <p:cNvGraphicFramePr>
            <a:graphicFrameLocks noChangeAspect="1"/>
          </p:cNvGraphicFramePr>
          <p:nvPr/>
        </p:nvGraphicFramePr>
        <p:xfrm>
          <a:off x="0" y="4343400"/>
          <a:ext cx="401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4" name="公式" r:id="rId11" imgW="1516203" imgH="434387" progId="Equation.3">
                  <p:embed/>
                </p:oleObj>
              </mc:Choice>
              <mc:Fallback>
                <p:oleObj name="公式" r:id="rId11" imgW="1516203" imgH="4343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401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Object 11"/>
          <p:cNvGraphicFramePr>
            <a:graphicFrameLocks noChangeAspect="1"/>
          </p:cNvGraphicFramePr>
          <p:nvPr/>
        </p:nvGraphicFramePr>
        <p:xfrm>
          <a:off x="4611688" y="4343400"/>
          <a:ext cx="45481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5" name="公式" r:id="rId13" imgW="1722049" imgH="434387" progId="Equation.3">
                  <p:embed/>
                </p:oleObj>
              </mc:Choice>
              <mc:Fallback>
                <p:oleObj name="公式" r:id="rId13" imgW="1722049" imgH="4343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343400"/>
                        <a:ext cx="45481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2" name="Object 12"/>
          <p:cNvGraphicFramePr>
            <a:graphicFrameLocks noChangeAspect="1"/>
          </p:cNvGraphicFramePr>
          <p:nvPr/>
        </p:nvGraphicFramePr>
        <p:xfrm>
          <a:off x="0" y="5791200"/>
          <a:ext cx="3979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36" name="公式" r:id="rId15" imgW="1501317" imgH="434387" progId="Equation.3">
                  <p:embed/>
                </p:oleObj>
              </mc:Choice>
              <mc:Fallback>
                <p:oleObj name="公式" r:id="rId15" imgW="1501317" imgH="4343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91200"/>
                        <a:ext cx="3979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704029"/>
              </p:ext>
            </p:extLst>
          </p:nvPr>
        </p:nvGraphicFramePr>
        <p:xfrm>
          <a:off x="251520" y="980728"/>
          <a:ext cx="6192688" cy="538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3" name="Equation" r:id="rId3" imgW="2527200" imgH="2222280" progId="Equation.DSMT4">
                  <p:embed/>
                </p:oleObj>
              </mc:Choice>
              <mc:Fallback>
                <p:oleObj name="Equation" r:id="rId3" imgW="2527200" imgH="22222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80728"/>
                        <a:ext cx="6192688" cy="5384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27753" y="6852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重要！！！</a:t>
            </a:r>
          </a:p>
        </p:txBody>
      </p:sp>
      <p:sp>
        <p:nvSpPr>
          <p:cNvPr id="4" name="右箭头 3"/>
          <p:cNvSpPr/>
          <p:nvPr/>
        </p:nvSpPr>
        <p:spPr bwMode="auto">
          <a:xfrm>
            <a:off x="4067944" y="2636912"/>
            <a:ext cx="129614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155631"/>
              </p:ext>
            </p:extLst>
          </p:nvPr>
        </p:nvGraphicFramePr>
        <p:xfrm>
          <a:off x="5940152" y="1954954"/>
          <a:ext cx="504056" cy="68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4" name="Equation" r:id="rId5" imgW="215640" imgH="291960" progId="Equation.DSMT4">
                  <p:embed/>
                </p:oleObj>
              </mc:Choice>
              <mc:Fallback>
                <p:oleObj name="Equation" r:id="rId5" imgW="215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1954954"/>
                        <a:ext cx="504056" cy="68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86126"/>
              </p:ext>
            </p:extLst>
          </p:nvPr>
        </p:nvGraphicFramePr>
        <p:xfrm>
          <a:off x="5652120" y="2996952"/>
          <a:ext cx="12176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5" name="Equation" r:id="rId7" imgW="520560" imgH="317160" progId="Equation.DSMT4">
                  <p:embed/>
                </p:oleObj>
              </mc:Choice>
              <mc:Fallback>
                <p:oleObj name="Equation" r:id="rId7" imgW="520560" imgH="3171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2120" y="2996952"/>
                        <a:ext cx="1217613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07857"/>
              </p:ext>
            </p:extLst>
          </p:nvPr>
        </p:nvGraphicFramePr>
        <p:xfrm>
          <a:off x="6686550" y="3767138"/>
          <a:ext cx="24241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6" name="Equation" r:id="rId9" imgW="1041120" imgH="330120" progId="Equation.DSMT4">
                  <p:embed/>
                </p:oleObj>
              </mc:Choice>
              <mc:Fallback>
                <p:oleObj name="Equation" r:id="rId9" imgW="1041120" imgH="3301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6550" y="3767138"/>
                        <a:ext cx="2424113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88205"/>
              </p:ext>
            </p:extLst>
          </p:nvPr>
        </p:nvGraphicFramePr>
        <p:xfrm>
          <a:off x="7020272" y="4565186"/>
          <a:ext cx="15081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7" name="Equation" r:id="rId11" imgW="647640" imgH="317160" progId="Equation.DSMT4">
                  <p:embed/>
                </p:oleObj>
              </mc:Choice>
              <mc:Fallback>
                <p:oleObj name="Equation" r:id="rId11" imgW="647640" imgH="3171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0272" y="4565186"/>
                        <a:ext cx="150812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66248"/>
              </p:ext>
            </p:extLst>
          </p:nvPr>
        </p:nvGraphicFramePr>
        <p:xfrm>
          <a:off x="6783710" y="5536412"/>
          <a:ext cx="20701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8" name="Equation" r:id="rId13" imgW="888840" imgH="355320" progId="Equation.DSMT4">
                  <p:embed/>
                </p:oleObj>
              </mc:Choice>
              <mc:Fallback>
                <p:oleObj name="Equation" r:id="rId13" imgW="888840" imgH="35532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83710" y="5536412"/>
                        <a:ext cx="20701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535798"/>
              </p:ext>
            </p:extLst>
          </p:nvPr>
        </p:nvGraphicFramePr>
        <p:xfrm>
          <a:off x="6053138" y="1223963"/>
          <a:ext cx="415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9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3138" y="1223963"/>
                        <a:ext cx="415925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1520" y="0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球谐函数的</a:t>
            </a:r>
            <a:endParaRPr lang="en-US" altLang="zh-CN" dirty="0"/>
          </a:p>
          <a:p>
            <a:pPr algn="ctr"/>
            <a:r>
              <a:rPr lang="zh-CN" altLang="en-US" dirty="0"/>
              <a:t>直角坐标表达式</a:t>
            </a:r>
          </a:p>
        </p:txBody>
      </p:sp>
    </p:spTree>
    <p:extLst>
      <p:ext uri="{BB962C8B-B14F-4D97-AF65-F5344CB8AC3E}">
        <p14:creationId xmlns:p14="http://schemas.microsoft.com/office/powerpoint/2010/main" val="2427261276"/>
      </p:ext>
    </p:extLst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6672"/>
            <a:ext cx="9101159" cy="475252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58919"/>
              </p:ext>
            </p:extLst>
          </p:nvPr>
        </p:nvGraphicFramePr>
        <p:xfrm>
          <a:off x="395536" y="5373216"/>
          <a:ext cx="366646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" name="Equation" r:id="rId4" imgW="977760" imgH="330120" progId="Equation.DSMT4">
                  <p:embed/>
                </p:oleObj>
              </mc:Choice>
              <mc:Fallback>
                <p:oleObj name="Equation" r:id="rId4" imgW="977760" imgH="330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373216"/>
                        <a:ext cx="3666464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16016" y="5520134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球谐函数的</a:t>
            </a:r>
            <a:endParaRPr lang="en-US" altLang="zh-CN" dirty="0"/>
          </a:p>
          <a:p>
            <a:pPr algn="ctr"/>
            <a:r>
              <a:rPr lang="zh-CN" altLang="en-US" dirty="0"/>
              <a:t>直角坐标表达式</a:t>
            </a:r>
          </a:p>
        </p:txBody>
      </p:sp>
    </p:spTree>
    <p:extLst>
      <p:ext uri="{BB962C8B-B14F-4D97-AF65-F5344CB8AC3E}">
        <p14:creationId xmlns:p14="http://schemas.microsoft.com/office/powerpoint/2010/main" val="123895211"/>
      </p:ext>
    </p:extLst>
  </p:cSld>
  <p:clrMapOvr>
    <a:masterClrMapping/>
  </p:clrMapOvr>
  <p:transition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304800" y="1143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解：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2163" name="Group 14"/>
          <p:cNvGrpSpPr>
            <a:grpSpLocks/>
          </p:cNvGrpSpPr>
          <p:nvPr/>
        </p:nvGrpSpPr>
        <p:grpSpPr bwMode="auto">
          <a:xfrm>
            <a:off x="0" y="223838"/>
            <a:ext cx="9144000" cy="542925"/>
            <a:chOff x="0" y="141"/>
            <a:chExt cx="5760" cy="342"/>
          </a:xfrm>
        </p:grpSpPr>
        <p:sp>
          <p:nvSpPr>
            <p:cNvPr id="92171" name="Rectangle 3"/>
            <p:cNvSpPr>
              <a:spLocks noChangeArrowheads="1"/>
            </p:cNvSpPr>
            <p:nvPr/>
          </p:nvSpPr>
          <p:spPr bwMode="auto">
            <a:xfrm>
              <a:off x="0" y="141"/>
              <a:ext cx="57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Book Antiqua" panose="02040602050305030304" pitchFamily="18" charset="0"/>
                  <a:ea typeface="楷体_GB2312" pitchFamily="49" charset="-122"/>
                </a:rPr>
                <a:t>例：将函数                                                        按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球函数展开</a:t>
              </a:r>
            </a:p>
          </p:txBody>
        </p:sp>
        <p:graphicFrame>
          <p:nvGraphicFramePr>
            <p:cNvPr id="92172" name="Object 13"/>
            <p:cNvGraphicFramePr>
              <a:graphicFrameLocks noChangeAspect="1"/>
            </p:cNvGraphicFramePr>
            <p:nvPr/>
          </p:nvGraphicFramePr>
          <p:xfrm>
            <a:off x="1152" y="144"/>
            <a:ext cx="313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1" name="公式" r:id="rId3" imgW="1958517" imgH="198104" progId="Equation.3">
                    <p:embed/>
                  </p:oleObj>
                </mc:Choice>
                <mc:Fallback>
                  <p:oleObj name="公式" r:id="rId3" imgW="1958517" imgH="19810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4"/>
                          <a:ext cx="313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7201" name="Object 17"/>
          <p:cNvGraphicFramePr>
            <a:graphicFrameLocks noChangeAspect="1"/>
          </p:cNvGraphicFramePr>
          <p:nvPr/>
        </p:nvGraphicFramePr>
        <p:xfrm>
          <a:off x="2286000" y="1066800"/>
          <a:ext cx="49720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2" name="公式" r:id="rId5" imgW="1958517" imgH="198104" progId="Equation.3">
                  <p:embed/>
                </p:oleObj>
              </mc:Choice>
              <mc:Fallback>
                <p:oleObj name="公式" r:id="rId5" imgW="1958517" imgH="1981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66800"/>
                        <a:ext cx="49720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2" name="Object 18"/>
          <p:cNvGraphicFramePr>
            <a:graphicFrameLocks noChangeAspect="1"/>
          </p:cNvGraphicFramePr>
          <p:nvPr/>
        </p:nvGraphicFramePr>
        <p:xfrm>
          <a:off x="3505200" y="1676400"/>
          <a:ext cx="4362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3" name="公式" r:id="rId7" imgW="1722049" imgH="198104" progId="Equation.3">
                  <p:embed/>
                </p:oleObj>
              </mc:Choice>
              <mc:Fallback>
                <p:oleObj name="公式" r:id="rId7" imgW="1722049" imgH="19810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3624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3" name="Object 19"/>
          <p:cNvGraphicFramePr>
            <a:graphicFrameLocks noChangeAspect="1"/>
          </p:cNvGraphicFramePr>
          <p:nvPr/>
        </p:nvGraphicFramePr>
        <p:xfrm>
          <a:off x="3429000" y="2133600"/>
          <a:ext cx="5003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6" name="公式" r:id="rId9" imgW="1973403" imgH="411480" progId="Equation.3">
                  <p:embed/>
                </p:oleObj>
              </mc:Choice>
              <mc:Fallback>
                <p:oleObj name="公式" r:id="rId9" imgW="1973403" imgH="411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5003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4" name="Object 20"/>
          <p:cNvGraphicFramePr>
            <a:graphicFrameLocks noChangeAspect="1"/>
          </p:cNvGraphicFramePr>
          <p:nvPr/>
        </p:nvGraphicFramePr>
        <p:xfrm>
          <a:off x="0" y="1828800"/>
          <a:ext cx="2743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7" name="公式" r:id="rId11" imgW="1287815" imgH="434387" progId="Equation.3">
                  <p:embed/>
                </p:oleObj>
              </mc:Choice>
              <mc:Fallback>
                <p:oleObj name="公式" r:id="rId11" imgW="1287815" imgH="43438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2743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5" name="Object 21"/>
          <p:cNvGraphicFramePr>
            <a:graphicFrameLocks noChangeAspect="1"/>
          </p:cNvGraphicFramePr>
          <p:nvPr/>
        </p:nvGraphicFramePr>
        <p:xfrm>
          <a:off x="1219200" y="3581400"/>
          <a:ext cx="74676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8" name="公式" r:id="rId13" imgW="3055797" imgH="884046" progId="Equation.3">
                  <p:embed/>
                </p:oleObj>
              </mc:Choice>
              <mc:Fallback>
                <p:oleObj name="公式" r:id="rId13" imgW="3055797" imgH="88404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74676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6" name="Object 22"/>
          <p:cNvGraphicFramePr>
            <a:graphicFrameLocks noChangeAspect="1"/>
          </p:cNvGraphicFramePr>
          <p:nvPr/>
        </p:nvGraphicFramePr>
        <p:xfrm>
          <a:off x="0" y="27432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9" name="公式" r:id="rId15" imgW="1722049" imgH="434387" progId="Equation.3">
                  <p:embed/>
                </p:oleObj>
              </mc:Choice>
              <mc:Fallback>
                <p:oleObj name="公式" r:id="rId15" imgW="1722049" imgH="4343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7" name="Object 23"/>
          <p:cNvGraphicFramePr>
            <a:graphicFrameLocks noChangeAspect="1"/>
          </p:cNvGraphicFramePr>
          <p:nvPr/>
        </p:nvGraphicFramePr>
        <p:xfrm>
          <a:off x="533400" y="5867400"/>
          <a:ext cx="7250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0" name="公式" r:id="rId17" imgW="2964357" imgH="434387" progId="Equation.3">
                  <p:embed/>
                </p:oleObj>
              </mc:Choice>
              <mc:Fallback>
                <p:oleObj name="公式" r:id="rId17" imgW="2964357" imgH="43438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7250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1520" y="189801"/>
            <a:ext cx="835292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记忆要点：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球函数方程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球函数的解的形式（实数，复数）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3.0~2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阶球谐函数的直角坐标表达形式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正交性表达式和推导（复数形式）</a:t>
            </a:r>
          </a:p>
        </p:txBody>
      </p:sp>
    </p:spTree>
    <p:extLst>
      <p:ext uri="{BB962C8B-B14F-4D97-AF65-F5344CB8AC3E}">
        <p14:creationId xmlns:p14="http://schemas.microsoft.com/office/powerpoint/2010/main" val="3475785233"/>
      </p:ext>
    </p:extLst>
  </p:cSld>
  <p:clrMapOvr>
    <a:masterClrMapping/>
  </p:clrMapOvr>
  <p:transition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620688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70C0"/>
                </a:solidFill>
              </a:rPr>
              <a:t>第</a:t>
            </a:r>
            <a:r>
              <a:rPr lang="en-US" altLang="zh-CN" b="1" kern="100" dirty="0">
                <a:solidFill>
                  <a:srgbClr val="0070C0"/>
                </a:solidFill>
              </a:rPr>
              <a:t>240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218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en-US" altLang="zh-CN" kern="100" dirty="0"/>
              <a:t> </a:t>
            </a:r>
            <a:endParaRPr lang="zh-CN" altLang="zh-CN" sz="2000" kern="100" dirty="0"/>
          </a:p>
          <a:p>
            <a:pPr indent="711200" algn="just">
              <a:spcAft>
                <a:spcPts val="0"/>
              </a:spcAft>
            </a:pPr>
            <a:r>
              <a:rPr lang="en-US" altLang="zh-CN" kern="100" dirty="0"/>
              <a:t> </a:t>
            </a:r>
            <a:r>
              <a:rPr lang="zh-CN" altLang="zh-CN" kern="100" dirty="0"/>
              <a:t>第</a:t>
            </a:r>
            <a:r>
              <a:rPr lang="en-US" altLang="zh-CN" kern="100" dirty="0"/>
              <a:t>3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4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7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9</a:t>
            </a:r>
            <a:r>
              <a:rPr lang="zh-CN" altLang="zh-CN" kern="100" dirty="0"/>
              <a:t>题；</a:t>
            </a:r>
            <a:endParaRPr lang="zh-CN" altLang="zh-CN" sz="2000" kern="100" dirty="0"/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70C0"/>
                </a:solidFill>
              </a:rPr>
              <a:t>第</a:t>
            </a:r>
            <a:r>
              <a:rPr lang="en-US" altLang="zh-CN" b="1" kern="100" dirty="0">
                <a:solidFill>
                  <a:srgbClr val="0070C0"/>
                </a:solidFill>
              </a:rPr>
              <a:t>262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237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endParaRPr lang="zh-CN" altLang="zh-CN" sz="2000" kern="100" dirty="0"/>
          </a:p>
          <a:p>
            <a:pPr indent="622300" algn="just">
              <a:spcAft>
                <a:spcPts val="0"/>
              </a:spcAft>
            </a:pPr>
            <a:r>
              <a:rPr lang="en-US" altLang="zh-CN" kern="100" dirty="0"/>
              <a:t>  </a:t>
            </a:r>
            <a:r>
              <a:rPr lang="zh-CN" altLang="zh-CN" kern="100" dirty="0"/>
              <a:t>第</a:t>
            </a:r>
            <a:r>
              <a:rPr lang="en-US" altLang="zh-CN" kern="100" dirty="0"/>
              <a:t>2</a:t>
            </a:r>
            <a:r>
              <a:rPr lang="zh-CN" altLang="zh-CN" kern="100" dirty="0"/>
              <a:t>题。</a:t>
            </a:r>
            <a:endParaRPr lang="zh-CN" altLang="zh-CN" sz="2000" kern="100" dirty="0"/>
          </a:p>
        </p:txBody>
      </p:sp>
    </p:spTree>
    <p:extLst>
      <p:ext uri="{BB962C8B-B14F-4D97-AF65-F5344CB8AC3E}">
        <p14:creationId xmlns:p14="http://schemas.microsoft.com/office/powerpoint/2010/main" val="2689845942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B2B2B2"/>
      </a:dk1>
      <a:lt1>
        <a:srgbClr val="FFFFFF"/>
      </a:lt1>
      <a:dk2>
        <a:srgbClr val="0E9CF2"/>
      </a:dk2>
      <a:lt2>
        <a:srgbClr val="FFFF00"/>
      </a:lt2>
      <a:accent1>
        <a:srgbClr val="FF9900"/>
      </a:accent1>
      <a:accent2>
        <a:srgbClr val="FFFF66"/>
      </a:accent2>
      <a:accent3>
        <a:srgbClr val="AACBF7"/>
      </a:accent3>
      <a:accent4>
        <a:srgbClr val="DADADA"/>
      </a:accent4>
      <a:accent5>
        <a:srgbClr val="FFCAAA"/>
      </a:accent5>
      <a:accent6>
        <a:srgbClr val="E7E75C"/>
      </a:accent6>
      <a:hlink>
        <a:srgbClr val="1AE1E6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11633</TotalTime>
  <Words>1781</Words>
  <Application>Microsoft Office PowerPoint</Application>
  <PresentationFormat>全屏显示(4:3)</PresentationFormat>
  <Paragraphs>333</Paragraphs>
  <Slides>97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07" baseType="lpstr">
      <vt:lpstr>楷体_GB2312</vt:lpstr>
      <vt:lpstr>宋体</vt:lpstr>
      <vt:lpstr>Arial</vt:lpstr>
      <vt:lpstr>Book Antiqua</vt:lpstr>
      <vt:lpstr>Calibri</vt:lpstr>
      <vt:lpstr>Symbol</vt:lpstr>
      <vt:lpstr>Times New Roman</vt:lpstr>
      <vt:lpstr>默认设计模板</vt:lpstr>
      <vt:lpstr>公式</vt:lpstr>
      <vt:lpstr>Equation</vt:lpstr>
      <vt:lpstr>作业&amp;考试日程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求解微分方程的步骤（非常重要！！！）</vt:lpstr>
      <vt:lpstr>求解微分方程的步骤（非常重要！！！）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林建伟</dc:creator>
  <cp:lastModifiedBy>LENOVO</cp:lastModifiedBy>
  <cp:revision>499</cp:revision>
  <dcterms:created xsi:type="dcterms:W3CDTF">1996-07-15T15:40:02Z</dcterms:created>
  <dcterms:modified xsi:type="dcterms:W3CDTF">2022-05-30T02:49:49Z</dcterms:modified>
</cp:coreProperties>
</file>