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80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63" r:id="rId10"/>
    <p:sldId id="283" r:id="rId11"/>
    <p:sldId id="285" r:id="rId12"/>
    <p:sldId id="464" r:id="rId13"/>
    <p:sldId id="359" r:id="rId14"/>
    <p:sldId id="284" r:id="rId15"/>
    <p:sldId id="287" r:id="rId16"/>
    <p:sldId id="394" r:id="rId17"/>
    <p:sldId id="428" r:id="rId18"/>
    <p:sldId id="436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65" r:id="rId27"/>
    <p:sldId id="395" r:id="rId28"/>
    <p:sldId id="396" r:id="rId29"/>
    <p:sldId id="405" r:id="rId30"/>
    <p:sldId id="406" r:id="rId31"/>
    <p:sldId id="448" r:id="rId32"/>
    <p:sldId id="447" r:id="rId33"/>
    <p:sldId id="466" r:id="rId34"/>
    <p:sldId id="469" r:id="rId35"/>
    <p:sldId id="427" r:id="rId36"/>
    <p:sldId id="408" r:id="rId37"/>
    <p:sldId id="409" r:id="rId38"/>
    <p:sldId id="437" r:id="rId39"/>
    <p:sldId id="439" r:id="rId40"/>
    <p:sldId id="440" r:id="rId41"/>
    <p:sldId id="441" r:id="rId42"/>
    <p:sldId id="478" r:id="rId43"/>
    <p:sldId id="481" r:id="rId44"/>
    <p:sldId id="442" r:id="rId45"/>
    <p:sldId id="443" r:id="rId46"/>
    <p:sldId id="444" r:id="rId47"/>
    <p:sldId id="445" r:id="rId48"/>
    <p:sldId id="479" r:id="rId49"/>
    <p:sldId id="480" r:id="rId50"/>
    <p:sldId id="446" r:id="rId51"/>
    <p:sldId id="449" r:id="rId52"/>
    <p:sldId id="483" r:id="rId53"/>
    <p:sldId id="487" r:id="rId54"/>
    <p:sldId id="491" r:id="rId55"/>
    <p:sldId id="484" r:id="rId56"/>
    <p:sldId id="486" r:id="rId57"/>
    <p:sldId id="485" r:id="rId58"/>
    <p:sldId id="488" r:id="rId59"/>
    <p:sldId id="489" r:id="rId60"/>
    <p:sldId id="490" r:id="rId61"/>
    <p:sldId id="492" r:id="rId62"/>
    <p:sldId id="493" r:id="rId63"/>
    <p:sldId id="482" r:id="rId64"/>
    <p:sldId id="470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BAE"/>
    <a:srgbClr val="008000"/>
    <a:srgbClr val="DF09CB"/>
    <a:srgbClr val="000000"/>
    <a:srgbClr val="072481"/>
    <a:srgbClr val="54220C"/>
    <a:srgbClr val="642204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784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wmf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4" Type="http://schemas.openxmlformats.org/officeDocument/2006/relationships/image" Target="../media/image9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7" Type="http://schemas.openxmlformats.org/officeDocument/2006/relationships/image" Target="../media/image126.w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11" Type="http://schemas.openxmlformats.org/officeDocument/2006/relationships/image" Target="../media/image164.emf"/><Relationship Id="rId5" Type="http://schemas.openxmlformats.org/officeDocument/2006/relationships/image" Target="../media/image158.emf"/><Relationship Id="rId10" Type="http://schemas.openxmlformats.org/officeDocument/2006/relationships/image" Target="../media/image163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10" Type="http://schemas.openxmlformats.org/officeDocument/2006/relationships/image" Target="../media/image202.emf"/><Relationship Id="rId4" Type="http://schemas.openxmlformats.org/officeDocument/2006/relationships/image" Target="../media/image196.emf"/><Relationship Id="rId9" Type="http://schemas.openxmlformats.org/officeDocument/2006/relationships/image" Target="../media/image201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11" Type="http://schemas.openxmlformats.org/officeDocument/2006/relationships/image" Target="../media/image213.wmf"/><Relationship Id="rId5" Type="http://schemas.openxmlformats.org/officeDocument/2006/relationships/image" Target="../media/image207.emf"/><Relationship Id="rId10" Type="http://schemas.openxmlformats.org/officeDocument/2006/relationships/image" Target="../media/image212.emf"/><Relationship Id="rId4" Type="http://schemas.openxmlformats.org/officeDocument/2006/relationships/image" Target="../media/image206.emf"/><Relationship Id="rId9" Type="http://schemas.openxmlformats.org/officeDocument/2006/relationships/image" Target="../media/image2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9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5" Type="http://schemas.openxmlformats.org/officeDocument/2006/relationships/image" Target="../media/image217.wmf"/><Relationship Id="rId4" Type="http://schemas.openxmlformats.org/officeDocument/2006/relationships/image" Target="../media/image133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3" Type="http://schemas.openxmlformats.org/officeDocument/2006/relationships/image" Target="../media/image220.emf"/><Relationship Id="rId7" Type="http://schemas.openxmlformats.org/officeDocument/2006/relationships/image" Target="../media/image224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6" Type="http://schemas.openxmlformats.org/officeDocument/2006/relationships/image" Target="../media/image223.emf"/><Relationship Id="rId5" Type="http://schemas.openxmlformats.org/officeDocument/2006/relationships/image" Target="../media/image222.emf"/><Relationship Id="rId4" Type="http://schemas.openxmlformats.org/officeDocument/2006/relationships/image" Target="../media/image221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5" Type="http://schemas.openxmlformats.org/officeDocument/2006/relationships/image" Target="../media/image236.wmf"/><Relationship Id="rId4" Type="http://schemas.openxmlformats.org/officeDocument/2006/relationships/image" Target="../media/image235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Relationship Id="rId5" Type="http://schemas.openxmlformats.org/officeDocument/2006/relationships/image" Target="../media/image241.emf"/><Relationship Id="rId4" Type="http://schemas.openxmlformats.org/officeDocument/2006/relationships/image" Target="../media/image240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11" Type="http://schemas.openxmlformats.org/officeDocument/2006/relationships/image" Target="../media/image252.emf"/><Relationship Id="rId5" Type="http://schemas.openxmlformats.org/officeDocument/2006/relationships/image" Target="../media/image246.emf"/><Relationship Id="rId10" Type="http://schemas.openxmlformats.org/officeDocument/2006/relationships/image" Target="../media/image251.emf"/><Relationship Id="rId4" Type="http://schemas.openxmlformats.org/officeDocument/2006/relationships/image" Target="../media/image245.emf"/><Relationship Id="rId9" Type="http://schemas.openxmlformats.org/officeDocument/2006/relationships/image" Target="../media/image250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7" Type="http://schemas.openxmlformats.org/officeDocument/2006/relationships/image" Target="../media/image259.emf"/><Relationship Id="rId2" Type="http://schemas.openxmlformats.org/officeDocument/2006/relationships/image" Target="../media/image254.emf"/><Relationship Id="rId1" Type="http://schemas.openxmlformats.org/officeDocument/2006/relationships/image" Target="../media/image253.emf"/><Relationship Id="rId6" Type="http://schemas.openxmlformats.org/officeDocument/2006/relationships/image" Target="../media/image258.emf"/><Relationship Id="rId5" Type="http://schemas.openxmlformats.org/officeDocument/2006/relationships/image" Target="../media/image257.emf"/><Relationship Id="rId4" Type="http://schemas.openxmlformats.org/officeDocument/2006/relationships/image" Target="../media/image25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e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5" Type="http://schemas.openxmlformats.org/officeDocument/2006/relationships/image" Target="../media/image264.emf"/><Relationship Id="rId4" Type="http://schemas.openxmlformats.org/officeDocument/2006/relationships/image" Target="../media/image263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emf"/><Relationship Id="rId2" Type="http://schemas.openxmlformats.org/officeDocument/2006/relationships/image" Target="../media/image261.emf"/><Relationship Id="rId1" Type="http://schemas.openxmlformats.org/officeDocument/2006/relationships/image" Target="../media/image270.wmf"/><Relationship Id="rId4" Type="http://schemas.openxmlformats.org/officeDocument/2006/relationships/image" Target="../media/image27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5.emf"/><Relationship Id="rId2" Type="http://schemas.openxmlformats.org/officeDocument/2006/relationships/image" Target="../media/image15.wmf"/><Relationship Id="rId1" Type="http://schemas.openxmlformats.org/officeDocument/2006/relationships/image" Target="../media/image21.emf"/><Relationship Id="rId6" Type="http://schemas.openxmlformats.org/officeDocument/2006/relationships/image" Target="../media/image24.e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emf"/><Relationship Id="rId2" Type="http://schemas.openxmlformats.org/officeDocument/2006/relationships/image" Target="../media/image274.wmf"/><Relationship Id="rId1" Type="http://schemas.openxmlformats.org/officeDocument/2006/relationships/image" Target="../media/image273.emf"/><Relationship Id="rId5" Type="http://schemas.openxmlformats.org/officeDocument/2006/relationships/image" Target="../media/image277.emf"/><Relationship Id="rId4" Type="http://schemas.openxmlformats.org/officeDocument/2006/relationships/image" Target="../media/image276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emf"/><Relationship Id="rId2" Type="http://schemas.openxmlformats.org/officeDocument/2006/relationships/image" Target="../media/image279.emf"/><Relationship Id="rId1" Type="http://schemas.openxmlformats.org/officeDocument/2006/relationships/image" Target="../media/image278.emf"/><Relationship Id="rId4" Type="http://schemas.openxmlformats.org/officeDocument/2006/relationships/image" Target="../media/image281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e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emf"/><Relationship Id="rId2" Type="http://schemas.openxmlformats.org/officeDocument/2006/relationships/image" Target="../media/image286.emf"/><Relationship Id="rId1" Type="http://schemas.openxmlformats.org/officeDocument/2006/relationships/image" Target="../media/image285.emf"/><Relationship Id="rId4" Type="http://schemas.openxmlformats.org/officeDocument/2006/relationships/image" Target="../media/image288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2" Type="http://schemas.openxmlformats.org/officeDocument/2006/relationships/image" Target="../media/image279.emf"/><Relationship Id="rId1" Type="http://schemas.openxmlformats.org/officeDocument/2006/relationships/image" Target="../media/image287.emf"/><Relationship Id="rId6" Type="http://schemas.openxmlformats.org/officeDocument/2006/relationships/image" Target="../media/image285.emf"/><Relationship Id="rId5" Type="http://schemas.openxmlformats.org/officeDocument/2006/relationships/image" Target="../media/image284.emf"/><Relationship Id="rId4" Type="http://schemas.openxmlformats.org/officeDocument/2006/relationships/image" Target="../media/image282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emf"/><Relationship Id="rId2" Type="http://schemas.openxmlformats.org/officeDocument/2006/relationships/image" Target="../media/image298.emf"/><Relationship Id="rId1" Type="http://schemas.openxmlformats.org/officeDocument/2006/relationships/image" Target="../media/image297.emf"/><Relationship Id="rId6" Type="http://schemas.openxmlformats.org/officeDocument/2006/relationships/image" Target="../media/image302.wmf"/><Relationship Id="rId5" Type="http://schemas.openxmlformats.org/officeDocument/2006/relationships/image" Target="../media/image301.emf"/><Relationship Id="rId4" Type="http://schemas.openxmlformats.org/officeDocument/2006/relationships/image" Target="../media/image300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emf"/><Relationship Id="rId1" Type="http://schemas.openxmlformats.org/officeDocument/2006/relationships/image" Target="../media/image303.emf"/><Relationship Id="rId6" Type="http://schemas.openxmlformats.org/officeDocument/2006/relationships/image" Target="../media/image308.wmf"/><Relationship Id="rId5" Type="http://schemas.openxmlformats.org/officeDocument/2006/relationships/image" Target="../media/image307.emf"/><Relationship Id="rId4" Type="http://schemas.openxmlformats.org/officeDocument/2006/relationships/image" Target="../media/image306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5" Type="http://schemas.openxmlformats.org/officeDocument/2006/relationships/image" Target="../media/image329.wmf"/><Relationship Id="rId4" Type="http://schemas.openxmlformats.org/officeDocument/2006/relationships/image" Target="../media/image32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Relationship Id="rId6" Type="http://schemas.openxmlformats.org/officeDocument/2006/relationships/image" Target="../media/image321.wmf"/><Relationship Id="rId5" Type="http://schemas.openxmlformats.org/officeDocument/2006/relationships/image" Target="../media/image334.wmf"/><Relationship Id="rId4" Type="http://schemas.openxmlformats.org/officeDocument/2006/relationships/image" Target="../media/image33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7" Type="http://schemas.openxmlformats.org/officeDocument/2006/relationships/image" Target="../media/image341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Relationship Id="rId6" Type="http://schemas.openxmlformats.org/officeDocument/2006/relationships/image" Target="../media/image340.wmf"/><Relationship Id="rId5" Type="http://schemas.openxmlformats.org/officeDocument/2006/relationships/image" Target="../media/image339.wmf"/><Relationship Id="rId4" Type="http://schemas.openxmlformats.org/officeDocument/2006/relationships/image" Target="../media/image338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image" Target="../media/image336.wmf"/><Relationship Id="rId7" Type="http://schemas.openxmlformats.org/officeDocument/2006/relationships/image" Target="../media/image347.wmf"/><Relationship Id="rId2" Type="http://schemas.openxmlformats.org/officeDocument/2006/relationships/image" Target="../media/image338.wmf"/><Relationship Id="rId1" Type="http://schemas.openxmlformats.org/officeDocument/2006/relationships/image" Target="../media/image343.wmf"/><Relationship Id="rId6" Type="http://schemas.openxmlformats.org/officeDocument/2006/relationships/image" Target="../media/image346.wmf"/><Relationship Id="rId5" Type="http://schemas.openxmlformats.org/officeDocument/2006/relationships/image" Target="../media/image345.wmf"/><Relationship Id="rId4" Type="http://schemas.openxmlformats.org/officeDocument/2006/relationships/image" Target="../media/image34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2" Type="http://schemas.openxmlformats.org/officeDocument/2006/relationships/image" Target="../media/image350.wmf"/><Relationship Id="rId1" Type="http://schemas.openxmlformats.org/officeDocument/2006/relationships/image" Target="../media/image349.wmf"/><Relationship Id="rId6" Type="http://schemas.openxmlformats.org/officeDocument/2006/relationships/image" Target="../media/image353.wmf"/><Relationship Id="rId5" Type="http://schemas.openxmlformats.org/officeDocument/2006/relationships/image" Target="../media/image49.emf"/><Relationship Id="rId4" Type="http://schemas.openxmlformats.org/officeDocument/2006/relationships/image" Target="../media/image35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7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8C6C98-EA83-4BA9-B99D-EAC1EF5B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E4DB5ED-F5D5-4455-9643-268B9D91C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EA454C-4D12-43C6-A347-4F7C1833FE03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31448-A27F-459B-B78D-847A2DBAA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15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AEE34-CBB9-4AE4-8657-E3006CBF43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77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3D44-05EB-4E35-B4E3-705B08EC5D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57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B81C3-C482-4FF7-8724-F1A27223AC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06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9F13-A273-45F5-9743-60DDAD97E2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3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AFB3D-4489-49F9-BF57-7613F04E92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66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B4D69-A628-4A07-A33C-CA6F41EAB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78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4115B-FA90-43C8-8E82-D88B627CC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10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B8F39-04AC-42D8-955E-A83B2E7E3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5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52BC-06FD-4B9A-A297-5C8724D49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2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9FAD6-3FC4-47EA-ADEA-830856E6EF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0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41754"/>
            </a:gs>
            <a:gs pos="100000">
              <a:srgbClr val="54220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B474E437-9482-42B8-A8DC-4AC5060F1B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#257,3,&#24187;&#28783;&#29255; 3"/><Relationship Id="rId5" Type="http://schemas.openxmlformats.org/officeDocument/2006/relationships/hyperlink" Target="#435,18,&#24187;&#28783;&#29255; 18"/><Relationship Id="rId4" Type="http://schemas.openxmlformats.org/officeDocument/2006/relationships/hyperlink" Target="#463,2,&#24187;&#28783;&#29255; 2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hyperlink" Target="#259,6,&#24187;&#28783;&#29255; 6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oleObject" Target="../embeddings/oleObject40.bin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55.w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68.e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emf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image" Target="../media/image69.emf"/><Relationship Id="rId10" Type="http://schemas.openxmlformats.org/officeDocument/2006/relationships/image" Target="../media/image63.emf"/><Relationship Id="rId19" Type="http://schemas.openxmlformats.org/officeDocument/2006/relationships/image" Target="../media/image70.png"/><Relationship Id="rId4" Type="http://schemas.openxmlformats.org/officeDocument/2006/relationships/image" Target="../media/image60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5.emf"/><Relationship Id="rId22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78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89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8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7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10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10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#259,6,&#24187;&#28783;&#29255; 6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2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3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36.emf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4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41.emf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4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5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61.e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64.e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59.emf"/><Relationship Id="rId22" Type="http://schemas.openxmlformats.org/officeDocument/2006/relationships/image" Target="../media/image16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69.emf"/><Relationship Id="rId18" Type="http://schemas.openxmlformats.org/officeDocument/2006/relationships/oleObject" Target="../embeddings/oleObject150.bin"/><Relationship Id="rId3" Type="http://schemas.openxmlformats.org/officeDocument/2006/relationships/hyperlink" Target="#262,12,&#24187;&#28783;&#29255; 12"/><Relationship Id="rId21" Type="http://schemas.openxmlformats.org/officeDocument/2006/relationships/image" Target="../media/image173.emf"/><Relationship Id="rId7" Type="http://schemas.openxmlformats.org/officeDocument/2006/relationships/image" Target="../media/image166.e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7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68.emf"/><Relationship Id="rId5" Type="http://schemas.openxmlformats.org/officeDocument/2006/relationships/image" Target="../media/image165.emf"/><Relationship Id="rId15" Type="http://schemas.openxmlformats.org/officeDocument/2006/relationships/image" Target="../media/image170.emf"/><Relationship Id="rId23" Type="http://schemas.openxmlformats.org/officeDocument/2006/relationships/image" Target="../media/image174.e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72.e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67.e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8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hyperlink" Target="#259,6,&#24187;&#28783;&#29255; 6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91.e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8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200.e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97.e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emf"/><Relationship Id="rId20" Type="http://schemas.openxmlformats.org/officeDocument/2006/relationships/image" Target="../media/image201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96.e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98.emf"/><Relationship Id="rId22" Type="http://schemas.openxmlformats.org/officeDocument/2006/relationships/image" Target="../media/image20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210.e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emf"/><Relationship Id="rId20" Type="http://schemas.openxmlformats.org/officeDocument/2006/relationships/image" Target="../media/image211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213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10" Type="http://schemas.openxmlformats.org/officeDocument/2006/relationships/image" Target="../media/image206.e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208.emf"/><Relationship Id="rId22" Type="http://schemas.openxmlformats.org/officeDocument/2006/relationships/image" Target="../media/image21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33.e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11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222.emf"/><Relationship Id="rId18" Type="http://schemas.openxmlformats.org/officeDocument/2006/relationships/oleObject" Target="../embeddings/oleObject203.bin"/><Relationship Id="rId3" Type="http://schemas.openxmlformats.org/officeDocument/2006/relationships/hyperlink" Target="#262,12,&#24187;&#28783;&#29255; 12"/><Relationship Id="rId7" Type="http://schemas.openxmlformats.org/officeDocument/2006/relationships/image" Target="../media/image219.e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2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2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221.emf"/><Relationship Id="rId5" Type="http://schemas.openxmlformats.org/officeDocument/2006/relationships/image" Target="../media/image218.emf"/><Relationship Id="rId15" Type="http://schemas.openxmlformats.org/officeDocument/2006/relationships/image" Target="../media/image223.e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225.e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220.emf"/><Relationship Id="rId14" Type="http://schemas.openxmlformats.org/officeDocument/2006/relationships/oleObject" Target="../embeddings/oleObject20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230.emf"/><Relationship Id="rId3" Type="http://schemas.openxmlformats.org/officeDocument/2006/relationships/hyperlink" Target="#262,12,&#24187;&#28783;&#29255; 12"/><Relationship Id="rId7" Type="http://schemas.openxmlformats.org/officeDocument/2006/relationships/image" Target="../media/image227.emf"/><Relationship Id="rId12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229.emf"/><Relationship Id="rId5" Type="http://schemas.openxmlformats.org/officeDocument/2006/relationships/image" Target="../media/image226.emf"/><Relationship Id="rId15" Type="http://schemas.openxmlformats.org/officeDocument/2006/relationships/image" Target="../media/image231.emf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228.emf"/><Relationship Id="rId14" Type="http://schemas.openxmlformats.org/officeDocument/2006/relationships/oleObject" Target="../embeddings/oleObject20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35.emf"/><Relationship Id="rId4" Type="http://schemas.openxmlformats.org/officeDocument/2006/relationships/image" Target="../media/image232.emf"/><Relationship Id="rId9" Type="http://schemas.openxmlformats.org/officeDocument/2006/relationships/oleObject" Target="../embeddings/oleObject21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8.e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240.emf"/><Relationship Id="rId4" Type="http://schemas.openxmlformats.org/officeDocument/2006/relationships/image" Target="../media/image237.emf"/><Relationship Id="rId9" Type="http://schemas.openxmlformats.org/officeDocument/2006/relationships/oleObject" Target="../embeddings/oleObject21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49.e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emf"/><Relationship Id="rId20" Type="http://schemas.openxmlformats.org/officeDocument/2006/relationships/image" Target="../media/image250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52.e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10" Type="http://schemas.openxmlformats.org/officeDocument/2006/relationships/image" Target="../media/image245.e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47.emf"/><Relationship Id="rId22" Type="http://schemas.openxmlformats.org/officeDocument/2006/relationships/image" Target="../media/image25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5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4.e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256.emf"/><Relationship Id="rId4" Type="http://schemas.openxmlformats.org/officeDocument/2006/relationships/image" Target="../media/image253.e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5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8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1.e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263.emf"/><Relationship Id="rId4" Type="http://schemas.openxmlformats.org/officeDocument/2006/relationships/image" Target="../media/image260.emf"/><Relationship Id="rId9" Type="http://schemas.openxmlformats.org/officeDocument/2006/relationships/oleObject" Target="../embeddings/oleObject24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66.e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68.wmf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24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61.emf"/><Relationship Id="rId11" Type="http://schemas.openxmlformats.org/officeDocument/2006/relationships/image" Target="../media/image272.png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271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4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0" Type="http://schemas.openxmlformats.org/officeDocument/2006/relationships/image" Target="../media/image276.emf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25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79.emf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81.emf"/><Relationship Id="rId4" Type="http://schemas.openxmlformats.org/officeDocument/2006/relationships/image" Target="../media/image278.emf"/><Relationship Id="rId9" Type="http://schemas.openxmlformats.org/officeDocument/2006/relationships/oleObject" Target="../embeddings/oleObject25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83.e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82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3" Type="http://schemas.openxmlformats.org/officeDocument/2006/relationships/oleObject" Target="../embeddings/oleObject262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86.emf"/><Relationship Id="rId5" Type="http://schemas.openxmlformats.org/officeDocument/2006/relationships/oleObject" Target="../embeddings/oleObject263.bin"/><Relationship Id="rId10" Type="http://schemas.openxmlformats.org/officeDocument/2006/relationships/image" Target="../media/image288.emf"/><Relationship Id="rId4" Type="http://schemas.openxmlformats.org/officeDocument/2006/relationships/image" Target="../media/image285.emf"/><Relationship Id="rId9" Type="http://schemas.openxmlformats.org/officeDocument/2006/relationships/oleObject" Target="../embeddings/oleObject26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13" Type="http://schemas.openxmlformats.org/officeDocument/2006/relationships/oleObject" Target="../embeddings/oleObject262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79.e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82.emf"/><Relationship Id="rId4" Type="http://schemas.openxmlformats.org/officeDocument/2006/relationships/image" Target="../media/image287.e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85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93.wmf"/><Relationship Id="rId3" Type="http://schemas.openxmlformats.org/officeDocument/2006/relationships/image" Target="../media/image296.png"/><Relationship Id="rId7" Type="http://schemas.openxmlformats.org/officeDocument/2006/relationships/image" Target="../media/image290.w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2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92.wmf"/><Relationship Id="rId5" Type="http://schemas.openxmlformats.org/officeDocument/2006/relationships/image" Target="../media/image289.wmf"/><Relationship Id="rId15" Type="http://schemas.openxmlformats.org/officeDocument/2006/relationships/image" Target="../media/image294.w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91.wmf"/><Relationship Id="rId14" Type="http://schemas.openxmlformats.org/officeDocument/2006/relationships/oleObject" Target="../embeddings/oleObject27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slide" Target="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30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8.e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300.emf"/><Relationship Id="rId4" Type="http://schemas.openxmlformats.org/officeDocument/2006/relationships/image" Target="../media/image297.e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30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image" Target="../media/image309.png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30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04.e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image" Target="../media/image308.wmf"/><Relationship Id="rId10" Type="http://schemas.openxmlformats.org/officeDocument/2006/relationships/image" Target="../media/image306.emf"/><Relationship Id="rId4" Type="http://schemas.openxmlformats.org/officeDocument/2006/relationships/image" Target="../media/image303.emf"/><Relationship Id="rId9" Type="http://schemas.openxmlformats.org/officeDocument/2006/relationships/oleObject" Target="../embeddings/oleObject282.bin"/><Relationship Id="rId14" Type="http://schemas.openxmlformats.org/officeDocument/2006/relationships/oleObject" Target="../embeddings/oleObject28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3" Type="http://schemas.openxmlformats.org/officeDocument/2006/relationships/image" Target="../media/image312.png"/><Relationship Id="rId7" Type="http://schemas.openxmlformats.org/officeDocument/2006/relationships/image" Target="../media/image3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10.wmf"/><Relationship Id="rId11" Type="http://schemas.openxmlformats.org/officeDocument/2006/relationships/image" Target="../media/image316.png"/><Relationship Id="rId5" Type="http://schemas.openxmlformats.org/officeDocument/2006/relationships/oleObject" Target="../embeddings/oleObject285.bin"/><Relationship Id="rId10" Type="http://schemas.openxmlformats.org/officeDocument/2006/relationships/image" Target="../media/image311.wmf"/><Relationship Id="rId4" Type="http://schemas.openxmlformats.org/officeDocument/2006/relationships/image" Target="../media/image313.png"/><Relationship Id="rId9" Type="http://schemas.openxmlformats.org/officeDocument/2006/relationships/oleObject" Target="../embeddings/oleObject28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292.bin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3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32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294.bin"/><Relationship Id="rId10" Type="http://schemas.openxmlformats.org/officeDocument/2006/relationships/image" Target="../media/image325.png"/><Relationship Id="rId4" Type="http://schemas.openxmlformats.org/officeDocument/2006/relationships/image" Target="../media/image321.wmf"/><Relationship Id="rId9" Type="http://schemas.openxmlformats.org/officeDocument/2006/relationships/image" Target="../media/image32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329.w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3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7.bin"/><Relationship Id="rId10" Type="http://schemas.openxmlformats.org/officeDocument/2006/relationships/image" Target="../media/image328.wmf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298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31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333.wmf"/><Relationship Id="rId4" Type="http://schemas.openxmlformats.org/officeDocument/2006/relationships/image" Target="../media/image330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2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oleObject" Target="../embeddings/oleObject312.bin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39.wmf"/><Relationship Id="rId17" Type="http://schemas.openxmlformats.org/officeDocument/2006/relationships/image" Target="../media/image34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1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338.wmf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4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348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45.wmf"/><Relationship Id="rId17" Type="http://schemas.openxmlformats.org/officeDocument/2006/relationships/oleObject" Target="../embeddings/oleObject3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7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10" Type="http://schemas.openxmlformats.org/officeDocument/2006/relationships/image" Target="../media/image344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46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352.wmf"/><Relationship Id="rId4" Type="http://schemas.openxmlformats.org/officeDocument/2006/relationships/image" Target="../media/image349.w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35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6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1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4.emf"/><Relationship Id="rId10" Type="http://schemas.openxmlformats.org/officeDocument/2006/relationships/image" Target="../media/image22.w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18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35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357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358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1.wmf"/><Relationship Id="rId9" Type="http://schemas.openxmlformats.org/officeDocument/2006/relationships/image" Target="../media/image37.png"/><Relationship Id="rId14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28.bin"/><Relationship Id="rId4" Type="http://schemas.openxmlformats.org/officeDocument/2006/relationships/hyperlink" Target="#259,6,&#24187;&#28783;&#29255; 6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C:\My Documents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455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第六章 拉普拉氏变换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808163" y="25812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1" name="Text Box 5">
            <a:hlinkClick r:id="rId4"/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5546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拉普拉氏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变换的反演</a:t>
            </a:r>
            <a:endParaRPr lang="zh-CN" altLang="en-US" sz="3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2" name="Text Box 6">
            <a:hlinkClick r:id="rId5"/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4695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6.3  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拉普拉氏变换的应用</a:t>
            </a:r>
          </a:p>
        </p:txBody>
      </p:sp>
      <p:sp>
        <p:nvSpPr>
          <p:cNvPr id="4103" name="Text Box 14">
            <a:hlinkClick r:id="rId6"/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§6.1  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拉普拉斯变换</a:t>
            </a:r>
            <a:endParaRPr lang="zh-CN" altLang="en-US" sz="3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2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042" name="Rectangle 154"/>
          <p:cNvSpPr>
            <a:spLocks noChangeArrowheads="1"/>
          </p:cNvSpPr>
          <p:nvPr/>
        </p:nvSpPr>
        <p:spPr bwMode="auto">
          <a:xfrm>
            <a:off x="0" y="9144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（一）、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拉普拉氏变换的定义</a:t>
            </a:r>
          </a:p>
        </p:txBody>
      </p:sp>
      <p:sp>
        <p:nvSpPr>
          <p:cNvPr id="7172" name="Text Box 210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438400" y="1524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拉普拉斯变换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101" name="Line 213"/>
          <p:cNvSpPr>
            <a:spLocks noChangeShapeType="1"/>
          </p:cNvSpPr>
          <p:nvPr/>
        </p:nvSpPr>
        <p:spPr bwMode="auto">
          <a:xfrm flipH="1">
            <a:off x="0" y="25908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103" name="Object 215"/>
          <p:cNvGraphicFramePr>
            <a:graphicFrameLocks noChangeAspect="1"/>
          </p:cNvGraphicFramePr>
          <p:nvPr/>
        </p:nvGraphicFramePr>
        <p:xfrm>
          <a:off x="0" y="2590800"/>
          <a:ext cx="83264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公式" r:id="rId4" imgW="2712578" imgH="388573" progId="Equation.3">
                  <p:embed/>
                </p:oleObj>
              </mc:Choice>
              <mc:Fallback>
                <p:oleObj name="公式" r:id="rId4" imgW="2712578" imgH="388573" progId="Equation.3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8326438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04" name="Object 216"/>
          <p:cNvGraphicFramePr>
            <a:graphicFrameLocks noChangeAspect="1"/>
          </p:cNvGraphicFramePr>
          <p:nvPr/>
        </p:nvGraphicFramePr>
        <p:xfrm>
          <a:off x="1905000" y="5562600"/>
          <a:ext cx="21399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" name="公式" r:id="rId6" imgW="693243" imgH="182833" progId="Equation.3">
                  <p:embed/>
                </p:oleObj>
              </mc:Choice>
              <mc:Fallback>
                <p:oleObj name="公式" r:id="rId6" imgW="693243" imgH="182833" progId="Equation.3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21399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0" y="1524000"/>
            <a:ext cx="89662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 Antiqua" panose="02040602050305030304" pitchFamily="18" charset="0"/>
              </a:rPr>
              <a:t>对于任意函数 </a:t>
            </a:r>
            <a:r>
              <a:rPr lang="en-US" altLang="zh-CN" sz="2800" b="1" i="1">
                <a:latin typeface="Book Antiqua" panose="02040602050305030304" pitchFamily="18" charset="0"/>
              </a:rPr>
              <a:t>f(t)</a:t>
            </a:r>
            <a:r>
              <a:rPr lang="zh-CN" altLang="en-US" sz="2800" b="1" i="1">
                <a:latin typeface="Book Antiqua" panose="02040602050305030304" pitchFamily="18" charset="0"/>
              </a:rPr>
              <a:t>，设 </a:t>
            </a:r>
            <a:r>
              <a:rPr lang="en-US" altLang="zh-CN" sz="2800" b="1" i="1">
                <a:latin typeface="Book Antiqua" panose="02040602050305030304" pitchFamily="18" charset="0"/>
              </a:rPr>
              <a:t>t&lt;0, f(t)</a:t>
            </a:r>
            <a:r>
              <a:rPr lang="en-US" altLang="zh-CN" sz="2800" b="1" i="1">
                <a:latin typeface="Book Antiqua" panose="02040602050305030304" pitchFamily="18" charset="0"/>
                <a:sym typeface="Symbol" panose="05050102010706020507" pitchFamily="18" charset="2"/>
              </a:rPr>
              <a:t>0,</a:t>
            </a:r>
            <a:r>
              <a:rPr lang="zh-CN" altLang="en-US" sz="2800" b="1">
                <a:latin typeface="Book Antiqua" panose="02040602050305030304" pitchFamily="18" charset="0"/>
                <a:sym typeface="Symbol" panose="05050102010706020507" pitchFamily="18" charset="2"/>
              </a:rPr>
              <a:t>（初始条件补齐）</a:t>
            </a:r>
            <a:r>
              <a:rPr lang="en-US" altLang="zh-CN" sz="2800" b="1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i="1">
                <a:latin typeface="Book Antiqua" panose="02040602050305030304" pitchFamily="18" charset="0"/>
                <a:sym typeface="Symbol" panose="05050102010706020507" pitchFamily="18" charset="2"/>
              </a:rPr>
              <a:t>只要  足够大，</a:t>
            </a:r>
            <a:r>
              <a:rPr lang="en-US" altLang="zh-CN" sz="2800" b="1" i="1">
                <a:latin typeface="Book Antiqua" panose="02040602050305030304" pitchFamily="18" charset="0"/>
                <a:sym typeface="Symbol" panose="05050102010706020507" pitchFamily="18" charset="2"/>
              </a:rPr>
              <a:t>g(t)=</a:t>
            </a:r>
            <a:r>
              <a:rPr lang="en-US" altLang="zh-CN" sz="3600" b="1" i="1">
                <a:latin typeface="Book Antiqua" panose="02040602050305030304" pitchFamily="18" charset="0"/>
                <a:sym typeface="Symbol" panose="05050102010706020507" pitchFamily="18" charset="2"/>
              </a:rPr>
              <a:t>f(t)e </a:t>
            </a:r>
            <a:r>
              <a:rPr lang="en-US" altLang="zh-CN" sz="3600" b="1" i="1" baseline="30000">
                <a:latin typeface="Book Antiqua" panose="02040602050305030304" pitchFamily="18" charset="0"/>
                <a:sym typeface="Symbol" panose="05050102010706020507" pitchFamily="18" charset="2"/>
              </a:rPr>
              <a:t>-  t</a:t>
            </a:r>
            <a:r>
              <a:rPr lang="en-US" altLang="zh-CN" sz="2800" b="1" i="1" baseline="3000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Book Antiqua" panose="02040602050305030304" pitchFamily="18" charset="0"/>
              </a:rPr>
              <a:t>的傅里叶变换为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38110" name="Object 222"/>
          <p:cNvGraphicFramePr>
            <a:graphicFrameLocks noChangeAspect="1"/>
          </p:cNvGraphicFramePr>
          <p:nvPr/>
        </p:nvGraphicFramePr>
        <p:xfrm>
          <a:off x="2286000" y="3733800"/>
          <a:ext cx="435927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公式" r:id="rId8" imgW="1417533" imgH="388573" progId="Equation.3">
                  <p:embed/>
                </p:oleObj>
              </mc:Choice>
              <mc:Fallback>
                <p:oleObj name="公式" r:id="rId8" imgW="1417533" imgH="388573" progId="Equation.3">
                  <p:embed/>
                  <p:pic>
                    <p:nvPicPr>
                      <p:cNvPr id="0" name="Object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4359275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0" y="5638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 Antiqua" panose="02040602050305030304" pitchFamily="18" charset="0"/>
              </a:rPr>
              <a:t>令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8112" name="Rectangle 224"/>
          <p:cNvSpPr>
            <a:spLocks noChangeArrowheads="1"/>
          </p:cNvSpPr>
          <p:nvPr/>
        </p:nvSpPr>
        <p:spPr bwMode="auto">
          <a:xfrm>
            <a:off x="5334000" y="5562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 Antiqua" panose="02040602050305030304" pitchFamily="18" charset="0"/>
              </a:rPr>
              <a:t>记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38113" name="Object 225"/>
          <p:cNvGraphicFramePr>
            <a:graphicFrameLocks noChangeAspect="1"/>
          </p:cNvGraphicFramePr>
          <p:nvPr/>
        </p:nvGraphicFramePr>
        <p:xfrm>
          <a:off x="6324600" y="5181600"/>
          <a:ext cx="2641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" name="公式" r:id="rId10" imgW="853582" imgH="411480" progId="Equation.3">
                  <p:embed/>
                </p:oleObj>
              </mc:Choice>
              <mc:Fallback>
                <p:oleObj name="公式" r:id="rId10" imgW="853582" imgH="411480" progId="Equation.3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81600"/>
                        <a:ext cx="2641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1" name="Line 245"/>
          <p:cNvSpPr>
            <a:spLocks noChangeShapeType="1"/>
          </p:cNvSpPr>
          <p:nvPr/>
        </p:nvSpPr>
        <p:spPr bwMode="auto">
          <a:xfrm flipH="1">
            <a:off x="0" y="26670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182" name="Object 246"/>
          <p:cNvGraphicFramePr>
            <a:graphicFrameLocks noChangeAspect="1"/>
          </p:cNvGraphicFramePr>
          <p:nvPr/>
        </p:nvGraphicFramePr>
        <p:xfrm>
          <a:off x="801688" y="0"/>
          <a:ext cx="6965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" name="公式" r:id="rId3" imgW="2263034" imgH="411480" progId="Equation.3">
                  <p:embed/>
                </p:oleObj>
              </mc:Choice>
              <mc:Fallback>
                <p:oleObj name="公式" r:id="rId3" imgW="2263034" imgH="411480" progId="Equation.3">
                  <p:embed/>
                  <p:pic>
                    <p:nvPicPr>
                      <p:cNvPr id="0" name="Objec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0"/>
                        <a:ext cx="69659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88" name="Object 252"/>
          <p:cNvGraphicFramePr>
            <a:graphicFrameLocks noChangeAspect="1"/>
          </p:cNvGraphicFramePr>
          <p:nvPr/>
        </p:nvGraphicFramePr>
        <p:xfrm>
          <a:off x="838200" y="4724400"/>
          <a:ext cx="1752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" name="公式" r:id="rId5" imgW="693243" imgH="182833" progId="Equation.3">
                  <p:embed/>
                </p:oleObj>
              </mc:Choice>
              <mc:Fallback>
                <p:oleObj name="公式" r:id="rId5" imgW="693243" imgH="182833" progId="Equation.3">
                  <p:embed/>
                  <p:pic>
                    <p:nvPicPr>
                      <p:cNvPr id="0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1752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89" name="Object 253"/>
          <p:cNvGraphicFramePr>
            <a:graphicFrameLocks noChangeAspect="1"/>
          </p:cNvGraphicFramePr>
          <p:nvPr/>
        </p:nvGraphicFramePr>
        <p:xfrm>
          <a:off x="1263650" y="1504950"/>
          <a:ext cx="40465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" name="公式" r:id="rId7" imgW="1310782" imgH="350394" progId="Equation.3">
                  <p:embed/>
                </p:oleObj>
              </mc:Choice>
              <mc:Fallback>
                <p:oleObj name="公式" r:id="rId7" imgW="1310782" imgH="350394" progId="Equation.3">
                  <p:embed/>
                  <p:pic>
                    <p:nvPicPr>
                      <p:cNvPr id="0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504950"/>
                        <a:ext cx="4046538" cy="10652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90" name="Rectangle 254"/>
          <p:cNvSpPr>
            <a:spLocks noChangeArrowheads="1"/>
          </p:cNvSpPr>
          <p:nvPr/>
        </p:nvSpPr>
        <p:spPr bwMode="auto">
          <a:xfrm>
            <a:off x="6172200" y="1295400"/>
            <a:ext cx="2667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 Antiqua" panose="02040602050305030304" pitchFamily="18" charset="0"/>
              </a:rPr>
              <a:t>称为 </a:t>
            </a:r>
            <a:r>
              <a:rPr lang="en-US" altLang="zh-CN" sz="2800" b="1" i="1">
                <a:latin typeface="Book Antiqua" panose="02040602050305030304" pitchFamily="18" charset="0"/>
              </a:rPr>
              <a:t>f(t) </a:t>
            </a:r>
            <a:r>
              <a:rPr lang="zh-CN" altLang="en-US" sz="2800" b="1">
                <a:latin typeface="Book Antiqua" panose="02040602050305030304" pitchFamily="18" charset="0"/>
              </a:rPr>
              <a:t>的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拉普拉斯变换函数（像函数）</a:t>
            </a:r>
          </a:p>
        </p:txBody>
      </p:sp>
      <p:sp>
        <p:nvSpPr>
          <p:cNvPr id="40191" name="Rectangle 255"/>
          <p:cNvSpPr>
            <a:spLocks noChangeArrowheads="1"/>
          </p:cNvSpPr>
          <p:nvPr/>
        </p:nvSpPr>
        <p:spPr bwMode="auto">
          <a:xfrm>
            <a:off x="381000" y="28956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latin typeface="Book Antiqua" panose="02040602050305030304" pitchFamily="18" charset="0"/>
              </a:rPr>
              <a:t>G(</a:t>
            </a:r>
            <a:r>
              <a:rPr lang="en-US" altLang="zh-CN" sz="2800" b="1" i="1">
                <a:latin typeface="Book Antiqua" panose="0204060205030503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i="1">
                <a:latin typeface="Book Antiqua" panose="02040602050305030304" pitchFamily="18" charset="0"/>
              </a:rPr>
              <a:t>) </a:t>
            </a:r>
            <a:r>
              <a:rPr lang="zh-CN" altLang="en-US" sz="2800" b="1">
                <a:latin typeface="Book Antiqua" panose="02040602050305030304" pitchFamily="18" charset="0"/>
              </a:rPr>
              <a:t>的逆变换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0192" name="Object 256"/>
          <p:cNvGraphicFramePr>
            <a:graphicFrameLocks noChangeAspect="1"/>
          </p:cNvGraphicFramePr>
          <p:nvPr/>
        </p:nvGraphicFramePr>
        <p:xfrm>
          <a:off x="0" y="3429000"/>
          <a:ext cx="50958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" name="公式" r:id="rId9" imgW="1653575" imgH="319851" progId="Equation.3">
                  <p:embed/>
                </p:oleObj>
              </mc:Choice>
              <mc:Fallback>
                <p:oleObj name="公式" r:id="rId9" imgW="1653575" imgH="319851" progId="Equation.3">
                  <p:embed/>
                  <p:pic>
                    <p:nvPicPr>
                      <p:cNvPr id="0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50958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93" name="Object 257"/>
          <p:cNvGraphicFramePr>
            <a:graphicFrameLocks noChangeAspect="1"/>
          </p:cNvGraphicFramePr>
          <p:nvPr/>
        </p:nvGraphicFramePr>
        <p:xfrm>
          <a:off x="5029200" y="3276600"/>
          <a:ext cx="35401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" name="公式" r:id="rId11" imgW="1150443" imgH="411480" progId="Equation.3">
                  <p:embed/>
                </p:oleObj>
              </mc:Choice>
              <mc:Fallback>
                <p:oleObj name="公式" r:id="rId11" imgW="1150443" imgH="411480" progId="Equation.3">
                  <p:embed/>
                  <p:pic>
                    <p:nvPicPr>
                      <p:cNvPr id="0" name="Object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76600"/>
                        <a:ext cx="354012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94" name="Object 258"/>
          <p:cNvGraphicFramePr>
            <a:graphicFrameLocks noChangeAspect="1"/>
          </p:cNvGraphicFramePr>
          <p:nvPr/>
        </p:nvGraphicFramePr>
        <p:xfrm>
          <a:off x="3124200" y="4724400"/>
          <a:ext cx="17208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" name="公式" r:id="rId13" imgW="678357" imgH="198104" progId="Equation.3">
                  <p:embed/>
                </p:oleObj>
              </mc:Choice>
              <mc:Fallback>
                <p:oleObj name="公式" r:id="rId13" imgW="678357" imgH="198104" progId="Equation.3">
                  <p:embed/>
                  <p:pic>
                    <p:nvPicPr>
                      <p:cNvPr id="0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24400"/>
                        <a:ext cx="17208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95" name="Object 259"/>
          <p:cNvGraphicFramePr>
            <a:graphicFrameLocks noChangeAspect="1"/>
          </p:cNvGraphicFramePr>
          <p:nvPr/>
        </p:nvGraphicFramePr>
        <p:xfrm>
          <a:off x="381000" y="5562600"/>
          <a:ext cx="53292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1" name="公式" r:id="rId15" imgW="1729705" imgH="426751" progId="Equation.3">
                  <p:embed/>
                </p:oleObj>
              </mc:Choice>
              <mc:Fallback>
                <p:oleObj name="公式" r:id="rId15" imgW="1729705" imgH="426751" progId="Equation.3">
                  <p:embed/>
                  <p:pic>
                    <p:nvPicPr>
                      <p:cNvPr id="0" name="Object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2600"/>
                        <a:ext cx="5329238" cy="1295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96" name="Rectangle 260"/>
          <p:cNvSpPr>
            <a:spLocks noChangeArrowheads="1"/>
          </p:cNvSpPr>
          <p:nvPr/>
        </p:nvSpPr>
        <p:spPr bwMode="auto">
          <a:xfrm>
            <a:off x="6477000" y="57912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 Antiqua" panose="02040602050305030304" pitchFamily="18" charset="0"/>
              </a:rPr>
              <a:t>称 </a:t>
            </a:r>
            <a:r>
              <a:rPr lang="en-US" altLang="zh-CN" sz="2800" b="1" i="1">
                <a:latin typeface="Book Antiqua" panose="02040602050305030304" pitchFamily="18" charset="0"/>
              </a:rPr>
              <a:t>f(t) </a:t>
            </a:r>
            <a:r>
              <a:rPr lang="zh-CN" altLang="en-US" sz="2800" b="1" i="1">
                <a:latin typeface="Book Antiqua" panose="02040602050305030304" pitchFamily="18" charset="0"/>
              </a:rPr>
              <a:t>为原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拉普拉斯变换存在的条件</a:t>
            </a:r>
          </a:p>
        </p:txBody>
      </p:sp>
      <p:graphicFrame>
        <p:nvGraphicFramePr>
          <p:cNvPr id="3" name="Object 253"/>
          <p:cNvGraphicFramePr>
            <a:graphicFrameLocks noChangeAspect="1"/>
          </p:cNvGraphicFramePr>
          <p:nvPr/>
        </p:nvGraphicFramePr>
        <p:xfrm>
          <a:off x="973138" y="1263650"/>
          <a:ext cx="404653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公式" r:id="rId3" imgW="1310782" imgH="350394" progId="Equation.3">
                  <p:embed/>
                </p:oleObj>
              </mc:Choice>
              <mc:Fallback>
                <p:oleObj name="公式" r:id="rId3" imgW="1310782" imgH="350394" progId="Equation.3">
                  <p:embed/>
                  <p:pic>
                    <p:nvPicPr>
                      <p:cNvPr id="0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263650"/>
                        <a:ext cx="4046537" cy="10652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本框 3"/>
          <p:cNvSpPr txBox="1">
            <a:spLocks noChangeArrowheads="1"/>
          </p:cNvSpPr>
          <p:nvPr/>
        </p:nvSpPr>
        <p:spPr bwMode="auto">
          <a:xfrm>
            <a:off x="5580063" y="1435100"/>
            <a:ext cx="1512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收敛！</a:t>
            </a:r>
            <a:endParaRPr lang="zh-CN" altLang="en-US" dirty="0"/>
          </a:p>
        </p:txBody>
      </p:sp>
      <p:sp>
        <p:nvSpPr>
          <p:cNvPr id="9221" name="文本框 4"/>
          <p:cNvSpPr txBox="1">
            <a:spLocks noChangeArrowheads="1"/>
          </p:cNvSpPr>
          <p:nvPr/>
        </p:nvSpPr>
        <p:spPr bwMode="auto">
          <a:xfrm>
            <a:off x="572919" y="2408817"/>
            <a:ext cx="799306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连续：在</a:t>
            </a:r>
            <a:r>
              <a:rPr lang="en-US" altLang="zh-CN" dirty="0"/>
              <a:t>[0,</a:t>
            </a:r>
            <a:r>
              <a:rPr lang="zh-CN" altLang="en-US" dirty="0"/>
              <a:t>∞</a:t>
            </a:r>
            <a:r>
              <a:rPr lang="en-US" altLang="zh-CN" dirty="0"/>
              <a:t>)</a:t>
            </a:r>
            <a:r>
              <a:rPr lang="zh-CN" altLang="en-US" dirty="0"/>
              <a:t>区间除了有限个第一类间断点外，函数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zh-CN" altLang="en-US" dirty="0"/>
              <a:t>及其导数处处连续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收敛：存在常数 </a:t>
            </a:r>
            <a:r>
              <a:rPr lang="en-US" altLang="zh-CN" i="1" dirty="0"/>
              <a:t>M</a:t>
            </a:r>
            <a:r>
              <a:rPr lang="en-US" altLang="zh-CN" dirty="0"/>
              <a:t> &gt; 0</a:t>
            </a:r>
            <a:r>
              <a:rPr lang="zh-CN" altLang="en-US" dirty="0"/>
              <a:t>和              ，使对任何</a:t>
            </a:r>
            <a:r>
              <a:rPr lang="en-US" altLang="zh-CN" dirty="0"/>
              <a:t>t</a:t>
            </a:r>
            <a:r>
              <a:rPr lang="zh-CN" altLang="en-US" dirty="0"/>
              <a:t>值（</a:t>
            </a:r>
            <a:r>
              <a:rPr lang="en-US" altLang="zh-CN" dirty="0"/>
              <a:t>0</a:t>
            </a:r>
            <a:r>
              <a:rPr lang="zh-CN" altLang="en-US" dirty="0"/>
              <a:t>≤</a:t>
            </a:r>
            <a:r>
              <a:rPr lang="en-US" altLang="zh-CN" dirty="0"/>
              <a:t>t&lt;</a:t>
            </a:r>
            <a:r>
              <a:rPr lang="zh-CN" altLang="en-US" dirty="0"/>
              <a:t>∞），有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85632" y="3845812"/>
            <a:ext cx="1301125" cy="5847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0693" y="4895693"/>
            <a:ext cx="2770117" cy="5847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224" name="文本框 10"/>
          <p:cNvSpPr txBox="1">
            <a:spLocks noChangeArrowheads="1"/>
          </p:cNvSpPr>
          <p:nvPr/>
        </p:nvSpPr>
        <p:spPr bwMode="auto">
          <a:xfrm>
            <a:off x="865669" y="5349214"/>
            <a:ext cx="547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2"/>
                </a:solidFill>
              </a:rPr>
              <a:t>大多数函数满足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3430588"/>
            <a:ext cx="5589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第一类间断</a:t>
            </a:r>
            <a:r>
              <a:rPr lang="zh-CN" altLang="en-US" sz="2400" dirty="0" smtClean="0"/>
              <a:t>点：可去间断点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跳跃间断点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871" y="5300022"/>
            <a:ext cx="1743607" cy="585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810" y="5335068"/>
            <a:ext cx="2078916" cy="585267"/>
          </a:xfrm>
          <a:prstGeom prst="rect">
            <a:avLst/>
          </a:prstGeom>
        </p:spPr>
      </p:pic>
      <p:graphicFrame>
        <p:nvGraphicFramePr>
          <p:cNvPr id="16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059585"/>
              </p:ext>
            </p:extLst>
          </p:nvPr>
        </p:nvGraphicFramePr>
        <p:xfrm>
          <a:off x="355600" y="6010991"/>
          <a:ext cx="79565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9" imgW="4991040" imgH="419040" progId="Equation.DSMT4">
                  <p:embed/>
                </p:oleObj>
              </mc:Choice>
              <mc:Fallback>
                <p:oleObj name="Equation" r:id="rId9" imgW="4991040" imgH="419040" progId="Equation.DSMT4">
                  <p:embed/>
                  <p:pic>
                    <p:nvPicPr>
                      <p:cNvPr id="3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6010991"/>
                        <a:ext cx="7956550" cy="655637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81" name="Line 145"/>
          <p:cNvSpPr>
            <a:spLocks noChangeShapeType="1"/>
          </p:cNvSpPr>
          <p:nvPr/>
        </p:nvSpPr>
        <p:spPr bwMode="auto">
          <a:xfrm flipH="1">
            <a:off x="0" y="26670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6882" name="Object 146"/>
          <p:cNvGraphicFramePr>
            <a:graphicFrameLocks noChangeAspect="1"/>
          </p:cNvGraphicFramePr>
          <p:nvPr/>
        </p:nvGraphicFramePr>
        <p:xfrm>
          <a:off x="1447800" y="228600"/>
          <a:ext cx="26066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" name="公式" r:id="rId3" imgW="845926" imgH="221011" progId="Equation.3">
                  <p:embed/>
                </p:oleObj>
              </mc:Choice>
              <mc:Fallback>
                <p:oleObj name="公式" r:id="rId3" imgW="845926" imgH="221011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"/>
                        <a:ext cx="260667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84" name="Object 148"/>
          <p:cNvGraphicFramePr>
            <a:graphicFrameLocks noChangeAspect="1"/>
          </p:cNvGraphicFramePr>
          <p:nvPr/>
        </p:nvGraphicFramePr>
        <p:xfrm>
          <a:off x="1524000" y="1066800"/>
          <a:ext cx="2917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" name="公式" r:id="rId5" imgW="945022" imgH="221011" progId="Equation.3">
                  <p:embed/>
                </p:oleObj>
              </mc:Choice>
              <mc:Fallback>
                <p:oleObj name="公式" r:id="rId5" imgW="945022" imgH="221011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29178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85" name="Rectangle 149"/>
          <p:cNvSpPr>
            <a:spLocks noChangeArrowheads="1"/>
          </p:cNvSpPr>
          <p:nvPr/>
        </p:nvSpPr>
        <p:spPr bwMode="auto">
          <a:xfrm>
            <a:off x="6172200" y="1295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像函数</a:t>
            </a:r>
          </a:p>
        </p:txBody>
      </p:sp>
      <p:sp>
        <p:nvSpPr>
          <p:cNvPr id="116886" name="Rectangle 150"/>
          <p:cNvSpPr>
            <a:spLocks noChangeArrowheads="1"/>
          </p:cNvSpPr>
          <p:nvPr/>
        </p:nvSpPr>
        <p:spPr bwMode="auto">
          <a:xfrm>
            <a:off x="381000" y="28956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  </a:t>
            </a:r>
            <a:r>
              <a:rPr lang="en-US" altLang="zh-CN" sz="2800" b="1" i="1">
                <a:latin typeface="Book Antiqua" panose="02040602050305030304" pitchFamily="18" charset="0"/>
              </a:rPr>
              <a:t>L[1]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116891" name="Rectangle 155"/>
          <p:cNvSpPr>
            <a:spLocks noChangeArrowheads="1"/>
          </p:cNvSpPr>
          <p:nvPr/>
        </p:nvSpPr>
        <p:spPr bwMode="auto">
          <a:xfrm>
            <a:off x="4800600" y="3810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i="1">
                <a:latin typeface="Book Antiqua" panose="02040602050305030304" pitchFamily="18" charset="0"/>
              </a:rPr>
              <a:t>原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函数</a:t>
            </a:r>
            <a:r>
              <a:rPr lang="en-US" altLang="zh-CN" sz="2800" b="1" i="1">
                <a:latin typeface="Book Antiqua" panose="02040602050305030304" pitchFamily="18" charset="0"/>
              </a:rPr>
              <a:t>f(t) </a:t>
            </a:r>
          </a:p>
        </p:txBody>
      </p:sp>
      <p:graphicFrame>
        <p:nvGraphicFramePr>
          <p:cNvPr id="116892" name="Object 156"/>
          <p:cNvGraphicFramePr>
            <a:graphicFrameLocks noChangeAspect="1"/>
          </p:cNvGraphicFramePr>
          <p:nvPr/>
        </p:nvGraphicFramePr>
        <p:xfrm>
          <a:off x="1600200" y="1752600"/>
          <a:ext cx="31892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" name="公式" r:id="rId7" imgW="1036462" imgH="221011" progId="Equation.3">
                  <p:embed/>
                </p:oleObj>
              </mc:Choice>
              <mc:Fallback>
                <p:oleObj name="公式" r:id="rId7" imgW="1036462" imgH="221011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31892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93" name="Object 157"/>
          <p:cNvGraphicFramePr>
            <a:graphicFrameLocks noChangeAspect="1"/>
          </p:cNvGraphicFramePr>
          <p:nvPr/>
        </p:nvGraphicFramePr>
        <p:xfrm>
          <a:off x="7391400" y="1219200"/>
          <a:ext cx="1084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2" name="公式" r:id="rId9" imgW="350449" imgH="221011" progId="Equation.3">
                  <p:embed/>
                </p:oleObj>
              </mc:Choice>
              <mc:Fallback>
                <p:oleObj name="公式" r:id="rId9" imgW="350449" imgH="221011" progId="Equation.3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219200"/>
                        <a:ext cx="10842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94" name="Object 158"/>
          <p:cNvGraphicFramePr>
            <a:graphicFrameLocks noChangeAspect="1"/>
          </p:cNvGraphicFramePr>
          <p:nvPr/>
        </p:nvGraphicFramePr>
        <p:xfrm>
          <a:off x="1778000" y="3562350"/>
          <a:ext cx="33845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" name="公式" r:id="rId11" imgW="1097280" imgH="350394" progId="Equation.3">
                  <p:embed/>
                </p:oleObj>
              </mc:Choice>
              <mc:Fallback>
                <p:oleObj name="公式" r:id="rId11" imgW="1097280" imgH="350394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562350"/>
                        <a:ext cx="33845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95" name="Object 159"/>
          <p:cNvGraphicFramePr>
            <a:graphicFrameLocks noChangeAspect="1"/>
          </p:cNvGraphicFramePr>
          <p:nvPr/>
        </p:nvGraphicFramePr>
        <p:xfrm>
          <a:off x="5181600" y="3429000"/>
          <a:ext cx="8905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" name="公式" r:id="rId13" imgW="281975" imgH="411480" progId="Equation.3">
                  <p:embed/>
                </p:oleObj>
              </mc:Choice>
              <mc:Fallback>
                <p:oleObj name="公式" r:id="rId13" imgW="281975" imgH="41148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429000"/>
                        <a:ext cx="8905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96" name="Object 160"/>
          <p:cNvGraphicFramePr>
            <a:graphicFrameLocks noChangeAspect="1"/>
          </p:cNvGraphicFramePr>
          <p:nvPr/>
        </p:nvGraphicFramePr>
        <p:xfrm>
          <a:off x="666750" y="4987925"/>
          <a:ext cx="17145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" name="Equation" r:id="rId15" imgW="548640" imgH="411480" progId="Equation.DSMT4">
                  <p:embed/>
                </p:oleObj>
              </mc:Choice>
              <mc:Fallback>
                <p:oleObj name="Equation" r:id="rId15" imgW="548640" imgH="41148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987925"/>
                        <a:ext cx="1714500" cy="126047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97" name="Object 161"/>
          <p:cNvGraphicFramePr>
            <a:graphicFrameLocks noChangeAspect="1"/>
          </p:cNvGraphicFramePr>
          <p:nvPr/>
        </p:nvGraphicFramePr>
        <p:xfrm>
          <a:off x="2706688" y="5446713"/>
          <a:ext cx="1892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" name="Equation" r:id="rId17" imgW="655391" imgH="198104" progId="Equation.DSMT4">
                  <p:embed/>
                </p:oleObj>
              </mc:Choice>
              <mc:Fallback>
                <p:oleObj name="Equation" r:id="rId17" imgW="655391" imgH="198104" progId="Equation.DSMT4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5446713"/>
                        <a:ext cx="18923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98" name="Rectangle 162"/>
          <p:cNvSpPr>
            <a:spLocks noChangeArrowheads="1"/>
          </p:cNvSpPr>
          <p:nvPr/>
        </p:nvSpPr>
        <p:spPr bwMode="auto">
          <a:xfrm>
            <a:off x="0" y="3733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pic>
        <p:nvPicPr>
          <p:cNvPr id="10255" name="图片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2587625"/>
            <a:ext cx="44005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下箭头 3"/>
          <p:cNvSpPr>
            <a:spLocks noChangeArrowheads="1"/>
          </p:cNvSpPr>
          <p:nvPr/>
        </p:nvSpPr>
        <p:spPr bwMode="auto">
          <a:xfrm>
            <a:off x="6948488" y="3733800"/>
            <a:ext cx="287337" cy="1254125"/>
          </a:xfrm>
          <a:prstGeom prst="downArrow">
            <a:avLst>
              <a:gd name="adj1" fmla="val 50000"/>
              <a:gd name="adj2" fmla="val 501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0" name="Object 44"/>
          <p:cNvGraphicFramePr>
            <a:graphicFrameLocks noChangeAspect="1"/>
          </p:cNvGraphicFramePr>
          <p:nvPr/>
        </p:nvGraphicFramePr>
        <p:xfrm>
          <a:off x="5549900" y="4960938"/>
          <a:ext cx="30845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" name="Equation" r:id="rId20" imgW="939600" imgH="203040" progId="Equation.DSMT4">
                  <p:embed/>
                </p:oleObj>
              </mc:Choice>
              <mc:Fallback>
                <p:oleObj name="Equation" r:id="rId20" imgW="939600" imgH="2030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4960938"/>
                        <a:ext cx="308451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4"/>
          <p:cNvGraphicFramePr>
            <a:graphicFrameLocks noChangeAspect="1"/>
          </p:cNvGraphicFramePr>
          <p:nvPr/>
        </p:nvGraphicFramePr>
        <p:xfrm>
          <a:off x="6072188" y="5507038"/>
          <a:ext cx="21447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" name="公式" r:id="rId22" imgW="807649" imgH="411480" progId="Equation.3">
                  <p:embed/>
                </p:oleObj>
              </mc:Choice>
              <mc:Fallback>
                <p:oleObj name="公式" r:id="rId22" imgW="807649" imgH="4114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5507038"/>
                        <a:ext cx="21447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5" name="Line 213"/>
          <p:cNvSpPr>
            <a:spLocks noChangeShapeType="1"/>
          </p:cNvSpPr>
          <p:nvPr/>
        </p:nvSpPr>
        <p:spPr bwMode="auto">
          <a:xfrm flipH="1">
            <a:off x="0" y="44958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29" name="Rectangle 217"/>
          <p:cNvSpPr>
            <a:spLocks noChangeArrowheads="1"/>
          </p:cNvSpPr>
          <p:nvPr/>
        </p:nvSpPr>
        <p:spPr bwMode="auto">
          <a:xfrm>
            <a:off x="0" y="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  </a:t>
            </a:r>
            <a:r>
              <a:rPr lang="en-US" altLang="zh-CN" sz="4000" b="1" i="1">
                <a:latin typeface="Book Antiqua" panose="02040602050305030304" pitchFamily="18" charset="0"/>
              </a:rPr>
              <a:t>L[t],   L[t</a:t>
            </a:r>
            <a:r>
              <a:rPr lang="en-US" altLang="zh-CN" sz="4000" b="1" i="1" baseline="30000">
                <a:latin typeface="Book Antiqua" panose="02040602050305030304" pitchFamily="18" charset="0"/>
              </a:rPr>
              <a:t>n</a:t>
            </a:r>
            <a:r>
              <a:rPr lang="en-US" altLang="zh-CN" sz="4000" b="1" i="1">
                <a:latin typeface="Book Antiqua" panose="02040602050305030304" pitchFamily="18" charset="0"/>
              </a:rPr>
              <a:t>]</a:t>
            </a:r>
            <a:r>
              <a:rPr lang="en-US" altLang="zh-CN" sz="2800" b="1" i="1">
                <a:latin typeface="Book Antiqua" panose="02040602050305030304" pitchFamily="18" charset="0"/>
              </a:rPr>
              <a:t> </a:t>
            </a:r>
          </a:p>
        </p:txBody>
      </p:sp>
      <p:graphicFrame>
        <p:nvGraphicFramePr>
          <p:cNvPr id="39133" name="Object 221"/>
          <p:cNvGraphicFramePr>
            <a:graphicFrameLocks noChangeAspect="1"/>
          </p:cNvGraphicFramePr>
          <p:nvPr/>
        </p:nvGraphicFramePr>
        <p:xfrm>
          <a:off x="349250" y="4781550"/>
          <a:ext cx="37750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4" name="公式" r:id="rId3" imgW="1226997" imgH="350394" progId="Equation.3">
                  <p:embed/>
                </p:oleObj>
              </mc:Choice>
              <mc:Fallback>
                <p:oleObj name="公式" r:id="rId3" imgW="1226997" imgH="350394" progId="Equation.3">
                  <p:embed/>
                  <p:pic>
                    <p:nvPicPr>
                      <p:cNvPr id="0" name="Objec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4781550"/>
                        <a:ext cx="37750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37" name="Object 225"/>
          <p:cNvGraphicFramePr>
            <a:graphicFrameLocks noChangeAspect="1"/>
          </p:cNvGraphicFramePr>
          <p:nvPr/>
        </p:nvGraphicFramePr>
        <p:xfrm>
          <a:off x="4114800" y="4572000"/>
          <a:ext cx="1512888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5" name="公式" r:id="rId5" imgW="487822" imgH="426751" progId="Equation.3">
                  <p:embed/>
                </p:oleObj>
              </mc:Choice>
              <mc:Fallback>
                <p:oleObj name="公式" r:id="rId5" imgW="487822" imgH="426751" progId="Equation.3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0"/>
                        <a:ext cx="1512888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38" name="Object 226"/>
          <p:cNvGraphicFramePr>
            <a:graphicFrameLocks noChangeAspect="1"/>
          </p:cNvGraphicFramePr>
          <p:nvPr/>
        </p:nvGraphicFramePr>
        <p:xfrm>
          <a:off x="1371600" y="685800"/>
          <a:ext cx="33861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6" name="公式" r:id="rId7" imgW="1097280" imgH="350394" progId="Equation.3">
                  <p:embed/>
                </p:oleObj>
              </mc:Choice>
              <mc:Fallback>
                <p:oleObj name="公式" r:id="rId7" imgW="1097280" imgH="350394" progId="Equation.3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85800"/>
                        <a:ext cx="338613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39" name="Object 227"/>
          <p:cNvGraphicFramePr>
            <a:graphicFrameLocks noChangeAspect="1"/>
          </p:cNvGraphicFramePr>
          <p:nvPr/>
        </p:nvGraphicFramePr>
        <p:xfrm>
          <a:off x="4800600" y="609600"/>
          <a:ext cx="36957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7" name="公式" r:id="rId9" imgW="1196375" imgH="426751" progId="Equation.3">
                  <p:embed/>
                </p:oleObj>
              </mc:Choice>
              <mc:Fallback>
                <p:oleObj name="公式" r:id="rId9" imgW="1196375" imgH="426751" progId="Equation.3">
                  <p:embed/>
                  <p:pic>
                    <p:nvPicPr>
                      <p:cNvPr id="0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9600"/>
                        <a:ext cx="36957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40" name="Object 228"/>
          <p:cNvGraphicFramePr>
            <a:graphicFrameLocks noChangeAspect="1"/>
          </p:cNvGraphicFramePr>
          <p:nvPr/>
        </p:nvGraphicFramePr>
        <p:xfrm>
          <a:off x="2209800" y="1828800"/>
          <a:ext cx="48768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" name="公式" r:id="rId11" imgW="1691853" imgH="411480" progId="Equation.3">
                  <p:embed/>
                </p:oleObj>
              </mc:Choice>
              <mc:Fallback>
                <p:oleObj name="公式" r:id="rId11" imgW="1691853" imgH="411480" progId="Equation.3">
                  <p:embed/>
                  <p:pic>
                    <p:nvPicPr>
                      <p:cNvPr id="0" name="Objec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48768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41" name="Object 229"/>
          <p:cNvGraphicFramePr>
            <a:graphicFrameLocks noChangeAspect="1"/>
          </p:cNvGraphicFramePr>
          <p:nvPr/>
        </p:nvGraphicFramePr>
        <p:xfrm>
          <a:off x="1524000" y="3124200"/>
          <a:ext cx="17780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9" name="公式" r:id="rId13" imgW="617114" imgH="411480" progId="Equation.3">
                  <p:embed/>
                </p:oleObj>
              </mc:Choice>
              <mc:Fallback>
                <p:oleObj name="公式" r:id="rId13" imgW="617114" imgH="411480" progId="Equation.3">
                  <p:embed/>
                  <p:pic>
                    <p:nvPicPr>
                      <p:cNvPr id="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1778000" cy="126047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42" name="Object 230"/>
          <p:cNvGraphicFramePr>
            <a:graphicFrameLocks noChangeAspect="1"/>
          </p:cNvGraphicFramePr>
          <p:nvPr/>
        </p:nvGraphicFramePr>
        <p:xfrm>
          <a:off x="4343400" y="3505200"/>
          <a:ext cx="1892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" name="公式" r:id="rId15" imgW="655391" imgH="198104" progId="Equation.3">
                  <p:embed/>
                </p:oleObj>
              </mc:Choice>
              <mc:Fallback>
                <p:oleObj name="公式" r:id="rId15" imgW="655391" imgH="198104" progId="Equation.3">
                  <p:embed/>
                  <p:pic>
                    <p:nvPicPr>
                      <p:cNvPr id="0" name="Object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18923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43" name="Object 231"/>
          <p:cNvGraphicFramePr>
            <a:graphicFrameLocks noChangeAspect="1"/>
          </p:cNvGraphicFramePr>
          <p:nvPr/>
        </p:nvGraphicFramePr>
        <p:xfrm>
          <a:off x="6477000" y="5029200"/>
          <a:ext cx="1892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" name="公式" r:id="rId17" imgW="655391" imgH="198104" progId="Equation.3">
                  <p:embed/>
                </p:oleObj>
              </mc:Choice>
              <mc:Fallback>
                <p:oleObj name="公式" r:id="rId17" imgW="655391" imgH="198104" progId="Equation.3">
                  <p:embed/>
                  <p:pic>
                    <p:nvPicPr>
                      <p:cNvPr id="0" name="Object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029200"/>
                        <a:ext cx="18923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44" name="Rectangle 232"/>
          <p:cNvSpPr>
            <a:spLocks noChangeArrowheads="1"/>
          </p:cNvSpPr>
          <p:nvPr/>
        </p:nvSpPr>
        <p:spPr bwMode="auto">
          <a:xfrm>
            <a:off x="0" y="914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39145" name="Object 233"/>
          <p:cNvGraphicFramePr>
            <a:graphicFrameLocks noChangeAspect="1"/>
          </p:cNvGraphicFramePr>
          <p:nvPr/>
        </p:nvGraphicFramePr>
        <p:xfrm>
          <a:off x="7086600" y="1828800"/>
          <a:ext cx="101441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2" name="公式" r:id="rId19" imgW="350449" imgH="411480" progId="Equation.3">
                  <p:embed/>
                </p:oleObj>
              </mc:Choice>
              <mc:Fallback>
                <p:oleObj name="公式" r:id="rId19" imgW="350449" imgH="411480" progId="Equation.3">
                  <p:embed/>
                  <p:pic>
                    <p:nvPicPr>
                      <p:cNvPr id="0" name="Objec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828800"/>
                        <a:ext cx="101441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46" name="Object 234"/>
          <p:cNvGraphicFramePr>
            <a:graphicFrameLocks noChangeAspect="1"/>
          </p:cNvGraphicFramePr>
          <p:nvPr/>
        </p:nvGraphicFramePr>
        <p:xfrm>
          <a:off x="533400" y="5791200"/>
          <a:ext cx="25288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3" name="公式" r:id="rId21" imgW="815305" imgH="426751" progId="Equation.3">
                  <p:embed/>
                </p:oleObj>
              </mc:Choice>
              <mc:Fallback>
                <p:oleObj name="公式" r:id="rId21" imgW="815305" imgH="426751" progId="Equation.3">
                  <p:embed/>
                  <p:pic>
                    <p:nvPicPr>
                      <p:cNvPr id="0" name="Object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91200"/>
                        <a:ext cx="2528888" cy="10668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056803"/>
              </p:ext>
            </p:extLst>
          </p:nvPr>
        </p:nvGraphicFramePr>
        <p:xfrm>
          <a:off x="4080737" y="5791200"/>
          <a:ext cx="41427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4" name="Equation" r:id="rId23" imgW="1498320" imgH="330120" progId="Equation.DSMT4">
                  <p:embed/>
                </p:oleObj>
              </mc:Choice>
              <mc:Fallback>
                <p:oleObj name="Equation" r:id="rId23" imgW="1498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80737" y="5791200"/>
                        <a:ext cx="4142763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3" name="Line 319"/>
          <p:cNvSpPr>
            <a:spLocks noChangeShapeType="1"/>
          </p:cNvSpPr>
          <p:nvPr/>
        </p:nvSpPr>
        <p:spPr bwMode="auto">
          <a:xfrm flipH="1">
            <a:off x="0" y="45720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04" name="Rectangle 320"/>
          <p:cNvSpPr>
            <a:spLocks noChangeArrowheads="1"/>
          </p:cNvSpPr>
          <p:nvPr/>
        </p:nvSpPr>
        <p:spPr bwMode="auto">
          <a:xfrm>
            <a:off x="0" y="0"/>
            <a:ext cx="487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  </a:t>
            </a:r>
            <a:r>
              <a:rPr lang="zh-CN" altLang="zh-CN" sz="4000" b="1" i="1">
                <a:latin typeface="Book Antiqua" panose="02040602050305030304" pitchFamily="18" charset="0"/>
              </a:rPr>
              <a:t>  </a:t>
            </a:r>
            <a:r>
              <a:rPr lang="en-US" altLang="zh-CN" sz="4000" b="1" i="1">
                <a:latin typeface="Book Antiqua" panose="02040602050305030304" pitchFamily="18" charset="0"/>
              </a:rPr>
              <a:t>L[e</a:t>
            </a:r>
            <a:r>
              <a:rPr lang="en-US" altLang="zh-CN" sz="4000" b="1" i="1" baseline="30000">
                <a:latin typeface="Book Antiqua" panose="02040602050305030304" pitchFamily="18" charset="0"/>
              </a:rPr>
              <a:t>st</a:t>
            </a:r>
            <a:r>
              <a:rPr lang="en-US" altLang="zh-CN" sz="4000" b="1" i="1">
                <a:latin typeface="Book Antiqua" panose="02040602050305030304" pitchFamily="18" charset="0"/>
              </a:rPr>
              <a:t>]</a:t>
            </a:r>
            <a:r>
              <a:rPr lang="en-US" altLang="zh-CN" sz="2800" b="1" i="1">
                <a:latin typeface="Book Antiqua" panose="02040602050305030304" pitchFamily="18" charset="0"/>
              </a:rPr>
              <a:t> , s</a:t>
            </a:r>
            <a:r>
              <a:rPr lang="zh-CN" altLang="zh-CN" sz="2800" b="1" i="1">
                <a:latin typeface="Book Antiqua" panose="02040602050305030304" pitchFamily="18" charset="0"/>
              </a:rPr>
              <a:t>为常数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graphicFrame>
        <p:nvGraphicFramePr>
          <p:cNvPr id="42305" name="Object 321"/>
          <p:cNvGraphicFramePr>
            <a:graphicFrameLocks noChangeAspect="1"/>
          </p:cNvGraphicFramePr>
          <p:nvPr/>
        </p:nvGraphicFramePr>
        <p:xfrm>
          <a:off x="609600" y="4648200"/>
          <a:ext cx="47101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" name="公式" r:id="rId3" imgW="1531514" imgH="350394" progId="Equation.3">
                  <p:embed/>
                </p:oleObj>
              </mc:Choice>
              <mc:Fallback>
                <p:oleObj name="公式" r:id="rId3" imgW="1531514" imgH="350394" progId="Equation.3">
                  <p:embed/>
                  <p:pic>
                    <p:nvPicPr>
                      <p:cNvPr id="0" name="Object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48200"/>
                        <a:ext cx="471011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06" name="Object 322"/>
          <p:cNvGraphicFramePr>
            <a:graphicFrameLocks noChangeAspect="1"/>
          </p:cNvGraphicFramePr>
          <p:nvPr/>
        </p:nvGraphicFramePr>
        <p:xfrm>
          <a:off x="685800" y="5638800"/>
          <a:ext cx="38925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4" name="公式" r:id="rId5" imgW="1264849" imgH="426751" progId="Equation.3">
                  <p:embed/>
                </p:oleObj>
              </mc:Choice>
              <mc:Fallback>
                <p:oleObj name="公式" r:id="rId5" imgW="1264849" imgH="426751" progId="Equation.3">
                  <p:embed/>
                  <p:pic>
                    <p:nvPicPr>
                      <p:cNvPr id="0" name="Object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3892550" cy="12192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07" name="Object 323"/>
          <p:cNvGraphicFramePr>
            <a:graphicFrameLocks noChangeAspect="1"/>
          </p:cNvGraphicFramePr>
          <p:nvPr/>
        </p:nvGraphicFramePr>
        <p:xfrm>
          <a:off x="1041400" y="838200"/>
          <a:ext cx="40481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5" name="公式" r:id="rId7" imgW="1310782" imgH="350394" progId="Equation.3">
                  <p:embed/>
                </p:oleObj>
              </mc:Choice>
              <mc:Fallback>
                <p:oleObj name="公式" r:id="rId7" imgW="1310782" imgH="350394" progId="Equation.3">
                  <p:embed/>
                  <p:pic>
                    <p:nvPicPr>
                      <p:cNvPr id="0" name="Object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838200"/>
                        <a:ext cx="40481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09" name="Object 325"/>
          <p:cNvGraphicFramePr>
            <a:graphicFrameLocks noChangeAspect="1"/>
          </p:cNvGraphicFramePr>
          <p:nvPr/>
        </p:nvGraphicFramePr>
        <p:xfrm>
          <a:off x="2133600" y="1828800"/>
          <a:ext cx="331311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6" name="公式" r:id="rId9" imgW="1150443" imgH="411480" progId="Equation.3">
                  <p:embed/>
                </p:oleObj>
              </mc:Choice>
              <mc:Fallback>
                <p:oleObj name="公式" r:id="rId9" imgW="1150443" imgH="411480" progId="Equation.3">
                  <p:embed/>
                  <p:pic>
                    <p:nvPicPr>
                      <p:cNvPr id="0" name="Object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8800"/>
                        <a:ext cx="331311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10" name="Object 326"/>
          <p:cNvGraphicFramePr>
            <a:graphicFrameLocks noChangeAspect="1"/>
          </p:cNvGraphicFramePr>
          <p:nvPr/>
        </p:nvGraphicFramePr>
        <p:xfrm>
          <a:off x="1828800" y="3200400"/>
          <a:ext cx="24701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7" name="公式" r:id="rId11" imgW="853582" imgH="411480" progId="Equation.3">
                  <p:embed/>
                </p:oleObj>
              </mc:Choice>
              <mc:Fallback>
                <p:oleObj name="公式" r:id="rId11" imgW="853582" imgH="411480" progId="Equation.3">
                  <p:embed/>
                  <p:pic>
                    <p:nvPicPr>
                      <p:cNvPr id="0" name="Object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2470150" cy="126047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11" name="Object 327"/>
          <p:cNvGraphicFramePr>
            <a:graphicFrameLocks noChangeAspect="1"/>
          </p:cNvGraphicFramePr>
          <p:nvPr/>
        </p:nvGraphicFramePr>
        <p:xfrm>
          <a:off x="6324600" y="3505200"/>
          <a:ext cx="2438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8" name="公式" r:id="rId13" imgW="845926" imgH="198104" progId="Equation.3">
                  <p:embed/>
                </p:oleObj>
              </mc:Choice>
              <mc:Fallback>
                <p:oleObj name="公式" r:id="rId13" imgW="845926" imgH="198104" progId="Equation.3">
                  <p:embed/>
                  <p:pic>
                    <p:nvPicPr>
                      <p:cNvPr id="0" name="Object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5200"/>
                        <a:ext cx="2438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12" name="Object 328"/>
          <p:cNvGraphicFramePr>
            <a:graphicFrameLocks noChangeAspect="1"/>
          </p:cNvGraphicFramePr>
          <p:nvPr/>
        </p:nvGraphicFramePr>
        <p:xfrm>
          <a:off x="6705600" y="6251575"/>
          <a:ext cx="2438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9" name="公式" r:id="rId15" imgW="845926" imgH="198104" progId="Equation.3">
                  <p:embed/>
                </p:oleObj>
              </mc:Choice>
              <mc:Fallback>
                <p:oleObj name="公式" r:id="rId15" imgW="845926" imgH="198104" progId="Equation.3">
                  <p:embed/>
                  <p:pic>
                    <p:nvPicPr>
                      <p:cNvPr id="0" name="Object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251575"/>
                        <a:ext cx="2438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13" name="Rectangle 329"/>
          <p:cNvSpPr>
            <a:spLocks noChangeArrowheads="1"/>
          </p:cNvSpPr>
          <p:nvPr/>
        </p:nvSpPr>
        <p:spPr bwMode="auto">
          <a:xfrm>
            <a:off x="0" y="1066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42314" name="Object 330"/>
          <p:cNvGraphicFramePr>
            <a:graphicFrameLocks noChangeAspect="1"/>
          </p:cNvGraphicFramePr>
          <p:nvPr/>
        </p:nvGraphicFramePr>
        <p:xfrm>
          <a:off x="5486400" y="1752600"/>
          <a:ext cx="14144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0" name="公式" r:id="rId17" imgW="487822" imgH="411480" progId="Equation.3">
                  <p:embed/>
                </p:oleObj>
              </mc:Choice>
              <mc:Fallback>
                <p:oleObj name="公式" r:id="rId17" imgW="487822" imgH="411480" progId="Equation.3">
                  <p:embed/>
                  <p:pic>
                    <p:nvPicPr>
                      <p:cNvPr id="0" name="Object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752600"/>
                        <a:ext cx="14144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15" name="Object 331"/>
          <p:cNvGraphicFramePr>
            <a:graphicFrameLocks noChangeAspect="1"/>
          </p:cNvGraphicFramePr>
          <p:nvPr/>
        </p:nvGraphicFramePr>
        <p:xfrm>
          <a:off x="5257800" y="4572000"/>
          <a:ext cx="2452688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" name="公式" r:id="rId19" imgW="792338" imgH="426751" progId="Equation.3">
                  <p:embed/>
                </p:oleObj>
              </mc:Choice>
              <mc:Fallback>
                <p:oleObj name="公式" r:id="rId19" imgW="792338" imgH="426751" progId="Equation.3">
                  <p:embed/>
                  <p:pic>
                    <p:nvPicPr>
                      <p:cNvPr id="0" name="Object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2452688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09" name="Line 49"/>
          <p:cNvSpPr>
            <a:spLocks noChangeShapeType="1"/>
          </p:cNvSpPr>
          <p:nvPr/>
        </p:nvSpPr>
        <p:spPr bwMode="auto">
          <a:xfrm flipH="1">
            <a:off x="0" y="9144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010" name="Rectangle 50"/>
          <p:cNvSpPr>
            <a:spLocks noChangeArrowheads="1"/>
          </p:cNvSpPr>
          <p:nvPr/>
        </p:nvSpPr>
        <p:spPr bwMode="auto">
          <a:xfrm>
            <a:off x="0" y="0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  </a:t>
            </a:r>
            <a:r>
              <a:rPr lang="zh-CN" altLang="zh-CN" sz="4000" b="1" i="1">
                <a:latin typeface="Book Antiqua" panose="02040602050305030304" pitchFamily="18" charset="0"/>
              </a:rPr>
              <a:t>  </a:t>
            </a:r>
            <a:r>
              <a:rPr lang="en-US" altLang="zh-CN" sz="4000" b="1" i="1">
                <a:latin typeface="Book Antiqua" panose="02040602050305030304" pitchFamily="18" charset="0"/>
              </a:rPr>
              <a:t>L[tf(t)]</a:t>
            </a:r>
            <a:r>
              <a:rPr lang="en-US" altLang="zh-CN" sz="2800" b="1" i="1">
                <a:latin typeface="Book Antiqua" panose="02040602050305030304" pitchFamily="18" charset="0"/>
              </a:rPr>
              <a:t> , f(t)</a:t>
            </a:r>
            <a:r>
              <a:rPr lang="zh-CN" altLang="zh-CN" sz="2800" b="1" i="1">
                <a:latin typeface="Book Antiqua" panose="02040602050305030304" pitchFamily="18" charset="0"/>
              </a:rPr>
              <a:t>为任意函数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graphicFrame>
        <p:nvGraphicFramePr>
          <p:cNvPr id="169013" name="Object 53"/>
          <p:cNvGraphicFramePr>
            <a:graphicFrameLocks noChangeAspect="1"/>
          </p:cNvGraphicFramePr>
          <p:nvPr/>
        </p:nvGraphicFramePr>
        <p:xfrm>
          <a:off x="1676400" y="3581400"/>
          <a:ext cx="35020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公式" r:id="rId3" imgW="1135557" imgH="434387" progId="Equation.3">
                  <p:embed/>
                </p:oleObj>
              </mc:Choice>
              <mc:Fallback>
                <p:oleObj name="公式" r:id="rId3" imgW="1135557" imgH="43438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3502025" cy="13319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018" name="Object 58"/>
          <p:cNvGraphicFramePr>
            <a:graphicFrameLocks noChangeAspect="1"/>
          </p:cNvGraphicFramePr>
          <p:nvPr/>
        </p:nvGraphicFramePr>
        <p:xfrm>
          <a:off x="1676400" y="990600"/>
          <a:ext cx="40465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公式" r:id="rId5" imgW="1310782" imgH="350394" progId="Equation.3">
                  <p:embed/>
                </p:oleObj>
              </mc:Choice>
              <mc:Fallback>
                <p:oleObj name="公式" r:id="rId5" imgW="1310782" imgH="35039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90600"/>
                        <a:ext cx="404653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19" name="Rectangle 59"/>
          <p:cNvSpPr>
            <a:spLocks noChangeArrowheads="1"/>
          </p:cNvSpPr>
          <p:nvPr/>
        </p:nvSpPr>
        <p:spPr bwMode="auto">
          <a:xfrm>
            <a:off x="0" y="1066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169020" name="Object 60"/>
          <p:cNvGraphicFramePr>
            <a:graphicFrameLocks noChangeAspect="1"/>
          </p:cNvGraphicFramePr>
          <p:nvPr/>
        </p:nvGraphicFramePr>
        <p:xfrm>
          <a:off x="1677988" y="2133600"/>
          <a:ext cx="4940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name="公式" r:id="rId7" imgW="1607643" imgH="434387" progId="Equation.3">
                  <p:embed/>
                </p:oleObj>
              </mc:Choice>
              <mc:Fallback>
                <p:oleObj name="公式" r:id="rId7" imgW="1607643" imgH="434387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133600"/>
                        <a:ext cx="49403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21" name="Line 61"/>
          <p:cNvSpPr>
            <a:spLocks noChangeShapeType="1"/>
          </p:cNvSpPr>
          <p:nvPr/>
        </p:nvSpPr>
        <p:spPr bwMode="auto">
          <a:xfrm flipH="1">
            <a:off x="0" y="50292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9022" name="Object 62"/>
          <p:cNvGraphicFramePr>
            <a:graphicFrameLocks noChangeAspect="1"/>
          </p:cNvGraphicFramePr>
          <p:nvPr/>
        </p:nvGraphicFramePr>
        <p:xfrm>
          <a:off x="1382713" y="5257800"/>
          <a:ext cx="48641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name="公式" r:id="rId9" imgW="1577446" imgH="434387" progId="Equation.3">
                  <p:embed/>
                </p:oleObj>
              </mc:Choice>
              <mc:Fallback>
                <p:oleObj name="公式" r:id="rId9" imgW="1577446" imgH="434387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5257800"/>
                        <a:ext cx="4864100" cy="13319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Line 2"/>
          <p:cNvSpPr>
            <a:spLocks noChangeShapeType="1"/>
          </p:cNvSpPr>
          <p:nvPr/>
        </p:nvSpPr>
        <p:spPr bwMode="auto">
          <a:xfrm flipV="1">
            <a:off x="0" y="7620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0" y="0"/>
            <a:ext cx="482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（二）、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拉普拉斯变换的性质</a:t>
            </a:r>
          </a:p>
        </p:txBody>
      </p:sp>
      <p:sp>
        <p:nvSpPr>
          <p:cNvPr id="242692" name="Line 4"/>
          <p:cNvSpPr>
            <a:spLocks noChangeShapeType="1"/>
          </p:cNvSpPr>
          <p:nvPr/>
        </p:nvSpPr>
        <p:spPr bwMode="auto">
          <a:xfrm flipV="1">
            <a:off x="0" y="31242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0" y="838200"/>
            <a:ext cx="290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（</a:t>
            </a:r>
            <a:r>
              <a:rPr lang="en-US" altLang="zh-CN" sz="2800" b="1">
                <a:latin typeface="Bookman Old Style" panose="02050604050505020204" pitchFamily="18" charset="0"/>
              </a:rPr>
              <a:t>1</a:t>
            </a:r>
            <a:r>
              <a:rPr lang="zh-CN" altLang="en-US" sz="2800" b="1">
                <a:latin typeface="Bookman Old Style" panose="02050604050505020204" pitchFamily="18" charset="0"/>
              </a:rPr>
              <a:t>）、线性定理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0" y="33528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证明：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2704" name="Object 16"/>
          <p:cNvGraphicFramePr>
            <a:graphicFrameLocks noChangeAspect="1"/>
          </p:cNvGraphicFramePr>
          <p:nvPr/>
        </p:nvGraphicFramePr>
        <p:xfrm>
          <a:off x="5105400" y="0"/>
          <a:ext cx="2917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5" name="公式" r:id="rId3" imgW="945022" imgH="221011" progId="Equation.3">
                  <p:embed/>
                </p:oleObj>
              </mc:Choice>
              <mc:Fallback>
                <p:oleObj name="公式" r:id="rId3" imgW="945022" imgH="22101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0"/>
                        <a:ext cx="29178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05" name="Object 17"/>
          <p:cNvGraphicFramePr>
            <a:graphicFrameLocks noChangeAspect="1"/>
          </p:cNvGraphicFramePr>
          <p:nvPr/>
        </p:nvGraphicFramePr>
        <p:xfrm>
          <a:off x="1009650" y="1295400"/>
          <a:ext cx="30337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6" name="公式" r:id="rId5" imgW="982874" imgH="221011" progId="Equation.3">
                  <p:embed/>
                </p:oleObj>
              </mc:Choice>
              <mc:Fallback>
                <p:oleObj name="公式" r:id="rId5" imgW="982874" imgH="22101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295400"/>
                        <a:ext cx="30337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0" y="1447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如：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2707" name="Object 19"/>
          <p:cNvGraphicFramePr>
            <a:graphicFrameLocks noChangeAspect="1"/>
          </p:cNvGraphicFramePr>
          <p:nvPr/>
        </p:nvGraphicFramePr>
        <p:xfrm>
          <a:off x="5410200" y="1143000"/>
          <a:ext cx="31511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7" name="公式" r:id="rId7" imgW="1021151" imgH="221011" progId="Equation.3">
                  <p:embed/>
                </p:oleObj>
              </mc:Choice>
              <mc:Fallback>
                <p:oleObj name="公式" r:id="rId7" imgW="1021151" imgH="2210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31511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8" name="Rectangle 20"/>
          <p:cNvSpPr>
            <a:spLocks noChangeArrowheads="1"/>
          </p:cNvSpPr>
          <p:nvPr/>
        </p:nvSpPr>
        <p:spPr bwMode="auto">
          <a:xfrm>
            <a:off x="228600" y="2209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则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2709" name="Object 21"/>
          <p:cNvGraphicFramePr>
            <a:graphicFrameLocks noChangeAspect="1"/>
          </p:cNvGraphicFramePr>
          <p:nvPr/>
        </p:nvGraphicFramePr>
        <p:xfrm>
          <a:off x="1295400" y="2057400"/>
          <a:ext cx="71945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8" name="公式" r:id="rId9" imgW="2339163" imgH="221011" progId="Equation.3">
                  <p:embed/>
                </p:oleObj>
              </mc:Choice>
              <mc:Fallback>
                <p:oleObj name="公式" r:id="rId9" imgW="2339163" imgH="22101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71945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0" name="Object 22"/>
          <p:cNvGraphicFramePr>
            <a:graphicFrameLocks noChangeAspect="1"/>
          </p:cNvGraphicFramePr>
          <p:nvPr/>
        </p:nvGraphicFramePr>
        <p:xfrm>
          <a:off x="228600" y="3886200"/>
          <a:ext cx="35401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9" name="公式" r:id="rId11" imgW="1150443" imgH="205740" progId="Equation.3">
                  <p:embed/>
                </p:oleObj>
              </mc:Choice>
              <mc:Fallback>
                <p:oleObj name="公式" r:id="rId11" imgW="1150443" imgH="2057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35401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1" name="Object 23"/>
          <p:cNvGraphicFramePr>
            <a:graphicFrameLocks noChangeAspect="1"/>
          </p:cNvGraphicFramePr>
          <p:nvPr/>
        </p:nvGraphicFramePr>
        <p:xfrm>
          <a:off x="3814763" y="3657600"/>
          <a:ext cx="532923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0" name="公式" r:id="rId13" imgW="1729705" imgH="350394" progId="Equation.3">
                  <p:embed/>
                </p:oleObj>
              </mc:Choice>
              <mc:Fallback>
                <p:oleObj name="公式" r:id="rId13" imgW="1729705" imgH="35039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3657600"/>
                        <a:ext cx="532923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3" name="Object 25"/>
          <p:cNvGraphicFramePr>
            <a:graphicFrameLocks noChangeAspect="1"/>
          </p:cNvGraphicFramePr>
          <p:nvPr/>
        </p:nvGraphicFramePr>
        <p:xfrm>
          <a:off x="1676400" y="4648200"/>
          <a:ext cx="68087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1" name="公式" r:id="rId15" imgW="2217526" imgH="350394" progId="Equation.3">
                  <p:embed/>
                </p:oleObj>
              </mc:Choice>
              <mc:Fallback>
                <p:oleObj name="公式" r:id="rId15" imgW="2217526" imgH="35039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680878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14" name="Object 26"/>
          <p:cNvGraphicFramePr>
            <a:graphicFrameLocks noChangeAspect="1"/>
          </p:cNvGraphicFramePr>
          <p:nvPr/>
        </p:nvGraphicFramePr>
        <p:xfrm>
          <a:off x="1752600" y="5715000"/>
          <a:ext cx="36941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2" name="公式" r:id="rId17" imgW="1196375" imgH="221011" progId="Equation.3">
                  <p:embed/>
                </p:oleObj>
              </mc:Choice>
              <mc:Fallback>
                <p:oleObj name="公式" r:id="rId17" imgW="1196375" imgH="22101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15000"/>
                        <a:ext cx="36941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Line 4"/>
          <p:cNvSpPr>
            <a:spLocks noChangeShapeType="1"/>
          </p:cNvSpPr>
          <p:nvPr/>
        </p:nvSpPr>
        <p:spPr bwMode="auto">
          <a:xfrm>
            <a:off x="0" y="16764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0" y="0"/>
            <a:ext cx="293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（</a:t>
            </a:r>
            <a:r>
              <a:rPr lang="en-US" altLang="zh-CN" sz="2800" b="1">
                <a:latin typeface="Bookman Old Style" panose="02050604050505020204" pitchFamily="18" charset="0"/>
              </a:rPr>
              <a:t>2</a:t>
            </a:r>
            <a:r>
              <a:rPr lang="zh-CN" altLang="en-US" sz="2800" b="1">
                <a:latin typeface="Bookman Old Style" panose="02050604050505020204" pitchFamily="18" charset="0"/>
              </a:rPr>
              <a:t>）、导数定理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1676400" y="609600"/>
          <a:ext cx="4745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5" name="公式" r:id="rId3" imgW="1539169" imgH="221011" progId="Equation.3">
                  <p:embed/>
                </p:oleObj>
              </mc:Choice>
              <mc:Fallback>
                <p:oleObj name="公式" r:id="rId3" imgW="1539169" imgH="22101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9600"/>
                        <a:ext cx="47450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0" y="20574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证明：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0896" name="Object 16"/>
          <p:cNvGraphicFramePr>
            <a:graphicFrameLocks noChangeAspect="1"/>
          </p:cNvGraphicFramePr>
          <p:nvPr/>
        </p:nvGraphicFramePr>
        <p:xfrm>
          <a:off x="2133600" y="2438400"/>
          <a:ext cx="31115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6" name="公式" r:id="rId5" imgW="1005840" imgH="350394" progId="Equation.3">
                  <p:embed/>
                </p:oleObj>
              </mc:Choice>
              <mc:Fallback>
                <p:oleObj name="公式" r:id="rId5" imgW="1005840" imgH="35039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31115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7" name="Object 17"/>
          <p:cNvGraphicFramePr>
            <a:graphicFrameLocks noChangeAspect="1"/>
          </p:cNvGraphicFramePr>
          <p:nvPr/>
        </p:nvGraphicFramePr>
        <p:xfrm>
          <a:off x="533400" y="2667000"/>
          <a:ext cx="1628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7" name="公式" r:id="rId7" imgW="525674" imgH="198104" progId="Equation.3">
                  <p:embed/>
                </p:oleObj>
              </mc:Choice>
              <mc:Fallback>
                <p:oleObj name="公式" r:id="rId7" imgW="525674" imgH="19810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16287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8" name="Object 18"/>
          <p:cNvGraphicFramePr>
            <a:graphicFrameLocks noChangeAspect="1"/>
          </p:cNvGraphicFramePr>
          <p:nvPr/>
        </p:nvGraphicFramePr>
        <p:xfrm>
          <a:off x="5334000" y="2438400"/>
          <a:ext cx="272256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" name="公式" r:id="rId9" imgW="883778" imgH="350394" progId="Equation.3">
                  <p:embed/>
                </p:oleObj>
              </mc:Choice>
              <mc:Fallback>
                <p:oleObj name="公式" r:id="rId9" imgW="883778" imgH="35039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8400"/>
                        <a:ext cx="272256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9" name="Object 19"/>
          <p:cNvGraphicFramePr>
            <a:graphicFrameLocks noChangeAspect="1"/>
          </p:cNvGraphicFramePr>
          <p:nvPr/>
        </p:nvGraphicFramePr>
        <p:xfrm>
          <a:off x="2057400" y="3505200"/>
          <a:ext cx="55229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" name="公式" r:id="rId11" imgW="1798178" imgH="350394" progId="Equation.3">
                  <p:embed/>
                </p:oleObj>
              </mc:Choice>
              <mc:Fallback>
                <p:oleObj name="公式" r:id="rId11" imgW="1798178" imgH="35039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552291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0" name="Object 20"/>
          <p:cNvGraphicFramePr>
            <a:graphicFrameLocks noChangeAspect="1"/>
          </p:cNvGraphicFramePr>
          <p:nvPr/>
        </p:nvGraphicFramePr>
        <p:xfrm>
          <a:off x="2133600" y="4648200"/>
          <a:ext cx="48228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" name="公式" r:id="rId13" imgW="1569791" imgH="350394" progId="Equation.3">
                  <p:embed/>
                </p:oleObj>
              </mc:Choice>
              <mc:Fallback>
                <p:oleObj name="公式" r:id="rId13" imgW="1569791" imgH="35039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48228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2" name="Object 22"/>
          <p:cNvGraphicFramePr>
            <a:graphicFrameLocks noChangeAspect="1"/>
          </p:cNvGraphicFramePr>
          <p:nvPr/>
        </p:nvGraphicFramePr>
        <p:xfrm>
          <a:off x="2057400" y="5791200"/>
          <a:ext cx="31892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" name="公式" r:id="rId15" imgW="1036462" imgH="221011" progId="Equation.3">
                  <p:embed/>
                </p:oleObj>
              </mc:Choice>
              <mc:Fallback>
                <p:oleObj name="公式" r:id="rId15" imgW="1036462" imgH="22101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91200"/>
                        <a:ext cx="31892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5" name="Object 1027"/>
          <p:cNvGraphicFramePr>
            <a:graphicFrameLocks noChangeAspect="1"/>
          </p:cNvGraphicFramePr>
          <p:nvPr/>
        </p:nvGraphicFramePr>
        <p:xfrm>
          <a:off x="2209800" y="1676400"/>
          <a:ext cx="5397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公式" r:id="rId3" imgW="167569" imgH="68721" progId="Equation.3">
                  <p:embed/>
                </p:oleObj>
              </mc:Choice>
              <mc:Fallback>
                <p:oleObj name="公式" r:id="rId3" imgW="167569" imgH="68721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539750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Object 1029"/>
          <p:cNvGraphicFramePr>
            <a:graphicFrameLocks noChangeAspect="1"/>
          </p:cNvGraphicFramePr>
          <p:nvPr/>
        </p:nvGraphicFramePr>
        <p:xfrm>
          <a:off x="234950" y="2133600"/>
          <a:ext cx="890905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公式" r:id="rId5" imgW="2903114" imgH="472566" progId="Equation.3">
                  <p:embed/>
                </p:oleObj>
              </mc:Choice>
              <mc:Fallback>
                <p:oleObj name="公式" r:id="rId5" imgW="2903114" imgH="47256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2133600"/>
                        <a:ext cx="8909050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1030"/>
          <p:cNvGraphicFramePr>
            <a:graphicFrameLocks noChangeAspect="1"/>
          </p:cNvGraphicFramePr>
          <p:nvPr/>
        </p:nvGraphicFramePr>
        <p:xfrm>
          <a:off x="762000" y="457200"/>
          <a:ext cx="4745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公式" r:id="rId7" imgW="1539169" imgH="221011" progId="Equation.3">
                  <p:embed/>
                </p:oleObj>
              </mc:Choice>
              <mc:Fallback>
                <p:oleObj name="公式" r:id="rId7" imgW="1539169" imgH="22101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"/>
                        <a:ext cx="47450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499992" y="457200"/>
            <a:ext cx="1152128" cy="6873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0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1298874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傅里叶级数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994463"/>
            <a:ext cx="5040560" cy="3056044"/>
          </a:xfrm>
          <a:prstGeom prst="rect">
            <a:avLst/>
          </a:prstGeom>
        </p:spPr>
      </p:pic>
      <p:sp>
        <p:nvSpPr>
          <p:cNvPr id="4" name="Text Box 210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543156" y="266202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5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傅里叶变换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210">
            <a:hlinkClick r:id="rId2"/>
          </p:cNvPr>
          <p:cNvSpPr txBox="1">
            <a:spLocks noChangeArrowheads="1"/>
          </p:cNvSpPr>
          <p:nvPr/>
        </p:nvSpPr>
        <p:spPr bwMode="auto">
          <a:xfrm>
            <a:off x="107504" y="4855127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傅里叶变换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56" y="4354918"/>
            <a:ext cx="3684596" cy="2161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5085184"/>
            <a:ext cx="3182014" cy="11513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107504" y="4775429"/>
            <a:ext cx="2435652" cy="80572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896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Line 2"/>
          <p:cNvSpPr>
            <a:spLocks noChangeShapeType="1"/>
          </p:cNvSpPr>
          <p:nvPr/>
        </p:nvSpPr>
        <p:spPr bwMode="auto">
          <a:xfrm flipV="1">
            <a:off x="0" y="18288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0" y="0"/>
            <a:ext cx="290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（</a:t>
            </a:r>
            <a:r>
              <a:rPr lang="en-US" altLang="zh-CN" sz="2800" b="1">
                <a:latin typeface="Bookman Old Style" panose="02050604050505020204" pitchFamily="18" charset="0"/>
              </a:rPr>
              <a:t>3</a:t>
            </a:r>
            <a:r>
              <a:rPr lang="zh-CN" altLang="en-US" sz="2800" b="1">
                <a:latin typeface="Bookman Old Style" panose="02050604050505020204" pitchFamily="18" charset="0"/>
              </a:rPr>
              <a:t>）、积分定理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905000" y="304800"/>
          <a:ext cx="44735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4" name="公式" r:id="rId3" imgW="1455385" imgH="426751" progId="Equation.3">
                  <p:embed/>
                </p:oleObj>
              </mc:Choice>
              <mc:Fallback>
                <p:oleObj name="公式" r:id="rId3" imgW="1455385" imgH="426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"/>
                        <a:ext cx="44735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0" y="20574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证明：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1524000" y="2133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令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4748" name="Object 12"/>
          <p:cNvGraphicFramePr>
            <a:graphicFrameLocks noChangeAspect="1"/>
          </p:cNvGraphicFramePr>
          <p:nvPr/>
        </p:nvGraphicFramePr>
        <p:xfrm>
          <a:off x="2590800" y="1905000"/>
          <a:ext cx="31511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5" name="公式" r:id="rId5" imgW="1021151" imgH="319851" progId="Equation.3">
                  <p:embed/>
                </p:oleObj>
              </mc:Choice>
              <mc:Fallback>
                <p:oleObj name="公式" r:id="rId5" imgW="1021151" imgH="31985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31511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9" name="Object 13"/>
          <p:cNvGraphicFramePr>
            <a:graphicFrameLocks noChangeAspect="1"/>
          </p:cNvGraphicFramePr>
          <p:nvPr/>
        </p:nvGraphicFramePr>
        <p:xfrm>
          <a:off x="2590800" y="3048000"/>
          <a:ext cx="23352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6" name="公式" r:id="rId7" imgW="754486" imgH="198104" progId="Equation.3">
                  <p:embed/>
                </p:oleObj>
              </mc:Choice>
              <mc:Fallback>
                <p:oleObj name="公式" r:id="rId7" imgW="754486" imgH="1981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23352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50" name="Object 14"/>
          <p:cNvGraphicFramePr>
            <a:graphicFrameLocks noChangeAspect="1"/>
          </p:cNvGraphicFramePr>
          <p:nvPr/>
        </p:nvGraphicFramePr>
        <p:xfrm>
          <a:off x="1600200" y="3886200"/>
          <a:ext cx="4745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" name="公式" r:id="rId9" imgW="1539169" imgH="221011" progId="Equation.3">
                  <p:embed/>
                </p:oleObj>
              </mc:Choice>
              <mc:Fallback>
                <p:oleObj name="公式" r:id="rId9" imgW="1539169" imgH="22101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47450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51" name="Object 15"/>
          <p:cNvGraphicFramePr>
            <a:graphicFrameLocks noChangeAspect="1"/>
          </p:cNvGraphicFramePr>
          <p:nvPr/>
        </p:nvGraphicFramePr>
        <p:xfrm>
          <a:off x="7432675" y="3886200"/>
          <a:ext cx="17113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" name="公式" r:id="rId11" imgW="548640" imgH="198104" progId="Equation.3">
                  <p:embed/>
                </p:oleObj>
              </mc:Choice>
              <mc:Fallback>
                <p:oleObj name="公式" r:id="rId11" imgW="548640" imgH="19810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75" y="3886200"/>
                        <a:ext cx="17113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52" name="Object 16"/>
          <p:cNvGraphicFramePr>
            <a:graphicFrameLocks noChangeAspect="1"/>
          </p:cNvGraphicFramePr>
          <p:nvPr/>
        </p:nvGraphicFramePr>
        <p:xfrm>
          <a:off x="1676400" y="4648200"/>
          <a:ext cx="3500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9" name="公式" r:id="rId13" imgW="1135557" imgH="411480" progId="Equation.3">
                  <p:embed/>
                </p:oleObj>
              </mc:Choice>
              <mc:Fallback>
                <p:oleObj name="公式" r:id="rId13" imgW="1135557" imgH="411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35004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53" name="Object 17"/>
          <p:cNvGraphicFramePr>
            <a:graphicFrameLocks noChangeAspect="1"/>
          </p:cNvGraphicFramePr>
          <p:nvPr/>
        </p:nvGraphicFramePr>
        <p:xfrm>
          <a:off x="4343400" y="5562600"/>
          <a:ext cx="44735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公式" r:id="rId15" imgW="1455385" imgH="426751" progId="Equation.3">
                  <p:embed/>
                </p:oleObj>
              </mc:Choice>
              <mc:Fallback>
                <p:oleObj name="公式" r:id="rId15" imgW="1455385" imgH="4267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62600"/>
                        <a:ext cx="44735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Line 2"/>
          <p:cNvSpPr>
            <a:spLocks noChangeShapeType="1"/>
          </p:cNvSpPr>
          <p:nvPr/>
        </p:nvSpPr>
        <p:spPr bwMode="auto">
          <a:xfrm flipV="1">
            <a:off x="0" y="18288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0" y="0"/>
            <a:ext cx="293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（</a:t>
            </a:r>
            <a:r>
              <a:rPr lang="en-US" altLang="zh-CN" sz="2800" b="1">
                <a:latin typeface="Bookman Old Style" panose="02050604050505020204" pitchFamily="18" charset="0"/>
              </a:rPr>
              <a:t>4</a:t>
            </a:r>
            <a:r>
              <a:rPr lang="zh-CN" altLang="en-US" sz="2800" b="1">
                <a:latin typeface="Bookman Old Style" panose="02050604050505020204" pitchFamily="18" charset="0"/>
              </a:rPr>
              <a:t>）、相似定理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2895600" y="228600"/>
          <a:ext cx="3773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5" name="公式" r:id="rId3" imgW="1226997" imgH="426751" progId="Equation.3">
                  <p:embed/>
                </p:oleObj>
              </mc:Choice>
              <mc:Fallback>
                <p:oleObj name="公式" r:id="rId3" imgW="1226997" imgH="426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"/>
                        <a:ext cx="37734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0" y="20574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证明：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222250" y="2590800"/>
          <a:ext cx="21018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" name="公式" r:id="rId5" imgW="678357" imgH="198104" progId="Equation.3">
                  <p:embed/>
                </p:oleObj>
              </mc:Choice>
              <mc:Fallback>
                <p:oleObj name="公式" r:id="rId5" imgW="678357" imgH="1981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2590800"/>
                        <a:ext cx="21018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/>
          <p:cNvGraphicFramePr>
            <a:graphicFrameLocks noChangeAspect="1"/>
          </p:cNvGraphicFramePr>
          <p:nvPr/>
        </p:nvGraphicFramePr>
        <p:xfrm>
          <a:off x="2554288" y="2286000"/>
          <a:ext cx="287813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" name="公式" r:id="rId7" imgW="929711" imgH="350394" progId="Equation.3">
                  <p:embed/>
                </p:oleObj>
              </mc:Choice>
              <mc:Fallback>
                <p:oleObj name="公式" r:id="rId7" imgW="929711" imgH="35039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286000"/>
                        <a:ext cx="287813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/>
          <p:cNvGraphicFramePr>
            <a:graphicFrameLocks noChangeAspect="1"/>
          </p:cNvGraphicFramePr>
          <p:nvPr/>
        </p:nvGraphicFramePr>
        <p:xfrm>
          <a:off x="1905000" y="3352800"/>
          <a:ext cx="44338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" name="公式" r:id="rId9" imgW="1440074" imgH="411480" progId="Equation.3">
                  <p:embed/>
                </p:oleObj>
              </mc:Choice>
              <mc:Fallback>
                <p:oleObj name="公式" r:id="rId9" imgW="1440074" imgH="411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44338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600269"/>
              </p:ext>
            </p:extLst>
          </p:nvPr>
        </p:nvGraphicFramePr>
        <p:xfrm>
          <a:off x="6124109" y="4689475"/>
          <a:ext cx="20558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" name="公式" r:id="rId11" imgW="663046" imgH="426751" progId="Equation.3">
                  <p:embed/>
                </p:oleObj>
              </mc:Choice>
              <mc:Fallback>
                <p:oleObj name="公式" r:id="rId11" imgW="663046" imgH="42675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109" y="4689475"/>
                        <a:ext cx="20558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413548"/>
              </p:ext>
            </p:extLst>
          </p:nvPr>
        </p:nvGraphicFramePr>
        <p:xfrm>
          <a:off x="2117725" y="4495800"/>
          <a:ext cx="40068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" name="Equation" r:id="rId13" imgW="1303126" imgH="411480" progId="Equation.DSMT4">
                  <p:embed/>
                </p:oleObj>
              </mc:Choice>
              <mc:Fallback>
                <p:oleObj name="Equation" r:id="rId13" imgW="1303126" imgH="411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4495800"/>
                        <a:ext cx="40068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172994"/>
              </p:ext>
            </p:extLst>
          </p:nvPr>
        </p:nvGraphicFramePr>
        <p:xfrm>
          <a:off x="538372" y="5711272"/>
          <a:ext cx="3476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" name="Equation" r:id="rId15" imgW="1130040" imgH="393480" progId="Equation.DSMT4">
                  <p:embed/>
                </p:oleObj>
              </mc:Choice>
              <mc:Fallback>
                <p:oleObj name="Equation" r:id="rId15" imgW="1130040" imgH="393480" progId="Equation.DSMT4">
                  <p:embed/>
                  <p:pic>
                    <p:nvPicPr>
                      <p:cNvPr id="245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72" y="5711272"/>
                        <a:ext cx="34766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Line 1026"/>
          <p:cNvSpPr>
            <a:spLocks noChangeShapeType="1"/>
          </p:cNvSpPr>
          <p:nvPr/>
        </p:nvSpPr>
        <p:spPr bwMode="auto">
          <a:xfrm flipV="1">
            <a:off x="0" y="13716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87" name="Rectangle 1027"/>
          <p:cNvSpPr>
            <a:spLocks noChangeArrowheads="1"/>
          </p:cNvSpPr>
          <p:nvPr/>
        </p:nvSpPr>
        <p:spPr bwMode="auto">
          <a:xfrm>
            <a:off x="0" y="0"/>
            <a:ext cx="293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（</a:t>
            </a:r>
            <a:r>
              <a:rPr lang="en-US" altLang="zh-CN" sz="2800" b="1">
                <a:latin typeface="Bookman Old Style" panose="02050604050505020204" pitchFamily="18" charset="0"/>
              </a:rPr>
              <a:t>5</a:t>
            </a:r>
            <a:r>
              <a:rPr lang="zh-CN" altLang="en-US" sz="2800" b="1">
                <a:latin typeface="Bookman Old Style" panose="02050604050505020204" pitchFamily="18" charset="0"/>
              </a:rPr>
              <a:t>）、延迟定理</a:t>
            </a:r>
          </a:p>
        </p:txBody>
      </p:sp>
      <p:graphicFrame>
        <p:nvGraphicFramePr>
          <p:cNvPr id="246788" name="Object 1028"/>
          <p:cNvGraphicFramePr>
            <a:graphicFrameLocks noChangeAspect="1"/>
          </p:cNvGraphicFramePr>
          <p:nvPr/>
        </p:nvGraphicFramePr>
        <p:xfrm>
          <a:off x="2286000" y="381000"/>
          <a:ext cx="44719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1" name="公式" r:id="rId3" imgW="1455385" imgH="236283" progId="Equation.3">
                  <p:embed/>
                </p:oleObj>
              </mc:Choice>
              <mc:Fallback>
                <p:oleObj name="公式" r:id="rId3" imgW="1455385" imgH="236283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"/>
                        <a:ext cx="44719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9" name="Rectangle 1029"/>
          <p:cNvSpPr>
            <a:spLocks noChangeArrowheads="1"/>
          </p:cNvSpPr>
          <p:nvPr/>
        </p:nvSpPr>
        <p:spPr bwMode="auto">
          <a:xfrm>
            <a:off x="0" y="14478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证明：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6790" name="Object 1030"/>
          <p:cNvGraphicFramePr>
            <a:graphicFrameLocks noChangeAspect="1"/>
          </p:cNvGraphicFramePr>
          <p:nvPr/>
        </p:nvGraphicFramePr>
        <p:xfrm>
          <a:off x="3124200" y="1905000"/>
          <a:ext cx="33051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2" name="公式" r:id="rId5" imgW="1074314" imgH="319851" progId="Equation.3">
                  <p:embed/>
                </p:oleObj>
              </mc:Choice>
              <mc:Fallback>
                <p:oleObj name="公式" r:id="rId5" imgW="1074314" imgH="31985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05000"/>
                        <a:ext cx="33051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1" name="Object 1031"/>
          <p:cNvGraphicFramePr>
            <a:graphicFrameLocks noChangeAspect="1"/>
          </p:cNvGraphicFramePr>
          <p:nvPr/>
        </p:nvGraphicFramePr>
        <p:xfrm>
          <a:off x="2743200" y="3048000"/>
          <a:ext cx="40481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3" name="公式" r:id="rId7" imgW="1249538" imgH="319851" progId="Equation.3">
                  <p:embed/>
                </p:oleObj>
              </mc:Choice>
              <mc:Fallback>
                <p:oleObj name="公式" r:id="rId7" imgW="1249538" imgH="319851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404812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4" name="Object 1034"/>
          <p:cNvGraphicFramePr>
            <a:graphicFrameLocks noChangeAspect="1"/>
          </p:cNvGraphicFramePr>
          <p:nvPr/>
        </p:nvGraphicFramePr>
        <p:xfrm>
          <a:off x="2819400" y="4419600"/>
          <a:ext cx="42910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4" name="公式" r:id="rId9" imgW="1326093" imgH="350394" progId="Equation.3">
                  <p:embed/>
                </p:oleObj>
              </mc:Choice>
              <mc:Fallback>
                <p:oleObj name="公式" r:id="rId9" imgW="1326093" imgH="350394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42910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5" name="Object 1035"/>
          <p:cNvGraphicFramePr>
            <a:graphicFrameLocks noChangeAspect="1"/>
          </p:cNvGraphicFramePr>
          <p:nvPr/>
        </p:nvGraphicFramePr>
        <p:xfrm>
          <a:off x="533400" y="2057400"/>
          <a:ext cx="26050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5" name="公式" r:id="rId11" imgW="845926" imgH="221011" progId="Equation.3">
                  <p:embed/>
                </p:oleObj>
              </mc:Choice>
              <mc:Fallback>
                <p:oleObj name="公式" r:id="rId11" imgW="845926" imgH="221011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26050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6" name="Object 1036"/>
          <p:cNvGraphicFramePr>
            <a:graphicFrameLocks noChangeAspect="1"/>
          </p:cNvGraphicFramePr>
          <p:nvPr/>
        </p:nvGraphicFramePr>
        <p:xfrm>
          <a:off x="2895600" y="5867400"/>
          <a:ext cx="22542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6" name="公式" r:id="rId13" imgW="731520" imgH="221011" progId="Equation.3">
                  <p:embed/>
                </p:oleObj>
              </mc:Choice>
              <mc:Fallback>
                <p:oleObj name="公式" r:id="rId13" imgW="731520" imgH="221011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67400"/>
                        <a:ext cx="22542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Line 1026"/>
          <p:cNvSpPr>
            <a:spLocks noChangeShapeType="1"/>
          </p:cNvSpPr>
          <p:nvPr/>
        </p:nvSpPr>
        <p:spPr bwMode="auto">
          <a:xfrm>
            <a:off x="0" y="13716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1" name="Rectangle 1027"/>
          <p:cNvSpPr>
            <a:spLocks noChangeArrowheads="1"/>
          </p:cNvSpPr>
          <p:nvPr/>
        </p:nvSpPr>
        <p:spPr bwMode="auto">
          <a:xfrm>
            <a:off x="0" y="0"/>
            <a:ext cx="293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（</a:t>
            </a:r>
            <a:r>
              <a:rPr lang="en-US" altLang="zh-CN" sz="2800" b="1">
                <a:latin typeface="Bookman Old Style" panose="02050604050505020204" pitchFamily="18" charset="0"/>
              </a:rPr>
              <a:t>6</a:t>
            </a:r>
            <a:r>
              <a:rPr lang="zh-CN" altLang="en-US" sz="2800" b="1">
                <a:latin typeface="Bookman Old Style" panose="02050604050505020204" pitchFamily="18" charset="0"/>
              </a:rPr>
              <a:t>）、位移定理</a:t>
            </a:r>
          </a:p>
        </p:txBody>
      </p:sp>
      <p:graphicFrame>
        <p:nvGraphicFramePr>
          <p:cNvPr id="247812" name="Object 1028"/>
          <p:cNvGraphicFramePr>
            <a:graphicFrameLocks noChangeAspect="1"/>
          </p:cNvGraphicFramePr>
          <p:nvPr/>
        </p:nvGraphicFramePr>
        <p:xfrm>
          <a:off x="2667000" y="457200"/>
          <a:ext cx="4800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" name="公式" r:id="rId3" imgW="1402222" imgH="221011" progId="Equation.3">
                  <p:embed/>
                </p:oleObj>
              </mc:Choice>
              <mc:Fallback>
                <p:oleObj name="公式" r:id="rId3" imgW="1402222" imgH="221011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"/>
                        <a:ext cx="4800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3" name="Rectangle 1029"/>
          <p:cNvSpPr>
            <a:spLocks noChangeArrowheads="1"/>
          </p:cNvSpPr>
          <p:nvPr/>
        </p:nvSpPr>
        <p:spPr bwMode="auto">
          <a:xfrm>
            <a:off x="0" y="14478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证明：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7814" name="Object 1030"/>
          <p:cNvGraphicFramePr>
            <a:graphicFrameLocks noChangeAspect="1"/>
          </p:cNvGraphicFramePr>
          <p:nvPr/>
        </p:nvGraphicFramePr>
        <p:xfrm>
          <a:off x="2971800" y="1981200"/>
          <a:ext cx="36941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" name="公式" r:id="rId5" imgW="1196375" imgH="350394" progId="Equation.3">
                  <p:embed/>
                </p:oleObj>
              </mc:Choice>
              <mc:Fallback>
                <p:oleObj name="公式" r:id="rId5" imgW="1196375" imgH="350394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369411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5" name="Object 1031"/>
          <p:cNvGraphicFramePr>
            <a:graphicFrameLocks noChangeAspect="1"/>
          </p:cNvGraphicFramePr>
          <p:nvPr/>
        </p:nvGraphicFramePr>
        <p:xfrm>
          <a:off x="2895600" y="3124200"/>
          <a:ext cx="39973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" name="公式" r:id="rId7" imgW="1150443" imgH="350394" progId="Equation.3">
                  <p:embed/>
                </p:oleObj>
              </mc:Choice>
              <mc:Fallback>
                <p:oleObj name="公式" r:id="rId7" imgW="1150443" imgH="350394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399732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8" name="Object 1034"/>
          <p:cNvGraphicFramePr>
            <a:graphicFrameLocks noChangeAspect="1"/>
          </p:cNvGraphicFramePr>
          <p:nvPr/>
        </p:nvGraphicFramePr>
        <p:xfrm>
          <a:off x="457200" y="2057400"/>
          <a:ext cx="24225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" name="公式" r:id="rId9" imgW="700898" imgH="221011" progId="Equation.3">
                  <p:embed/>
                </p:oleObj>
              </mc:Choice>
              <mc:Fallback>
                <p:oleObj name="公式" r:id="rId9" imgW="700898" imgH="221011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24225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9" name="Object 1035"/>
          <p:cNvGraphicFramePr>
            <a:graphicFrameLocks noChangeAspect="1"/>
          </p:cNvGraphicFramePr>
          <p:nvPr/>
        </p:nvGraphicFramePr>
        <p:xfrm>
          <a:off x="2971800" y="4648200"/>
          <a:ext cx="24225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" name="公式" r:id="rId11" imgW="700898" imgH="221011" progId="Equation.3">
                  <p:embed/>
                </p:oleObj>
              </mc:Choice>
              <mc:Fallback>
                <p:oleObj name="公式" r:id="rId11" imgW="700898" imgH="221011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24225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 flipV="1">
            <a:off x="0" y="40386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0" y="0"/>
            <a:ext cx="293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（</a:t>
            </a:r>
            <a:r>
              <a:rPr lang="en-US" altLang="zh-CN" sz="2800" b="1">
                <a:latin typeface="Bookman Old Style" panose="02050604050505020204" pitchFamily="18" charset="0"/>
              </a:rPr>
              <a:t>7</a:t>
            </a:r>
            <a:r>
              <a:rPr lang="zh-CN" altLang="en-US" sz="2800" b="1">
                <a:latin typeface="Bookman Old Style" panose="02050604050505020204" pitchFamily="18" charset="0"/>
              </a:rPr>
              <a:t>）、卷积定理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0" y="43434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证明：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2533650" y="5006975"/>
          <a:ext cx="56769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" name="公式" r:id="rId3" imgW="1881963" imgH="350394" progId="Equation.3">
                  <p:embed/>
                </p:oleObj>
              </mc:Choice>
              <mc:Fallback>
                <p:oleObj name="公式" r:id="rId3" imgW="1881963" imgH="35039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5006975"/>
                        <a:ext cx="56769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4573588" y="-20638"/>
          <a:ext cx="30353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5" name="公式" r:id="rId5" imgW="982874" imgH="221011" progId="Equation.3">
                  <p:embed/>
                </p:oleObj>
              </mc:Choice>
              <mc:Fallback>
                <p:oleObj name="公式" r:id="rId5" imgW="982874" imgH="22101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-20638"/>
                        <a:ext cx="30353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3505200" y="304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若</a:t>
            </a:r>
          </a:p>
        </p:txBody>
      </p:sp>
      <p:graphicFrame>
        <p:nvGraphicFramePr>
          <p:cNvPr id="248841" name="Object 9"/>
          <p:cNvGraphicFramePr>
            <a:graphicFrameLocks noChangeAspect="1"/>
          </p:cNvGraphicFramePr>
          <p:nvPr/>
        </p:nvGraphicFramePr>
        <p:xfrm>
          <a:off x="1323975" y="1503363"/>
          <a:ext cx="53705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6" name="公式" r:id="rId7" imgW="1745015" imgH="221011" progId="Equation.3">
                  <p:embed/>
                </p:oleObj>
              </mc:Choice>
              <mc:Fallback>
                <p:oleObj name="公式" r:id="rId7" imgW="1745015" imgH="22101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503363"/>
                        <a:ext cx="53705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2" name="Object 10"/>
          <p:cNvGraphicFramePr>
            <a:graphicFrameLocks noChangeAspect="1"/>
          </p:cNvGraphicFramePr>
          <p:nvPr/>
        </p:nvGraphicFramePr>
        <p:xfrm>
          <a:off x="1954213" y="2266950"/>
          <a:ext cx="61499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7" name="公式" r:id="rId9" imgW="1996369" imgH="350394" progId="Equation.3">
                  <p:embed/>
                </p:oleObj>
              </mc:Choice>
              <mc:Fallback>
                <p:oleObj name="公式" r:id="rId9" imgW="1996369" imgH="35039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2266950"/>
                        <a:ext cx="61499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0" y="2514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其中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1981200" y="3429000"/>
            <a:ext cx="3827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 Antiqua" panose="02040602050305030304" pitchFamily="18" charset="0"/>
              </a:rPr>
              <a:t>称为 </a:t>
            </a:r>
            <a:r>
              <a:rPr lang="en-US" altLang="zh-CN" sz="2800" b="1" i="1">
                <a:latin typeface="Book Antiqua" panose="02040602050305030304" pitchFamily="18" charset="0"/>
              </a:rPr>
              <a:t>f</a:t>
            </a:r>
            <a:r>
              <a:rPr lang="en-US" altLang="zh-CN" sz="2800" b="1" i="1" baseline="-25000">
                <a:latin typeface="Book Antiqua" panose="02040602050305030304" pitchFamily="18" charset="0"/>
              </a:rPr>
              <a:t>1</a:t>
            </a:r>
            <a:r>
              <a:rPr lang="en-US" altLang="zh-CN" sz="2800" b="1" i="1">
                <a:latin typeface="Book Antiqua" panose="02040602050305030304" pitchFamily="18" charset="0"/>
              </a:rPr>
              <a:t>(t)</a:t>
            </a:r>
            <a:r>
              <a:rPr lang="zh-CN" altLang="en-US" sz="2800" b="1" i="1">
                <a:latin typeface="Book Antiqua" panose="02040602050305030304" pitchFamily="18" charset="0"/>
              </a:rPr>
              <a:t>与 </a:t>
            </a:r>
            <a:r>
              <a:rPr lang="en-US" altLang="zh-CN" sz="2800" b="1" i="1">
                <a:latin typeface="Book Antiqua" panose="02040602050305030304" pitchFamily="18" charset="0"/>
              </a:rPr>
              <a:t>f</a:t>
            </a:r>
            <a:r>
              <a:rPr lang="en-US" altLang="zh-CN" sz="2800" b="1" i="1" baseline="-25000">
                <a:latin typeface="Book Antiqua" panose="02040602050305030304" pitchFamily="18" charset="0"/>
              </a:rPr>
              <a:t>2</a:t>
            </a:r>
            <a:r>
              <a:rPr lang="en-US" altLang="zh-CN" sz="2800" b="1" i="1">
                <a:latin typeface="Book Antiqua" panose="02040602050305030304" pitchFamily="18" charset="0"/>
              </a:rPr>
              <a:t>(t) </a:t>
            </a:r>
            <a:r>
              <a:rPr lang="zh-CN" altLang="en-US" sz="2800" b="1">
                <a:latin typeface="Book Antiqua" panose="02040602050305030304" pitchFamily="18" charset="0"/>
              </a:rPr>
              <a:t>的卷积</a:t>
            </a:r>
          </a:p>
        </p:txBody>
      </p:sp>
      <p:graphicFrame>
        <p:nvGraphicFramePr>
          <p:cNvPr id="248846" name="Object 14"/>
          <p:cNvGraphicFramePr>
            <a:graphicFrameLocks noChangeAspect="1"/>
          </p:cNvGraphicFramePr>
          <p:nvPr/>
        </p:nvGraphicFramePr>
        <p:xfrm>
          <a:off x="4572000" y="762000"/>
          <a:ext cx="31511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8" name="公式" r:id="rId11" imgW="1021151" imgH="221011" progId="Equation.3">
                  <p:embed/>
                </p:oleObj>
              </mc:Choice>
              <mc:Fallback>
                <p:oleObj name="公式" r:id="rId11" imgW="1021151" imgH="22101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762000"/>
                        <a:ext cx="31511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7" name="Object 15"/>
          <p:cNvGraphicFramePr>
            <a:graphicFrameLocks noChangeAspect="1"/>
          </p:cNvGraphicFramePr>
          <p:nvPr/>
        </p:nvGraphicFramePr>
        <p:xfrm>
          <a:off x="1524000" y="4267200"/>
          <a:ext cx="28035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9" name="公式" r:id="rId13" imgW="906745" imgH="205740" progId="Equation.3">
                  <p:embed/>
                </p:oleObj>
              </mc:Choice>
              <mc:Fallback>
                <p:oleObj name="公式" r:id="rId13" imgW="906745" imgH="2057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28035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8" name="Object 16"/>
          <p:cNvGraphicFramePr>
            <a:graphicFrameLocks noChangeAspect="1"/>
          </p:cNvGraphicFramePr>
          <p:nvPr/>
        </p:nvGraphicFramePr>
        <p:xfrm>
          <a:off x="2533650" y="5862638"/>
          <a:ext cx="57912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0" name="公式" r:id="rId15" imgW="1920240" imgH="350394" progId="Equation.3">
                  <p:embed/>
                </p:oleObj>
              </mc:Choice>
              <mc:Fallback>
                <p:oleObj name="公式" r:id="rId15" imgW="1920240" imgH="35039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5862638"/>
                        <a:ext cx="57912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8859" name="Group 27"/>
          <p:cNvGrpSpPr>
            <a:grpSpLocks/>
          </p:cNvGrpSpPr>
          <p:nvPr/>
        </p:nvGrpSpPr>
        <p:grpSpPr bwMode="auto">
          <a:xfrm>
            <a:off x="228600" y="5105400"/>
            <a:ext cx="2133600" cy="1752600"/>
            <a:chOff x="144" y="3216"/>
            <a:chExt cx="1344" cy="1104"/>
          </a:xfrm>
        </p:grpSpPr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144" y="4128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V="1">
              <a:off x="192" y="336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V="1">
              <a:off x="192" y="3504"/>
              <a:ext cx="91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V="1">
              <a:off x="672" y="37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672" y="37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480" y="393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V="1">
              <a:off x="480" y="39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1248" y="3916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i="1"/>
                <a:t>t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192" y="3245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sz="3600" i="1">
                  <a:sym typeface="Symbol" panose="05050102010706020507" pitchFamily="18" charset="2"/>
                </a:rPr>
                <a:t></a:t>
              </a:r>
              <a:endParaRPr lang="en-US" altLang="zh-CN" sz="3600" i="1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480" y="3216"/>
              <a:ext cx="8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i="1">
                  <a:sym typeface="Symbol" panose="05050102010706020507" pitchFamily="18" charset="2"/>
                </a:rPr>
                <a:t>t=</a:t>
              </a:r>
              <a:endParaRPr lang="en-US" altLang="zh-CN" sz="3600" i="1"/>
            </a:p>
          </p:txBody>
        </p:sp>
      </p:grpSp>
      <p:sp>
        <p:nvSpPr>
          <p:cNvPr id="21520" name="文本框 1"/>
          <p:cNvSpPr txBox="1">
            <a:spLocks noChangeArrowheads="1"/>
          </p:cNvSpPr>
          <p:nvPr/>
        </p:nvSpPr>
        <p:spPr bwMode="auto">
          <a:xfrm>
            <a:off x="4625975" y="4343400"/>
            <a:ext cx="4824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注意积分上下限的变化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304800" y="18288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令</a:t>
            </a:r>
          </a:p>
        </p:txBody>
      </p: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685800" y="2590800"/>
          <a:ext cx="71628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1" name="公式" r:id="rId3" imgW="2064843" imgH="350394" progId="Equation.3">
                  <p:embed/>
                </p:oleObj>
              </mc:Choice>
              <mc:Fallback>
                <p:oleObj name="公式" r:id="rId3" imgW="2064843" imgH="35039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71628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4" name="Object 8"/>
          <p:cNvGraphicFramePr>
            <a:graphicFrameLocks noChangeAspect="1"/>
          </p:cNvGraphicFramePr>
          <p:nvPr/>
        </p:nvGraphicFramePr>
        <p:xfrm>
          <a:off x="762000" y="4191000"/>
          <a:ext cx="6705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2" name="公式" r:id="rId5" imgW="2225182" imgH="350394" progId="Equation.3">
                  <p:embed/>
                </p:oleObj>
              </mc:Choice>
              <mc:Fallback>
                <p:oleObj name="公式" r:id="rId5" imgW="2225182" imgH="35039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67056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304800" y="0"/>
          <a:ext cx="28035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公式" r:id="rId7" imgW="906745" imgH="205740" progId="Equation.3">
                  <p:embed/>
                </p:oleObj>
              </mc:Choice>
              <mc:Fallback>
                <p:oleObj name="公式" r:id="rId7" imgW="906745" imgH="2057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28035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8" name="Object 12"/>
          <p:cNvGraphicFramePr>
            <a:graphicFrameLocks noChangeAspect="1"/>
          </p:cNvGraphicFramePr>
          <p:nvPr/>
        </p:nvGraphicFramePr>
        <p:xfrm>
          <a:off x="1295400" y="1905000"/>
          <a:ext cx="1595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4" name="公式" r:id="rId9" imgW="525674" imgH="198104" progId="Equation.3">
                  <p:embed/>
                </p:oleObj>
              </mc:Choice>
              <mc:Fallback>
                <p:oleObj name="公式" r:id="rId9" imgW="525674" imgH="19810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15954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9" name="Object 13"/>
          <p:cNvGraphicFramePr>
            <a:graphicFrameLocks noChangeAspect="1"/>
          </p:cNvGraphicFramePr>
          <p:nvPr/>
        </p:nvGraphicFramePr>
        <p:xfrm>
          <a:off x="914400" y="5410200"/>
          <a:ext cx="26066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5" name="公式" r:id="rId11" imgW="845926" imgH="221011" progId="Equation.3">
                  <p:embed/>
                </p:oleObj>
              </mc:Choice>
              <mc:Fallback>
                <p:oleObj name="公式" r:id="rId11" imgW="845926" imgH="22101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26066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0" name="Object 14"/>
          <p:cNvGraphicFramePr>
            <a:graphicFrameLocks noChangeAspect="1"/>
          </p:cNvGraphicFramePr>
          <p:nvPr/>
        </p:nvGraphicFramePr>
        <p:xfrm>
          <a:off x="266700" y="685800"/>
          <a:ext cx="57912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6" name="公式" r:id="rId13" imgW="1920240" imgH="350394" progId="Equation.3">
                  <p:embed/>
                </p:oleObj>
              </mc:Choice>
              <mc:Fallback>
                <p:oleObj name="公式" r:id="rId13" imgW="1920240" imgH="35039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685800"/>
                        <a:ext cx="57912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4452937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640013"/>
            <a:ext cx="43561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文本框 3"/>
          <p:cNvSpPr txBox="1">
            <a:spLocks noChangeArrowheads="1"/>
          </p:cNvSpPr>
          <p:nvPr/>
        </p:nvSpPr>
        <p:spPr bwMode="auto">
          <a:xfrm>
            <a:off x="5364163" y="908050"/>
            <a:ext cx="29876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拉普拉斯变换</a:t>
            </a:r>
          </a:p>
        </p:txBody>
      </p:sp>
      <p:sp>
        <p:nvSpPr>
          <p:cNvPr id="23557" name="文本框 4"/>
          <p:cNvSpPr txBox="1">
            <a:spLocks noChangeArrowheads="1"/>
          </p:cNvSpPr>
          <p:nvPr/>
        </p:nvSpPr>
        <p:spPr bwMode="auto">
          <a:xfrm>
            <a:off x="5435600" y="3090863"/>
            <a:ext cx="2987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傅里叶变换</a:t>
            </a:r>
          </a:p>
        </p:txBody>
      </p:sp>
      <p:sp>
        <p:nvSpPr>
          <p:cNvPr id="23558" name="文本框 5"/>
          <p:cNvSpPr txBox="1">
            <a:spLocks noChangeArrowheads="1"/>
          </p:cNvSpPr>
          <p:nvPr/>
        </p:nvSpPr>
        <p:spPr bwMode="auto">
          <a:xfrm>
            <a:off x="323850" y="4584700"/>
            <a:ext cx="7708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为什么积分上下限不一样？</a:t>
            </a:r>
          </a:p>
        </p:txBody>
      </p:sp>
      <p:pic>
        <p:nvPicPr>
          <p:cNvPr id="23559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245100"/>
            <a:ext cx="6815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60" name="Line 76"/>
          <p:cNvSpPr>
            <a:spLocks noChangeShapeType="1"/>
          </p:cNvSpPr>
          <p:nvPr/>
        </p:nvSpPr>
        <p:spPr bwMode="auto">
          <a:xfrm flipH="1">
            <a:off x="4572000" y="33528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61" name="Rectangle 77"/>
          <p:cNvSpPr>
            <a:spLocks noChangeArrowheads="1"/>
          </p:cNvSpPr>
          <p:nvPr/>
        </p:nvSpPr>
        <p:spPr bwMode="auto">
          <a:xfrm>
            <a:off x="0" y="0"/>
            <a:ext cx="601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  </a:t>
            </a:r>
            <a:r>
              <a:rPr lang="zh-CN" altLang="zh-CN" sz="4000" b="1" i="1">
                <a:latin typeface="Book Antiqua" panose="02040602050305030304" pitchFamily="18" charset="0"/>
              </a:rPr>
              <a:t>  </a:t>
            </a:r>
            <a:r>
              <a:rPr lang="en-US" altLang="zh-CN" sz="4000" b="1" i="1">
                <a:latin typeface="Book Antiqua" panose="02040602050305030304" pitchFamily="18" charset="0"/>
              </a:rPr>
              <a:t>L[</a:t>
            </a:r>
            <a:r>
              <a:rPr lang="en-US" altLang="zh-CN" sz="4000" b="1">
                <a:latin typeface="Book Antiqua" panose="02040602050305030304" pitchFamily="18" charset="0"/>
              </a:rPr>
              <a:t>sin</a:t>
            </a:r>
            <a:r>
              <a:rPr lang="en-US" altLang="zh-CN" sz="4000" b="1" i="1">
                <a:latin typeface="Book Antiqua" panose="02040602050305030304" pitchFamily="18" charset="0"/>
                <a:sym typeface="Symbol" panose="05050102010706020507" pitchFamily="18" charset="2"/>
              </a:rPr>
              <a:t>t</a:t>
            </a:r>
            <a:r>
              <a:rPr lang="en-US" altLang="zh-CN" sz="4000" b="1" i="1">
                <a:latin typeface="Book Antiqua" panose="02040602050305030304" pitchFamily="18" charset="0"/>
              </a:rPr>
              <a:t>]</a:t>
            </a:r>
            <a:r>
              <a:rPr lang="en-US" altLang="zh-CN" sz="2800" b="1" i="1">
                <a:latin typeface="Book Antiqua" panose="02040602050305030304" pitchFamily="18" charset="0"/>
              </a:rPr>
              <a:t> ,  </a:t>
            </a:r>
            <a:r>
              <a:rPr lang="en-US" altLang="zh-CN" sz="4000" b="1" i="1">
                <a:latin typeface="Book Antiqua" panose="02040602050305030304" pitchFamily="18" charset="0"/>
              </a:rPr>
              <a:t>L[co</a:t>
            </a:r>
            <a:r>
              <a:rPr lang="en-US" altLang="zh-CN" sz="4000" b="1">
                <a:latin typeface="Book Antiqua" panose="02040602050305030304" pitchFamily="18" charset="0"/>
              </a:rPr>
              <a:t>s</a:t>
            </a:r>
            <a:r>
              <a:rPr lang="en-US" altLang="zh-CN" sz="4000" b="1" i="1">
                <a:latin typeface="Book Antiqua" panose="02040602050305030304" pitchFamily="18" charset="0"/>
                <a:sym typeface="Symbol" panose="05050102010706020507" pitchFamily="18" charset="2"/>
              </a:rPr>
              <a:t>t</a:t>
            </a:r>
            <a:r>
              <a:rPr lang="en-US" altLang="zh-CN" sz="4000" b="1" i="1">
                <a:latin typeface="Book Antiqua" panose="02040602050305030304" pitchFamily="18" charset="0"/>
              </a:rPr>
              <a:t>]</a:t>
            </a:r>
            <a:endParaRPr lang="en-US" altLang="zh-CN" sz="2800" b="1" i="1">
              <a:latin typeface="Book Antiqua" panose="02040602050305030304" pitchFamily="18" charset="0"/>
            </a:endParaRPr>
          </a:p>
        </p:txBody>
      </p:sp>
      <p:graphicFrame>
        <p:nvGraphicFramePr>
          <p:cNvPr id="170063" name="Object 79"/>
          <p:cNvGraphicFramePr>
            <a:graphicFrameLocks noChangeAspect="1"/>
          </p:cNvGraphicFramePr>
          <p:nvPr/>
        </p:nvGraphicFramePr>
        <p:xfrm>
          <a:off x="4724400" y="838200"/>
          <a:ext cx="4114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5" name="公式" r:id="rId3" imgW="1501317" imgH="426751" progId="Equation.3">
                  <p:embed/>
                </p:oleObj>
              </mc:Choice>
              <mc:Fallback>
                <p:oleObj name="公式" r:id="rId3" imgW="1501317" imgH="426751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38200"/>
                        <a:ext cx="4114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66" name="Object 82"/>
          <p:cNvGraphicFramePr>
            <a:graphicFrameLocks noChangeAspect="1"/>
          </p:cNvGraphicFramePr>
          <p:nvPr/>
        </p:nvGraphicFramePr>
        <p:xfrm>
          <a:off x="1295400" y="914400"/>
          <a:ext cx="24701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6" name="公式" r:id="rId5" imgW="853582" imgH="411480" progId="Equation.3">
                  <p:embed/>
                </p:oleObj>
              </mc:Choice>
              <mc:Fallback>
                <p:oleObj name="公式" r:id="rId5" imgW="853582" imgH="4114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247015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69" name="Rectangle 85"/>
          <p:cNvSpPr>
            <a:spLocks noChangeArrowheads="1"/>
          </p:cNvSpPr>
          <p:nvPr/>
        </p:nvSpPr>
        <p:spPr bwMode="auto">
          <a:xfrm>
            <a:off x="0" y="1066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170072" name="Object 88"/>
          <p:cNvGraphicFramePr>
            <a:graphicFrameLocks noChangeAspect="1"/>
          </p:cNvGraphicFramePr>
          <p:nvPr/>
        </p:nvGraphicFramePr>
        <p:xfrm>
          <a:off x="4724400" y="2057400"/>
          <a:ext cx="4114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7" name="公式" r:id="rId7" imgW="1478351" imgH="426751" progId="Equation.3">
                  <p:embed/>
                </p:oleObj>
              </mc:Choice>
              <mc:Fallback>
                <p:oleObj name="公式" r:id="rId7" imgW="1478351" imgH="426751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4114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73" name="Line 89"/>
          <p:cNvSpPr>
            <a:spLocks noChangeShapeType="1"/>
          </p:cNvSpPr>
          <p:nvPr/>
        </p:nvSpPr>
        <p:spPr bwMode="auto">
          <a:xfrm flipH="1" flipV="1">
            <a:off x="4572000" y="914400"/>
            <a:ext cx="76200" cy="2438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0074" name="Object 90"/>
          <p:cNvGraphicFramePr>
            <a:graphicFrameLocks noChangeAspect="1"/>
          </p:cNvGraphicFramePr>
          <p:nvPr/>
        </p:nvGraphicFramePr>
        <p:xfrm>
          <a:off x="685800" y="2590800"/>
          <a:ext cx="1747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8" name="公式" r:id="rId9" imgW="601803" imgH="198104" progId="Equation.3">
                  <p:embed/>
                </p:oleObj>
              </mc:Choice>
              <mc:Fallback>
                <p:oleObj name="公式" r:id="rId9" imgW="601803" imgH="198104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17478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5" name="Object 91"/>
          <p:cNvGraphicFramePr>
            <a:graphicFrameLocks noChangeAspect="1"/>
          </p:cNvGraphicFramePr>
          <p:nvPr/>
        </p:nvGraphicFramePr>
        <p:xfrm>
          <a:off x="762000" y="3352800"/>
          <a:ext cx="407511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9" name="公式" r:id="rId11" imgW="1417533" imgH="426751" progId="Equation.3">
                  <p:embed/>
                </p:oleObj>
              </mc:Choice>
              <mc:Fallback>
                <p:oleObj name="公式" r:id="rId11" imgW="1417533" imgH="426751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4075113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76" name="Line 92"/>
          <p:cNvSpPr>
            <a:spLocks noChangeShapeType="1"/>
          </p:cNvSpPr>
          <p:nvPr/>
        </p:nvSpPr>
        <p:spPr bwMode="auto">
          <a:xfrm flipH="1">
            <a:off x="0" y="23622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0077" name="Object 93"/>
          <p:cNvGraphicFramePr>
            <a:graphicFrameLocks noChangeAspect="1"/>
          </p:cNvGraphicFramePr>
          <p:nvPr/>
        </p:nvGraphicFramePr>
        <p:xfrm>
          <a:off x="4876800" y="3352800"/>
          <a:ext cx="2001838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0" name="公式" r:id="rId13" imgW="693243" imgH="426751" progId="Equation.3">
                  <p:embed/>
                </p:oleObj>
              </mc:Choice>
              <mc:Fallback>
                <p:oleObj name="公式" r:id="rId13" imgW="693243" imgH="426751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2001838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8" name="Object 94"/>
          <p:cNvGraphicFramePr>
            <a:graphicFrameLocks noChangeAspect="1"/>
          </p:cNvGraphicFramePr>
          <p:nvPr/>
        </p:nvGraphicFramePr>
        <p:xfrm>
          <a:off x="7518400" y="3733800"/>
          <a:ext cx="1625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1" name="公式" r:id="rId15" imgW="655391" imgH="198104" progId="Equation.3">
                  <p:embed/>
                </p:oleObj>
              </mc:Choice>
              <mc:Fallback>
                <p:oleObj name="公式" r:id="rId15" imgW="655391" imgH="198104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733800"/>
                        <a:ext cx="1625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9" name="Object 95"/>
          <p:cNvGraphicFramePr>
            <a:graphicFrameLocks noChangeAspect="1"/>
          </p:cNvGraphicFramePr>
          <p:nvPr/>
        </p:nvGraphicFramePr>
        <p:xfrm>
          <a:off x="593725" y="4802188"/>
          <a:ext cx="17795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" name="公式" r:id="rId17" imgW="617114" imgH="198104" progId="Equation.3">
                  <p:embed/>
                </p:oleObj>
              </mc:Choice>
              <mc:Fallback>
                <p:oleObj name="公式" r:id="rId17" imgW="617114" imgH="198104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802188"/>
                        <a:ext cx="17795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80" name="Object 96"/>
          <p:cNvGraphicFramePr>
            <a:graphicFrameLocks noChangeAspect="1"/>
          </p:cNvGraphicFramePr>
          <p:nvPr/>
        </p:nvGraphicFramePr>
        <p:xfrm>
          <a:off x="758825" y="5564188"/>
          <a:ext cx="3929063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" name="公式" r:id="rId19" imgW="1363945" imgH="426751" progId="Equation.3">
                  <p:embed/>
                </p:oleObj>
              </mc:Choice>
              <mc:Fallback>
                <p:oleObj name="公式" r:id="rId19" imgW="1363945" imgH="426751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564188"/>
                        <a:ext cx="3929063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81" name="Object 97"/>
          <p:cNvGraphicFramePr>
            <a:graphicFrameLocks noChangeAspect="1"/>
          </p:cNvGraphicFramePr>
          <p:nvPr/>
        </p:nvGraphicFramePr>
        <p:xfrm>
          <a:off x="4648200" y="5564188"/>
          <a:ext cx="2001838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" name="公式" r:id="rId21" imgW="693243" imgH="426751" progId="Equation.3">
                  <p:embed/>
                </p:oleObj>
              </mc:Choice>
              <mc:Fallback>
                <p:oleObj name="公式" r:id="rId21" imgW="693243" imgH="426751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564188"/>
                        <a:ext cx="2001838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82" name="Line 98"/>
          <p:cNvSpPr>
            <a:spLocks noChangeShapeType="1"/>
          </p:cNvSpPr>
          <p:nvPr/>
        </p:nvSpPr>
        <p:spPr bwMode="auto">
          <a:xfrm flipH="1">
            <a:off x="0" y="48006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0083" name="Object 99"/>
          <p:cNvGraphicFramePr>
            <a:graphicFrameLocks noChangeAspect="1"/>
          </p:cNvGraphicFramePr>
          <p:nvPr/>
        </p:nvGraphicFramePr>
        <p:xfrm>
          <a:off x="7518400" y="6019800"/>
          <a:ext cx="1625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5" name="公式" r:id="rId23" imgW="655391" imgH="198104" progId="Equation.3">
                  <p:embed/>
                </p:oleObj>
              </mc:Choice>
              <mc:Fallback>
                <p:oleObj name="公式" r:id="rId23" imgW="655391" imgH="198104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6019800"/>
                        <a:ext cx="1625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文本框 1"/>
          <p:cNvSpPr txBox="1">
            <a:spLocks noChangeArrowheads="1"/>
          </p:cNvSpPr>
          <p:nvPr/>
        </p:nvSpPr>
        <p:spPr bwMode="auto">
          <a:xfrm>
            <a:off x="3765550" y="4941888"/>
            <a:ext cx="3686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非常重要！！！！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3" name="Text Box 26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362200" y="152400"/>
            <a:ext cx="429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拉普拉氏变换反演</a:t>
            </a:r>
          </a:p>
        </p:txBody>
      </p:sp>
      <p:sp>
        <p:nvSpPr>
          <p:cNvPr id="171036" name="Rectangle 28"/>
          <p:cNvSpPr>
            <a:spLocks noChangeArrowheads="1"/>
          </p:cNvSpPr>
          <p:nvPr/>
        </p:nvSpPr>
        <p:spPr bwMode="auto">
          <a:xfrm>
            <a:off x="304800" y="990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0" y="1905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171044" name="Line 36"/>
          <p:cNvSpPr>
            <a:spLocks noChangeShapeType="1"/>
          </p:cNvSpPr>
          <p:nvPr/>
        </p:nvSpPr>
        <p:spPr bwMode="auto">
          <a:xfrm flipH="1" flipV="1">
            <a:off x="0" y="19050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50" name="Line 42"/>
          <p:cNvSpPr>
            <a:spLocks noChangeShapeType="1"/>
          </p:cNvSpPr>
          <p:nvPr/>
        </p:nvSpPr>
        <p:spPr bwMode="auto">
          <a:xfrm flipH="1">
            <a:off x="3124200" y="5105400"/>
            <a:ext cx="601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1053" name="Object 45"/>
          <p:cNvGraphicFramePr>
            <a:graphicFrameLocks noChangeAspect="1"/>
          </p:cNvGraphicFramePr>
          <p:nvPr/>
        </p:nvGraphicFramePr>
        <p:xfrm>
          <a:off x="2362200" y="685800"/>
          <a:ext cx="34940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1" name="公式" r:id="rId4" imgW="1211686" imgH="411480" progId="Equation.3">
                  <p:embed/>
                </p:oleObj>
              </mc:Choice>
              <mc:Fallback>
                <p:oleObj name="公式" r:id="rId4" imgW="1211686" imgH="411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85800"/>
                        <a:ext cx="34940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54" name="Rectangle 46"/>
          <p:cNvSpPr>
            <a:spLocks noChangeArrowheads="1"/>
          </p:cNvSpPr>
          <p:nvPr/>
        </p:nvSpPr>
        <p:spPr bwMode="auto">
          <a:xfrm>
            <a:off x="6019800" y="10668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的 </a:t>
            </a:r>
            <a:r>
              <a:rPr lang="en-US" altLang="zh-CN" sz="2800" b="1" i="1">
                <a:latin typeface="Book Antiqua" panose="02040602050305030304" pitchFamily="18" charset="0"/>
              </a:rPr>
              <a:t>Laplace </a:t>
            </a:r>
            <a:r>
              <a:rPr lang="zh-CN" altLang="zh-CN" sz="2800" b="1" i="1">
                <a:latin typeface="Book Antiqua" panose="02040602050305030304" pitchFamily="18" charset="0"/>
              </a:rPr>
              <a:t>逆变换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171055" name="Object 47"/>
          <p:cNvGraphicFramePr>
            <a:graphicFrameLocks noChangeAspect="1"/>
          </p:cNvGraphicFramePr>
          <p:nvPr/>
        </p:nvGraphicFramePr>
        <p:xfrm>
          <a:off x="609600" y="1828800"/>
          <a:ext cx="34940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2" name="公式" r:id="rId6" imgW="1211686" imgH="411480" progId="Equation.3">
                  <p:embed/>
                </p:oleObj>
              </mc:Choice>
              <mc:Fallback>
                <p:oleObj name="公式" r:id="rId6" imgW="1211686" imgH="411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34940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56" name="Object 48"/>
          <p:cNvGraphicFramePr>
            <a:graphicFrameLocks noChangeAspect="1"/>
          </p:cNvGraphicFramePr>
          <p:nvPr/>
        </p:nvGraphicFramePr>
        <p:xfrm>
          <a:off x="4114800" y="1981200"/>
          <a:ext cx="24384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3" name="公式" r:id="rId8" imgW="845926" imgH="411480" progId="Equation.3">
                  <p:embed/>
                </p:oleObj>
              </mc:Choice>
              <mc:Fallback>
                <p:oleObj name="公式" r:id="rId8" imgW="845926" imgH="411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24384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57" name="Object 49"/>
          <p:cNvGraphicFramePr>
            <a:graphicFrameLocks noChangeAspect="1"/>
          </p:cNvGraphicFramePr>
          <p:nvPr/>
        </p:nvGraphicFramePr>
        <p:xfrm>
          <a:off x="1981200" y="3200400"/>
          <a:ext cx="48402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4" name="公式" r:id="rId10" imgW="1684197" imgH="411480" progId="Equation.3">
                  <p:embed/>
                </p:oleObj>
              </mc:Choice>
              <mc:Fallback>
                <p:oleObj name="公式" r:id="rId10" imgW="1684197" imgH="411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8402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60" name="Line 52"/>
          <p:cNvSpPr>
            <a:spLocks noChangeShapeType="1"/>
          </p:cNvSpPr>
          <p:nvPr/>
        </p:nvSpPr>
        <p:spPr bwMode="auto">
          <a:xfrm flipH="1">
            <a:off x="0" y="42672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62" name="Rectangle 54"/>
          <p:cNvSpPr>
            <a:spLocks noChangeArrowheads="1"/>
          </p:cNvSpPr>
          <p:nvPr/>
        </p:nvSpPr>
        <p:spPr bwMode="auto">
          <a:xfrm>
            <a:off x="0" y="44196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由位移定理</a:t>
            </a:r>
          </a:p>
        </p:txBody>
      </p:sp>
      <p:graphicFrame>
        <p:nvGraphicFramePr>
          <p:cNvPr id="171063" name="Object 55"/>
          <p:cNvGraphicFramePr>
            <a:graphicFrameLocks noChangeAspect="1"/>
          </p:cNvGraphicFramePr>
          <p:nvPr/>
        </p:nvGraphicFramePr>
        <p:xfrm>
          <a:off x="3124200" y="4343400"/>
          <a:ext cx="4800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" name="公式" r:id="rId12" imgW="1402222" imgH="221011" progId="Equation.3">
                  <p:embed/>
                </p:oleObj>
              </mc:Choice>
              <mc:Fallback>
                <p:oleObj name="公式" r:id="rId12" imgW="1402222" imgH="221011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4800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65" name="Object 57"/>
          <p:cNvGraphicFramePr>
            <a:graphicFrameLocks noChangeAspect="1"/>
          </p:cNvGraphicFramePr>
          <p:nvPr/>
        </p:nvGraphicFramePr>
        <p:xfrm>
          <a:off x="457200" y="5334000"/>
          <a:ext cx="21463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" name="公式" r:id="rId14" imgW="739175" imgH="221011" progId="Equation.3">
                  <p:embed/>
                </p:oleObj>
              </mc:Choice>
              <mc:Fallback>
                <p:oleObj name="公式" r:id="rId14" imgW="739175" imgH="221011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0"/>
                        <a:ext cx="21463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66" name="Object 58"/>
          <p:cNvGraphicFramePr>
            <a:graphicFrameLocks noChangeAspect="1"/>
          </p:cNvGraphicFramePr>
          <p:nvPr/>
        </p:nvGraphicFramePr>
        <p:xfrm>
          <a:off x="2752725" y="5257800"/>
          <a:ext cx="22050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" name="公式" r:id="rId16" imgW="640080" imgH="198104" progId="Equation.3">
                  <p:embed/>
                </p:oleObj>
              </mc:Choice>
              <mc:Fallback>
                <p:oleObj name="公式" r:id="rId16" imgW="640080" imgH="19810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5257800"/>
                        <a:ext cx="220503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67" name="Object 59"/>
          <p:cNvGraphicFramePr>
            <a:graphicFrameLocks noChangeAspect="1"/>
          </p:cNvGraphicFramePr>
          <p:nvPr/>
        </p:nvGraphicFramePr>
        <p:xfrm>
          <a:off x="5029200" y="5181600"/>
          <a:ext cx="2895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" name="公式" r:id="rId18" imgW="1120246" imgH="411480" progId="Equation.3">
                  <p:embed/>
                </p:oleObj>
              </mc:Choice>
              <mc:Fallback>
                <p:oleObj name="公式" r:id="rId18" imgW="1120246" imgH="4114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81600"/>
                        <a:ext cx="28956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68" name="Object 60"/>
          <p:cNvGraphicFramePr>
            <a:graphicFrameLocks noChangeAspect="1"/>
          </p:cNvGraphicFramePr>
          <p:nvPr/>
        </p:nvGraphicFramePr>
        <p:xfrm>
          <a:off x="1066800" y="5943600"/>
          <a:ext cx="25939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" name="公式" r:id="rId20" imgW="754486" imgH="198104" progId="Equation.3">
                  <p:embed/>
                </p:oleObj>
              </mc:Choice>
              <mc:Fallback>
                <p:oleObj name="公式" r:id="rId20" imgW="754486" imgH="198104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943600"/>
                        <a:ext cx="25939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69" name="Object 61"/>
          <p:cNvGraphicFramePr>
            <a:graphicFrameLocks noChangeAspect="1"/>
          </p:cNvGraphicFramePr>
          <p:nvPr/>
        </p:nvGraphicFramePr>
        <p:xfrm>
          <a:off x="3733800" y="5867400"/>
          <a:ext cx="19812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" name="公式" r:id="rId22" imgW="624769" imgH="388573" progId="Equation.3">
                  <p:embed/>
                </p:oleObj>
              </mc:Choice>
              <mc:Fallback>
                <p:oleObj name="公式" r:id="rId22" imgW="624769" imgH="38857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867400"/>
                        <a:ext cx="19812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3"/>
          <p:cNvSpPr>
            <a:spLocks noChangeArrowheads="1"/>
          </p:cNvSpPr>
          <p:nvPr/>
        </p:nvSpPr>
        <p:spPr bwMode="auto">
          <a:xfrm>
            <a:off x="0" y="533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sp>
        <p:nvSpPr>
          <p:cNvPr id="219160" name="Rectangle 24"/>
          <p:cNvSpPr>
            <a:spLocks noChangeArrowheads="1"/>
          </p:cNvSpPr>
          <p:nvPr/>
        </p:nvSpPr>
        <p:spPr bwMode="auto">
          <a:xfrm>
            <a:off x="0" y="1905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6628" name="Line 25"/>
          <p:cNvSpPr>
            <a:spLocks noChangeShapeType="1"/>
          </p:cNvSpPr>
          <p:nvPr/>
        </p:nvSpPr>
        <p:spPr bwMode="auto">
          <a:xfrm flipH="1">
            <a:off x="0" y="17526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2" name="Line 26"/>
          <p:cNvSpPr>
            <a:spLocks noChangeShapeType="1"/>
          </p:cNvSpPr>
          <p:nvPr/>
        </p:nvSpPr>
        <p:spPr bwMode="auto">
          <a:xfrm flipH="1">
            <a:off x="3124200" y="5105400"/>
            <a:ext cx="6019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30" name="Object 27"/>
          <p:cNvGraphicFramePr>
            <a:graphicFrameLocks noChangeAspect="1"/>
          </p:cNvGraphicFramePr>
          <p:nvPr/>
        </p:nvGraphicFramePr>
        <p:xfrm>
          <a:off x="1490663" y="304800"/>
          <a:ext cx="37131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4" name="公式" r:id="rId3" imgW="1287815" imgH="411480" progId="Equation.3">
                  <p:embed/>
                </p:oleObj>
              </mc:Choice>
              <mc:Fallback>
                <p:oleObj name="公式" r:id="rId3" imgW="1287815" imgH="411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304800"/>
                        <a:ext cx="3713162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28"/>
          <p:cNvSpPr>
            <a:spLocks noChangeArrowheads="1"/>
          </p:cNvSpPr>
          <p:nvPr/>
        </p:nvSpPr>
        <p:spPr bwMode="auto">
          <a:xfrm>
            <a:off x="5715000" y="6858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的 </a:t>
            </a:r>
            <a:r>
              <a:rPr lang="en-US" altLang="zh-CN" sz="2800" b="1" i="1">
                <a:latin typeface="Book Antiqua" panose="02040602050305030304" pitchFamily="18" charset="0"/>
              </a:rPr>
              <a:t>Laplace </a:t>
            </a:r>
            <a:r>
              <a:rPr lang="zh-CN" altLang="zh-CN" sz="2800" b="1" i="1">
                <a:latin typeface="Book Antiqua" panose="02040602050305030304" pitchFamily="18" charset="0"/>
              </a:rPr>
              <a:t>逆变换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19168" name="Line 32"/>
          <p:cNvSpPr>
            <a:spLocks noChangeShapeType="1"/>
          </p:cNvSpPr>
          <p:nvPr/>
        </p:nvSpPr>
        <p:spPr bwMode="auto">
          <a:xfrm flipH="1">
            <a:off x="0" y="3505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9" name="Rectangle 33"/>
          <p:cNvSpPr>
            <a:spLocks noChangeArrowheads="1"/>
          </p:cNvSpPr>
          <p:nvPr/>
        </p:nvSpPr>
        <p:spPr bwMode="auto">
          <a:xfrm>
            <a:off x="0" y="44196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和位移定理</a:t>
            </a:r>
          </a:p>
        </p:txBody>
      </p:sp>
      <p:graphicFrame>
        <p:nvGraphicFramePr>
          <p:cNvPr id="219170" name="Object 34"/>
          <p:cNvGraphicFramePr>
            <a:graphicFrameLocks noChangeAspect="1"/>
          </p:cNvGraphicFramePr>
          <p:nvPr/>
        </p:nvGraphicFramePr>
        <p:xfrm>
          <a:off x="2743200" y="4343400"/>
          <a:ext cx="4800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5" name="公式" r:id="rId5" imgW="1402222" imgH="221011" progId="Equation.3">
                  <p:embed/>
                </p:oleObj>
              </mc:Choice>
              <mc:Fallback>
                <p:oleObj name="公式" r:id="rId5" imgW="1402222" imgH="22101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4800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1" name="Object 35"/>
          <p:cNvGraphicFramePr>
            <a:graphicFrameLocks noChangeAspect="1"/>
          </p:cNvGraphicFramePr>
          <p:nvPr/>
        </p:nvGraphicFramePr>
        <p:xfrm>
          <a:off x="1219200" y="5638800"/>
          <a:ext cx="21463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6" name="公式" r:id="rId7" imgW="739175" imgH="221011" progId="Equation.3">
                  <p:embed/>
                </p:oleObj>
              </mc:Choice>
              <mc:Fallback>
                <p:oleObj name="公式" r:id="rId7" imgW="739175" imgH="22101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38800"/>
                        <a:ext cx="21463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2" name="Object 36"/>
          <p:cNvGraphicFramePr>
            <a:graphicFrameLocks noChangeAspect="1"/>
          </p:cNvGraphicFramePr>
          <p:nvPr/>
        </p:nvGraphicFramePr>
        <p:xfrm>
          <a:off x="3276600" y="5486400"/>
          <a:ext cx="26320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7" name="公式" r:id="rId9" imgW="769797" imgH="388573" progId="Equation.3">
                  <p:embed/>
                </p:oleObj>
              </mc:Choice>
              <mc:Fallback>
                <p:oleObj name="公式" r:id="rId9" imgW="769797" imgH="38857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6400"/>
                        <a:ext cx="26320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5" name="Object 39"/>
          <p:cNvGraphicFramePr>
            <a:graphicFrameLocks noChangeAspect="1"/>
          </p:cNvGraphicFramePr>
          <p:nvPr/>
        </p:nvGraphicFramePr>
        <p:xfrm>
          <a:off x="5845175" y="5410200"/>
          <a:ext cx="32988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8" name="公式" r:id="rId11" imgW="1044117" imgH="388573" progId="Equation.3">
                  <p:embed/>
                </p:oleObj>
              </mc:Choice>
              <mc:Fallback>
                <p:oleObj name="公式" r:id="rId11" imgW="1044117" imgH="38857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410200"/>
                        <a:ext cx="32988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6" name="Object 40"/>
          <p:cNvGraphicFramePr>
            <a:graphicFrameLocks noChangeAspect="1"/>
          </p:cNvGraphicFramePr>
          <p:nvPr/>
        </p:nvGraphicFramePr>
        <p:xfrm>
          <a:off x="609600" y="1828800"/>
          <a:ext cx="37131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9" name="公式" r:id="rId13" imgW="1287815" imgH="411480" progId="Equation.3">
                  <p:embed/>
                </p:oleObj>
              </mc:Choice>
              <mc:Fallback>
                <p:oleObj name="公式" r:id="rId13" imgW="1287815" imgH="411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37131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7" name="Object 41"/>
          <p:cNvGraphicFramePr>
            <a:graphicFrameLocks noChangeAspect="1"/>
          </p:cNvGraphicFramePr>
          <p:nvPr/>
        </p:nvGraphicFramePr>
        <p:xfrm>
          <a:off x="4267200" y="1981200"/>
          <a:ext cx="34210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0" name="公式" r:id="rId15" imgW="1188720" imgH="411480" progId="Equation.3">
                  <p:embed/>
                </p:oleObj>
              </mc:Choice>
              <mc:Fallback>
                <p:oleObj name="公式" r:id="rId15" imgW="1188720" imgH="411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34210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78" name="Rectangle 42"/>
          <p:cNvSpPr>
            <a:spLocks noChangeArrowheads="1"/>
          </p:cNvSpPr>
          <p:nvPr/>
        </p:nvSpPr>
        <p:spPr bwMode="auto">
          <a:xfrm>
            <a:off x="0" y="36576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由延迟定理</a:t>
            </a:r>
          </a:p>
        </p:txBody>
      </p:sp>
      <p:graphicFrame>
        <p:nvGraphicFramePr>
          <p:cNvPr id="219179" name="Object 43"/>
          <p:cNvGraphicFramePr>
            <a:graphicFrameLocks noChangeAspect="1"/>
          </p:cNvGraphicFramePr>
          <p:nvPr/>
        </p:nvGraphicFramePr>
        <p:xfrm>
          <a:off x="2590800" y="3581400"/>
          <a:ext cx="44719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1" name="公式" r:id="rId17" imgW="1455385" imgH="236283" progId="Equation.3">
                  <p:embed/>
                </p:oleObj>
              </mc:Choice>
              <mc:Fallback>
                <p:oleObj name="公式" r:id="rId17" imgW="1455385" imgH="23628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81400"/>
                        <a:ext cx="44719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80" name="Object 44"/>
          <p:cNvGraphicFramePr>
            <a:graphicFrameLocks noChangeAspect="1"/>
          </p:cNvGraphicFramePr>
          <p:nvPr/>
        </p:nvGraphicFramePr>
        <p:xfrm>
          <a:off x="0" y="4876800"/>
          <a:ext cx="1765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2" name="公式" r:id="rId19" imgW="807649" imgH="411480" progId="Equation.3">
                  <p:embed/>
                </p:oleObj>
              </mc:Choice>
              <mc:Fallback>
                <p:oleObj name="公式" r:id="rId19" imgW="807649" imgH="4114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76800"/>
                        <a:ext cx="17653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10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771800" y="24786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傅里叶积分定理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836712"/>
            <a:ext cx="8562299" cy="1338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988840"/>
            <a:ext cx="5837426" cy="10745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0" y="3481392"/>
            <a:ext cx="4916531" cy="268315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95536" y="1556792"/>
            <a:ext cx="2016224" cy="6183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150145"/>
              </p:ext>
            </p:extLst>
          </p:nvPr>
        </p:nvGraphicFramePr>
        <p:xfrm>
          <a:off x="4966219" y="3315114"/>
          <a:ext cx="4188325" cy="293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7" imgW="1739880" imgH="1218960" progId="Equation.DSMT4">
                  <p:embed/>
                </p:oleObj>
              </mc:Choice>
              <mc:Fallback>
                <p:oleObj name="Equation" r:id="rId7" imgW="173988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6219" y="3315114"/>
                        <a:ext cx="4188325" cy="2933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10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149495" y="6164546"/>
            <a:ext cx="388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充分不必要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132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9"/>
          <p:cNvSpPr>
            <a:spLocks noChangeArrowheads="1"/>
          </p:cNvSpPr>
          <p:nvPr/>
        </p:nvSpPr>
        <p:spPr bwMode="auto">
          <a:xfrm>
            <a:off x="0" y="533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 dirty="0">
                <a:latin typeface="Book Antiqua" panose="02040602050305030304" pitchFamily="18" charset="0"/>
              </a:rPr>
              <a:t>例：求</a:t>
            </a:r>
            <a:endParaRPr lang="zh-CN" altLang="en-US" sz="2800" b="1" i="1" dirty="0">
              <a:latin typeface="Book Antiqua" panose="02040602050305030304" pitchFamily="18" charset="0"/>
            </a:endParaRPr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0" y="1905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7652" name="Line 31"/>
          <p:cNvSpPr>
            <a:spLocks noChangeShapeType="1"/>
          </p:cNvSpPr>
          <p:nvPr/>
        </p:nvSpPr>
        <p:spPr bwMode="auto">
          <a:xfrm flipH="1" flipV="1">
            <a:off x="0" y="15240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3" name="Object 33"/>
          <p:cNvGraphicFramePr>
            <a:graphicFrameLocks noChangeAspect="1"/>
          </p:cNvGraphicFramePr>
          <p:nvPr/>
        </p:nvGraphicFramePr>
        <p:xfrm>
          <a:off x="1524000" y="304800"/>
          <a:ext cx="3124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6" name="公式" r:id="rId3" imgW="1059003" imgH="434387" progId="Equation.3">
                  <p:embed/>
                </p:oleObj>
              </mc:Choice>
              <mc:Fallback>
                <p:oleObj name="公式" r:id="rId3" imgW="1059003" imgH="43438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"/>
                        <a:ext cx="31242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34"/>
          <p:cNvSpPr>
            <a:spLocks noChangeArrowheads="1"/>
          </p:cNvSpPr>
          <p:nvPr/>
        </p:nvSpPr>
        <p:spPr bwMode="auto">
          <a:xfrm>
            <a:off x="5715000" y="6858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 dirty="0">
                <a:latin typeface="Book Antiqua" panose="02040602050305030304" pitchFamily="18" charset="0"/>
              </a:rPr>
              <a:t>的 </a:t>
            </a:r>
            <a:r>
              <a:rPr lang="en-US" altLang="zh-CN" sz="2800" b="1" i="1" dirty="0">
                <a:latin typeface="Book Antiqua" panose="02040602050305030304" pitchFamily="18" charset="0"/>
              </a:rPr>
              <a:t>Laplace </a:t>
            </a:r>
            <a:r>
              <a:rPr lang="zh-CN" altLang="zh-CN" sz="2800" b="1" i="1" dirty="0">
                <a:latin typeface="Book Antiqua" panose="02040602050305030304" pitchFamily="18" charset="0"/>
              </a:rPr>
              <a:t>逆变换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20195" name="Line 35"/>
          <p:cNvSpPr>
            <a:spLocks noChangeShapeType="1"/>
          </p:cNvSpPr>
          <p:nvPr/>
        </p:nvSpPr>
        <p:spPr bwMode="auto">
          <a:xfrm flipH="1">
            <a:off x="0" y="29718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198" name="Object 38"/>
          <p:cNvGraphicFramePr>
            <a:graphicFrameLocks noChangeAspect="1"/>
          </p:cNvGraphicFramePr>
          <p:nvPr/>
        </p:nvGraphicFramePr>
        <p:xfrm>
          <a:off x="0" y="4038600"/>
          <a:ext cx="32019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7" name="公式" r:id="rId5" imgW="1112591" imgH="221011" progId="Equation.3">
                  <p:embed/>
                </p:oleObj>
              </mc:Choice>
              <mc:Fallback>
                <p:oleObj name="公式" r:id="rId5" imgW="1112591" imgH="22101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8600"/>
                        <a:ext cx="32019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6" name="Object 46"/>
          <p:cNvGraphicFramePr>
            <a:graphicFrameLocks noChangeAspect="1"/>
          </p:cNvGraphicFramePr>
          <p:nvPr/>
        </p:nvGraphicFramePr>
        <p:xfrm>
          <a:off x="838200" y="1752600"/>
          <a:ext cx="26670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8" name="公式" r:id="rId7" imgW="1059003" imgH="434387" progId="Equation.3">
                  <p:embed/>
                </p:oleObj>
              </mc:Choice>
              <mc:Fallback>
                <p:oleObj name="公式" r:id="rId7" imgW="1059003" imgH="434387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26670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7" name="Object 47"/>
          <p:cNvGraphicFramePr>
            <a:graphicFrameLocks noChangeAspect="1"/>
          </p:cNvGraphicFramePr>
          <p:nvPr/>
        </p:nvGraphicFramePr>
        <p:xfrm>
          <a:off x="3505200" y="1828800"/>
          <a:ext cx="22860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9" name="公式" r:id="rId9" imgW="929711" imgH="411480" progId="Equation.3">
                  <p:embed/>
                </p:oleObj>
              </mc:Choice>
              <mc:Fallback>
                <p:oleObj name="公式" r:id="rId9" imgW="929711" imgH="411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28800"/>
                        <a:ext cx="22860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8" name="Object 48"/>
          <p:cNvGraphicFramePr>
            <a:graphicFrameLocks noChangeAspect="1"/>
          </p:cNvGraphicFramePr>
          <p:nvPr/>
        </p:nvGraphicFramePr>
        <p:xfrm>
          <a:off x="5791200" y="2133600"/>
          <a:ext cx="3124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0" name="公式" r:id="rId11" imgW="1059003" imgH="198104" progId="Equation.3">
                  <p:embed/>
                </p:oleObj>
              </mc:Choice>
              <mc:Fallback>
                <p:oleObj name="公式" r:id="rId11" imgW="1059003" imgH="198104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33600"/>
                        <a:ext cx="3124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09" name="Rectangle 49"/>
          <p:cNvSpPr>
            <a:spLocks noChangeArrowheads="1"/>
          </p:cNvSpPr>
          <p:nvPr/>
        </p:nvSpPr>
        <p:spPr bwMode="auto">
          <a:xfrm>
            <a:off x="0" y="32004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由卷积定理</a:t>
            </a:r>
          </a:p>
        </p:txBody>
      </p:sp>
      <p:graphicFrame>
        <p:nvGraphicFramePr>
          <p:cNvPr id="220210" name="Object 50"/>
          <p:cNvGraphicFramePr>
            <a:graphicFrameLocks noChangeAspect="1"/>
          </p:cNvGraphicFramePr>
          <p:nvPr/>
        </p:nvGraphicFramePr>
        <p:xfrm>
          <a:off x="2438400" y="3048000"/>
          <a:ext cx="53705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1" name="公式" r:id="rId13" imgW="1745015" imgH="221011" progId="Equation.3">
                  <p:embed/>
                </p:oleObj>
              </mc:Choice>
              <mc:Fallback>
                <p:oleObj name="公式" r:id="rId13" imgW="1745015" imgH="22101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53705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1" name="Object 51"/>
          <p:cNvGraphicFramePr>
            <a:graphicFrameLocks noChangeAspect="1"/>
          </p:cNvGraphicFramePr>
          <p:nvPr/>
        </p:nvGraphicFramePr>
        <p:xfrm>
          <a:off x="3200400" y="4114800"/>
          <a:ext cx="22574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2" name="公式" r:id="rId15" imgW="731520" imgH="205740" progId="Equation.3">
                  <p:embed/>
                </p:oleObj>
              </mc:Choice>
              <mc:Fallback>
                <p:oleObj name="公式" r:id="rId15" imgW="731520" imgH="2057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4800"/>
                        <a:ext cx="22574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2" name="Object 52"/>
          <p:cNvGraphicFramePr>
            <a:graphicFrameLocks noChangeAspect="1"/>
          </p:cNvGraphicFramePr>
          <p:nvPr/>
        </p:nvGraphicFramePr>
        <p:xfrm>
          <a:off x="2819400" y="4800600"/>
          <a:ext cx="41259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3" name="公式" r:id="rId17" imgW="1340978" imgH="350394" progId="Equation.3">
                  <p:embed/>
                </p:oleObj>
              </mc:Choice>
              <mc:Fallback>
                <p:oleObj name="公式" r:id="rId17" imgW="1340978" imgH="35039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412591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3" name="Object 53"/>
          <p:cNvGraphicFramePr>
            <a:graphicFrameLocks noChangeAspect="1"/>
          </p:cNvGraphicFramePr>
          <p:nvPr/>
        </p:nvGraphicFramePr>
        <p:xfrm>
          <a:off x="2895600" y="5861050"/>
          <a:ext cx="26876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4" name="公式" r:id="rId19" imgW="1097280" imgH="388573" progId="Equation.3">
                  <p:embed/>
                </p:oleObj>
              </mc:Choice>
              <mc:Fallback>
                <p:oleObj name="公式" r:id="rId19" imgW="1097280" imgH="38857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61050"/>
                        <a:ext cx="26876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7092280" y="5071275"/>
            <a:ext cx="226345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i="1" dirty="0">
                <a:latin typeface="Book Antiqua" panose="02040602050305030304" pitchFamily="18" charset="0"/>
              </a:rPr>
              <a:t>积化和差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533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0" y="1752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 flipV="1">
            <a:off x="0" y="1524000"/>
            <a:ext cx="91440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413" name="Line 5"/>
          <p:cNvSpPr>
            <a:spLocks noChangeShapeType="1"/>
          </p:cNvSpPr>
          <p:nvPr/>
        </p:nvSpPr>
        <p:spPr bwMode="auto">
          <a:xfrm flipH="1">
            <a:off x="3124200" y="3810000"/>
            <a:ext cx="601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301750" y="334963"/>
          <a:ext cx="3570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2" name="公式" r:id="rId3" imgW="1211686" imgH="411480" progId="Equation.3">
                  <p:embed/>
                </p:oleObj>
              </mc:Choice>
              <mc:Fallback>
                <p:oleObj name="公式" r:id="rId3" imgW="1211686" imgH="411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34963"/>
                        <a:ext cx="3570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715000" y="6858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的 </a:t>
            </a:r>
            <a:r>
              <a:rPr lang="en-US" altLang="zh-CN" sz="2800" b="1" i="1">
                <a:latin typeface="Book Antiqua" panose="02040602050305030304" pitchFamily="18" charset="0"/>
              </a:rPr>
              <a:t>Laplace </a:t>
            </a:r>
            <a:r>
              <a:rPr lang="zh-CN" altLang="zh-CN" sz="2800" b="1" i="1">
                <a:latin typeface="Book Antiqua" panose="02040602050305030304" pitchFamily="18" charset="0"/>
              </a:rPr>
              <a:t>逆变换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838200" y="1524000"/>
          <a:ext cx="3570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3" name="公式" r:id="rId5" imgW="1211686" imgH="411480" progId="Equation.3">
                  <p:embed/>
                </p:oleObj>
              </mc:Choice>
              <mc:Fallback>
                <p:oleObj name="公式" r:id="rId5" imgW="1211686" imgH="411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3570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/>
        </p:nvGraphicFramePr>
        <p:xfrm>
          <a:off x="1779588" y="2590800"/>
          <a:ext cx="73644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4" name="公式" r:id="rId7" imgW="2507157" imgH="411480" progId="Equation.3">
                  <p:embed/>
                </p:oleObj>
              </mc:Choice>
              <mc:Fallback>
                <p:oleObj name="公式" r:id="rId7" imgW="2507157" imgH="411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2590800"/>
                        <a:ext cx="73644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/>
        </p:nvGraphicFramePr>
        <p:xfrm>
          <a:off x="228600" y="2590800"/>
          <a:ext cx="1595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5" name="公式" r:id="rId9" imgW="540985" imgH="411480" progId="Equation.3">
                  <p:embed/>
                </p:oleObj>
              </mc:Choice>
              <mc:Fallback>
                <p:oleObj name="公式" r:id="rId9" imgW="540985" imgH="411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15954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9" name="Object 11"/>
          <p:cNvGraphicFramePr>
            <a:graphicFrameLocks noChangeAspect="1"/>
          </p:cNvGraphicFramePr>
          <p:nvPr/>
        </p:nvGraphicFramePr>
        <p:xfrm>
          <a:off x="0" y="4114800"/>
          <a:ext cx="72929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" name="公式" r:id="rId11" imgW="2484191" imgH="221011" progId="Equation.3">
                  <p:embed/>
                </p:oleObj>
              </mc:Choice>
              <mc:Fallback>
                <p:oleObj name="公式" r:id="rId11" imgW="2484191" imgH="22101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72929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0" name="Object 12"/>
          <p:cNvGraphicFramePr>
            <a:graphicFrameLocks noChangeAspect="1"/>
          </p:cNvGraphicFramePr>
          <p:nvPr/>
        </p:nvGraphicFramePr>
        <p:xfrm>
          <a:off x="249238" y="5105400"/>
          <a:ext cx="15255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" name="公式" r:id="rId13" imgW="510363" imgH="159926" progId="Equation.3">
                  <p:embed/>
                </p:oleObj>
              </mc:Choice>
              <mc:Fallback>
                <p:oleObj name="公式" r:id="rId13" imgW="510363" imgH="1599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5105400"/>
                        <a:ext cx="15255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1" name="AutoShape 13"/>
          <p:cNvSpPr>
            <a:spLocks noChangeArrowheads="1"/>
          </p:cNvSpPr>
          <p:nvPr/>
        </p:nvSpPr>
        <p:spPr bwMode="auto">
          <a:xfrm>
            <a:off x="2514600" y="5029200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73422" name="Object 14"/>
          <p:cNvGraphicFramePr>
            <a:graphicFrameLocks noChangeAspect="1"/>
          </p:cNvGraphicFramePr>
          <p:nvPr/>
        </p:nvGraphicFramePr>
        <p:xfrm>
          <a:off x="4114800" y="5029200"/>
          <a:ext cx="13382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" name="公式" r:id="rId15" imgW="449545" imgH="167561" progId="Equation.3">
                  <p:embed/>
                </p:oleObj>
              </mc:Choice>
              <mc:Fallback>
                <p:oleObj name="公式" r:id="rId15" imgW="449545" imgH="16756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29200"/>
                        <a:ext cx="13382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0" y="5715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求导</a:t>
            </a:r>
          </a:p>
        </p:txBody>
      </p:sp>
      <p:graphicFrame>
        <p:nvGraphicFramePr>
          <p:cNvPr id="273424" name="Object 16"/>
          <p:cNvGraphicFramePr>
            <a:graphicFrameLocks noChangeAspect="1"/>
          </p:cNvGraphicFramePr>
          <p:nvPr/>
        </p:nvGraphicFramePr>
        <p:xfrm>
          <a:off x="1676400" y="5715000"/>
          <a:ext cx="5470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" name="公式" r:id="rId17" imgW="1859422" imgH="221011" progId="Equation.3">
                  <p:embed/>
                </p:oleObj>
              </mc:Choice>
              <mc:Fallback>
                <p:oleObj name="公式" r:id="rId17" imgW="1859422" imgH="22101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15000"/>
                        <a:ext cx="54705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5" name="Object 17"/>
          <p:cNvGraphicFramePr>
            <a:graphicFrameLocks noChangeAspect="1"/>
          </p:cNvGraphicFramePr>
          <p:nvPr/>
        </p:nvGraphicFramePr>
        <p:xfrm>
          <a:off x="782638" y="6442075"/>
          <a:ext cx="15255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" name="公式" r:id="rId19" imgW="510363" imgH="159926" progId="Equation.3">
                  <p:embed/>
                </p:oleObj>
              </mc:Choice>
              <mc:Fallback>
                <p:oleObj name="公式" r:id="rId19" imgW="510363" imgH="15992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6442075"/>
                        <a:ext cx="15255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6" name="AutoShape 18"/>
          <p:cNvSpPr>
            <a:spLocks noChangeArrowheads="1"/>
          </p:cNvSpPr>
          <p:nvPr/>
        </p:nvSpPr>
        <p:spPr bwMode="auto">
          <a:xfrm>
            <a:off x="3048000" y="6365875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73427" name="Object 19"/>
          <p:cNvGraphicFramePr>
            <a:graphicFrameLocks noChangeAspect="1"/>
          </p:cNvGraphicFramePr>
          <p:nvPr/>
        </p:nvGraphicFramePr>
        <p:xfrm>
          <a:off x="4799013" y="6381750"/>
          <a:ext cx="10366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" name="公式" r:id="rId21" imgW="350449" imgH="159926" progId="Equation.3">
                  <p:embed/>
                </p:oleObj>
              </mc:Choice>
              <mc:Fallback>
                <p:oleObj name="公式" r:id="rId21" imgW="350449" imgH="1599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6381750"/>
                        <a:ext cx="10366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09" name="Rectangle 25"/>
          <p:cNvSpPr>
            <a:spLocks noChangeArrowheads="1"/>
          </p:cNvSpPr>
          <p:nvPr/>
        </p:nvSpPr>
        <p:spPr bwMode="auto">
          <a:xfrm>
            <a:off x="244475" y="83026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求导</a:t>
            </a:r>
          </a:p>
        </p:txBody>
      </p:sp>
      <p:graphicFrame>
        <p:nvGraphicFramePr>
          <p:cNvPr id="272410" name="Object 26"/>
          <p:cNvGraphicFramePr>
            <a:graphicFrameLocks noChangeAspect="1"/>
          </p:cNvGraphicFramePr>
          <p:nvPr/>
        </p:nvGraphicFramePr>
        <p:xfrm>
          <a:off x="1920875" y="762000"/>
          <a:ext cx="5470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2" name="公式" r:id="rId3" imgW="1859422" imgH="221011" progId="Equation.3">
                  <p:embed/>
                </p:oleObj>
              </mc:Choice>
              <mc:Fallback>
                <p:oleObj name="公式" r:id="rId3" imgW="1859422" imgH="22101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762000"/>
                        <a:ext cx="54705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11" name="Object 27"/>
          <p:cNvGraphicFramePr>
            <a:graphicFrameLocks noChangeAspect="1"/>
          </p:cNvGraphicFramePr>
          <p:nvPr/>
        </p:nvGraphicFramePr>
        <p:xfrm>
          <a:off x="1027113" y="1489075"/>
          <a:ext cx="15255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3" name="公式" r:id="rId5" imgW="510363" imgH="159926" progId="Equation.3">
                  <p:embed/>
                </p:oleObj>
              </mc:Choice>
              <mc:Fallback>
                <p:oleObj name="公式" r:id="rId5" imgW="510363" imgH="15992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489075"/>
                        <a:ext cx="15255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12" name="AutoShape 28"/>
          <p:cNvSpPr>
            <a:spLocks noChangeArrowheads="1"/>
          </p:cNvSpPr>
          <p:nvPr/>
        </p:nvSpPr>
        <p:spPr bwMode="auto">
          <a:xfrm>
            <a:off x="3292475" y="1412875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72413" name="Object 29"/>
          <p:cNvGraphicFramePr>
            <a:graphicFrameLocks noChangeAspect="1"/>
          </p:cNvGraphicFramePr>
          <p:nvPr/>
        </p:nvGraphicFramePr>
        <p:xfrm>
          <a:off x="5043488" y="1428750"/>
          <a:ext cx="10366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4" name="公式" r:id="rId7" imgW="350449" imgH="159926" progId="Equation.3">
                  <p:embed/>
                </p:oleObj>
              </mc:Choice>
              <mc:Fallback>
                <p:oleObj name="公式" r:id="rId7" imgW="350449" imgH="15992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1428750"/>
                        <a:ext cx="10366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14" name="Object 30"/>
          <p:cNvGraphicFramePr>
            <a:graphicFrameLocks noChangeAspect="1"/>
          </p:cNvGraphicFramePr>
          <p:nvPr/>
        </p:nvGraphicFramePr>
        <p:xfrm>
          <a:off x="1387475" y="0"/>
          <a:ext cx="13382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5" name="公式" r:id="rId9" imgW="449545" imgH="167561" progId="Equation.3">
                  <p:embed/>
                </p:oleObj>
              </mc:Choice>
              <mc:Fallback>
                <p:oleObj name="公式" r:id="rId9" imgW="449545" imgH="16756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0"/>
                        <a:ext cx="13382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18" name="Rectangle 34"/>
          <p:cNvSpPr>
            <a:spLocks noChangeArrowheads="1"/>
          </p:cNvSpPr>
          <p:nvPr/>
        </p:nvSpPr>
        <p:spPr bwMode="auto">
          <a:xfrm>
            <a:off x="244475" y="2125663"/>
            <a:ext cx="121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再求导</a:t>
            </a:r>
          </a:p>
        </p:txBody>
      </p:sp>
      <p:graphicFrame>
        <p:nvGraphicFramePr>
          <p:cNvPr id="272419" name="Object 35"/>
          <p:cNvGraphicFramePr>
            <a:graphicFrameLocks noChangeAspect="1"/>
          </p:cNvGraphicFramePr>
          <p:nvPr/>
        </p:nvGraphicFramePr>
        <p:xfrm>
          <a:off x="1387475" y="2057400"/>
          <a:ext cx="35353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6" name="公式" r:id="rId11" imgW="1196375" imgH="198104" progId="Equation.3">
                  <p:embed/>
                </p:oleObj>
              </mc:Choice>
              <mc:Fallback>
                <p:oleObj name="公式" r:id="rId11" imgW="1196375" imgH="19810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057400"/>
                        <a:ext cx="35353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0" name="Object 36"/>
          <p:cNvGraphicFramePr>
            <a:graphicFrameLocks noChangeAspect="1"/>
          </p:cNvGraphicFramePr>
          <p:nvPr/>
        </p:nvGraphicFramePr>
        <p:xfrm>
          <a:off x="1600200" y="2895600"/>
          <a:ext cx="15255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7" name="公式" r:id="rId13" imgW="510363" imgH="159926" progId="Equation.3">
                  <p:embed/>
                </p:oleObj>
              </mc:Choice>
              <mc:Fallback>
                <p:oleObj name="公式" r:id="rId13" imgW="510363" imgH="15992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15255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21" name="AutoShape 37"/>
          <p:cNvSpPr>
            <a:spLocks noChangeArrowheads="1"/>
          </p:cNvSpPr>
          <p:nvPr/>
        </p:nvSpPr>
        <p:spPr bwMode="auto">
          <a:xfrm>
            <a:off x="3733800" y="2819400"/>
            <a:ext cx="609600" cy="4572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72422" name="Object 38"/>
          <p:cNvGraphicFramePr>
            <a:graphicFrameLocks noChangeAspect="1"/>
          </p:cNvGraphicFramePr>
          <p:nvPr/>
        </p:nvGraphicFramePr>
        <p:xfrm>
          <a:off x="5029200" y="2819400"/>
          <a:ext cx="1149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8" name="公式" r:id="rId15" imgW="388726" imgH="167561" progId="Equation.3">
                  <p:embed/>
                </p:oleObj>
              </mc:Choice>
              <mc:Fallback>
                <p:oleObj name="公式" r:id="rId15" imgW="388726" imgH="16756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1149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3" name="Object 39"/>
          <p:cNvGraphicFramePr>
            <a:graphicFrameLocks noChangeAspect="1"/>
          </p:cNvGraphicFramePr>
          <p:nvPr/>
        </p:nvGraphicFramePr>
        <p:xfrm>
          <a:off x="7178675" y="2743200"/>
          <a:ext cx="1117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9" name="公式" r:id="rId17" imgW="373415" imgH="167561" progId="Equation.3">
                  <p:embed/>
                </p:oleObj>
              </mc:Choice>
              <mc:Fallback>
                <p:oleObj name="公式" r:id="rId17" imgW="373415" imgH="16756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2743200"/>
                        <a:ext cx="11176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4" name="Object 40"/>
          <p:cNvGraphicFramePr>
            <a:graphicFrameLocks noChangeAspect="1"/>
          </p:cNvGraphicFramePr>
          <p:nvPr/>
        </p:nvGraphicFramePr>
        <p:xfrm>
          <a:off x="244475" y="3581400"/>
          <a:ext cx="3570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70" name="公式" r:id="rId19" imgW="1211686" imgH="411480" progId="Equation.3">
                  <p:embed/>
                </p:oleObj>
              </mc:Choice>
              <mc:Fallback>
                <p:oleObj name="公式" r:id="rId19" imgW="1211686" imgH="411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3581400"/>
                        <a:ext cx="3570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5" name="Object 41"/>
          <p:cNvGraphicFramePr>
            <a:graphicFrameLocks noChangeAspect="1"/>
          </p:cNvGraphicFramePr>
          <p:nvPr/>
        </p:nvGraphicFramePr>
        <p:xfrm>
          <a:off x="3902075" y="3581400"/>
          <a:ext cx="5241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71" name="公式" r:id="rId21" imgW="1783293" imgH="411480" progId="Equation.3">
                  <p:embed/>
                </p:oleObj>
              </mc:Choice>
              <mc:Fallback>
                <p:oleObj name="公式" r:id="rId21" imgW="1783293" imgH="411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3581400"/>
                        <a:ext cx="52419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4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210974"/>
              </p:ext>
            </p:extLst>
          </p:nvPr>
        </p:nvGraphicFramePr>
        <p:xfrm>
          <a:off x="265451" y="5157787"/>
          <a:ext cx="822166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72" name="Equation" r:id="rId23" imgW="2793960" imgH="419040" progId="Equation.DSMT4">
                  <p:embed/>
                </p:oleObj>
              </mc:Choice>
              <mc:Fallback>
                <p:oleObj name="Equation" r:id="rId23" imgW="2793960" imgH="4190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51" y="5157787"/>
                        <a:ext cx="8221663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533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graphicFrame>
        <p:nvGraphicFramePr>
          <p:cNvPr id="307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636097"/>
              </p:ext>
            </p:extLst>
          </p:nvPr>
        </p:nvGraphicFramePr>
        <p:xfrm>
          <a:off x="1290638" y="325438"/>
          <a:ext cx="35941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4" name="Equation" r:id="rId3" imgW="1218960" imgH="419040" progId="Equation.DSMT4">
                  <p:embed/>
                </p:oleObj>
              </mc:Choice>
              <mc:Fallback>
                <p:oleObj name="Equation" r:id="rId3" imgW="121896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325438"/>
                        <a:ext cx="35941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5715000" y="6858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的 </a:t>
            </a:r>
            <a:r>
              <a:rPr lang="en-US" altLang="zh-CN" sz="2800" b="1" i="1">
                <a:latin typeface="Book Antiqua" panose="02040602050305030304" pitchFamily="18" charset="0"/>
              </a:rPr>
              <a:t>Laplace </a:t>
            </a:r>
            <a:r>
              <a:rPr lang="zh-CN" altLang="zh-CN" sz="2800" b="1" i="1">
                <a:latin typeface="Book Antiqua" panose="02040602050305030304" pitchFamily="18" charset="0"/>
              </a:rPr>
              <a:t>逆变换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0725" name="文本框 4"/>
          <p:cNvSpPr txBox="1">
            <a:spLocks noChangeArrowheads="1"/>
          </p:cNvSpPr>
          <p:nvPr/>
        </p:nvSpPr>
        <p:spPr bwMode="auto">
          <a:xfrm>
            <a:off x="179388" y="177323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解法二：</a:t>
            </a:r>
          </a:p>
        </p:txBody>
      </p:sp>
      <p:sp>
        <p:nvSpPr>
          <p:cNvPr id="30727" name="文本框 6"/>
          <p:cNvSpPr txBox="1">
            <a:spLocks noChangeArrowheads="1"/>
          </p:cNvSpPr>
          <p:nvPr/>
        </p:nvSpPr>
        <p:spPr bwMode="auto">
          <a:xfrm>
            <a:off x="90488" y="3063036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令</a:t>
            </a:r>
          </a:p>
        </p:txBody>
      </p:sp>
      <p:graphicFrame>
        <p:nvGraphicFramePr>
          <p:cNvPr id="3072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988548"/>
              </p:ext>
            </p:extLst>
          </p:nvPr>
        </p:nvGraphicFramePr>
        <p:xfrm>
          <a:off x="827584" y="3078163"/>
          <a:ext cx="17097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5" name="Equation" r:id="rId5" imgW="583920" imgH="177480" progId="Equation.DSMT4">
                  <p:embed/>
                </p:oleObj>
              </mc:Choice>
              <mc:Fallback>
                <p:oleObj name="Equation" r:id="rId5" imgW="583920" imgH="177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78163"/>
                        <a:ext cx="17097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830161"/>
              </p:ext>
            </p:extLst>
          </p:nvPr>
        </p:nvGraphicFramePr>
        <p:xfrm>
          <a:off x="7596" y="3788545"/>
          <a:ext cx="9150351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6" name="Equation" r:id="rId7" imgW="3124080" imgH="863280" progId="Equation.DSMT4">
                  <p:embed/>
                </p:oleObj>
              </mc:Choice>
              <mc:Fallback>
                <p:oleObj name="Equation" r:id="rId7" imgW="3124080" imgH="863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" y="3788545"/>
                        <a:ext cx="9150351" cy="219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108688"/>
              </p:ext>
            </p:extLst>
          </p:nvPr>
        </p:nvGraphicFramePr>
        <p:xfrm>
          <a:off x="1835696" y="1708687"/>
          <a:ext cx="4800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7" name="公式" r:id="rId9" imgW="1402222" imgH="221011" progId="Equation.3">
                  <p:embed/>
                </p:oleObj>
              </mc:Choice>
              <mc:Fallback>
                <p:oleObj name="公式" r:id="rId9" imgW="1402222" imgH="221011" progId="Equation.3">
                  <p:embed/>
                  <p:pic>
                    <p:nvPicPr>
                      <p:cNvPr id="24781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708687"/>
                        <a:ext cx="4800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517968"/>
              </p:ext>
            </p:extLst>
          </p:nvPr>
        </p:nvGraphicFramePr>
        <p:xfrm>
          <a:off x="3103579" y="2972874"/>
          <a:ext cx="44370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8" name="Equation" r:id="rId11" imgW="1295280" imgH="228600" progId="Equation.DSMT4">
                  <p:embed/>
                </p:oleObj>
              </mc:Choice>
              <mc:Fallback>
                <p:oleObj name="Equation" r:id="rId11" imgW="1295280" imgH="228600" progId="Equation.DSMT4">
                  <p:embed/>
                  <p:pic>
                    <p:nvPicPr>
                      <p:cNvPr id="11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79" y="2972874"/>
                        <a:ext cx="443706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4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747" name="Text Box 18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133600" y="0"/>
            <a:ext cx="43348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6.3  </a:t>
            </a:r>
            <a:r>
              <a:rPr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拉普拉斯变换应用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028825" y="736600"/>
          <a:ext cx="4745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0" name="公式" r:id="rId4" imgW="1539169" imgH="221011" progId="Equation.3">
                  <p:embed/>
                </p:oleObj>
              </mc:Choice>
              <mc:Fallback>
                <p:oleObj name="公式" r:id="rId4" imgW="1539169" imgH="22101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736600"/>
                        <a:ext cx="47450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2166938" y="1227138"/>
          <a:ext cx="44735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1" name="公式" r:id="rId6" imgW="1455385" imgH="426751" progId="Equation.3">
                  <p:embed/>
                </p:oleObj>
              </mc:Choice>
              <mc:Fallback>
                <p:oleObj name="公式" r:id="rId6" imgW="1455385" imgH="426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1227138"/>
                        <a:ext cx="44735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2633663" y="2408238"/>
          <a:ext cx="37734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2" name="公式" r:id="rId8" imgW="1226997" imgH="426751" progId="Equation.3">
                  <p:embed/>
                </p:oleObj>
              </mc:Choice>
              <mc:Fallback>
                <p:oleObj name="公式" r:id="rId8" imgW="1226997" imgH="426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2408238"/>
                        <a:ext cx="37734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矩形 15"/>
          <p:cNvSpPr>
            <a:spLocks noChangeArrowheads="1"/>
          </p:cNvSpPr>
          <p:nvPr/>
        </p:nvSpPr>
        <p:spPr bwMode="auto">
          <a:xfrm>
            <a:off x="1917700" y="703263"/>
            <a:ext cx="4968875" cy="188595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7" name="Object 1028"/>
          <p:cNvGraphicFramePr>
            <a:graphicFrameLocks noChangeAspect="1"/>
          </p:cNvGraphicFramePr>
          <p:nvPr/>
        </p:nvGraphicFramePr>
        <p:xfrm>
          <a:off x="1900238" y="4071938"/>
          <a:ext cx="48006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3" name="公式" r:id="rId10" imgW="1402222" imgH="221011" progId="Equation.3">
                  <p:embed/>
                </p:oleObj>
              </mc:Choice>
              <mc:Fallback>
                <p:oleObj name="公式" r:id="rId10" imgW="1402222" imgH="221011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071938"/>
                        <a:ext cx="48006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2500313" y="4748213"/>
          <a:ext cx="30353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4" name="公式" r:id="rId12" imgW="982874" imgH="221011" progId="Equation.3">
                  <p:embed/>
                </p:oleObj>
              </mc:Choice>
              <mc:Fallback>
                <p:oleObj name="公式" r:id="rId12" imgW="982874" imgH="22101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748213"/>
                        <a:ext cx="30353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716088" y="51165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若</a:t>
            </a: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1514475" y="6203950"/>
          <a:ext cx="53705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5" name="公式" r:id="rId14" imgW="1745015" imgH="221011" progId="Equation.3">
                  <p:embed/>
                </p:oleObj>
              </mc:Choice>
              <mc:Fallback>
                <p:oleObj name="公式" r:id="rId14" imgW="1745015" imgH="22101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6203950"/>
                        <a:ext cx="53705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2470150" y="5448300"/>
          <a:ext cx="31511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6" name="公式" r:id="rId16" imgW="1021151" imgH="221011" progId="Equation.3">
                  <p:embed/>
                </p:oleObj>
              </mc:Choice>
              <mc:Fallback>
                <p:oleObj name="公式" r:id="rId16" imgW="1021151" imgH="22101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5448300"/>
                        <a:ext cx="31511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920750" y="779463"/>
            <a:ext cx="9073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Bookman Old Style" panose="02050604050505020204" pitchFamily="18" charset="0"/>
              </a:rPr>
              <a:t>微分</a:t>
            </a:r>
            <a:endParaRPr lang="zh-CN" altLang="en-US" sz="2800" b="1" dirty="0">
              <a:latin typeface="Bookman Old Style" panose="020506040505050202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44563" y="1539875"/>
            <a:ext cx="9073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Bookman Old Style" panose="02050604050505020204" pitchFamily="18" charset="0"/>
              </a:rPr>
              <a:t>积</a:t>
            </a:r>
            <a:r>
              <a:rPr lang="zh-CN" altLang="en-US" sz="2800" b="1" dirty="0" smtClean="0">
                <a:latin typeface="Bookman Old Style" panose="02050604050505020204" pitchFamily="18" charset="0"/>
              </a:rPr>
              <a:t>分</a:t>
            </a:r>
            <a:endParaRPr lang="zh-CN" altLang="en-US" sz="2800" b="1" dirty="0">
              <a:latin typeface="Bookman Old Style" panose="02050604050505020204" pitchFamily="18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950913" y="2670175"/>
            <a:ext cx="908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相似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17575" y="4233863"/>
            <a:ext cx="908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位移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09613" y="5529263"/>
            <a:ext cx="908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卷积</a:t>
            </a:r>
          </a:p>
        </p:txBody>
      </p:sp>
      <p:sp>
        <p:nvSpPr>
          <p:cNvPr id="31762" name="文本框 1"/>
          <p:cNvSpPr txBox="1">
            <a:spLocks noChangeArrowheads="1"/>
          </p:cNvSpPr>
          <p:nvPr/>
        </p:nvSpPr>
        <p:spPr bwMode="auto">
          <a:xfrm>
            <a:off x="7235825" y="1196975"/>
            <a:ext cx="17287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微分积分方程</a:t>
            </a:r>
          </a:p>
        </p:txBody>
      </p:sp>
      <p:sp>
        <p:nvSpPr>
          <p:cNvPr id="31763" name="下箭头 2"/>
          <p:cNvSpPr>
            <a:spLocks noChangeArrowheads="1"/>
          </p:cNvSpPr>
          <p:nvPr/>
        </p:nvSpPr>
        <p:spPr bwMode="auto">
          <a:xfrm>
            <a:off x="7956550" y="2471738"/>
            <a:ext cx="360363" cy="1670050"/>
          </a:xfrm>
          <a:prstGeom prst="downArrow">
            <a:avLst>
              <a:gd name="adj1" fmla="val 50000"/>
              <a:gd name="adj2" fmla="val 499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764" name="文本框 28"/>
          <p:cNvSpPr txBox="1">
            <a:spLocks noChangeArrowheads="1"/>
          </p:cNvSpPr>
          <p:nvPr/>
        </p:nvSpPr>
        <p:spPr bwMode="auto">
          <a:xfrm>
            <a:off x="7524750" y="4164013"/>
            <a:ext cx="12239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四则运算</a:t>
            </a:r>
          </a:p>
        </p:txBody>
      </p:sp>
      <p:sp>
        <p:nvSpPr>
          <p:cNvPr id="31765" name="文本框 29"/>
          <p:cNvSpPr txBox="1">
            <a:spLocks noChangeArrowheads="1"/>
          </p:cNvSpPr>
          <p:nvPr/>
        </p:nvSpPr>
        <p:spPr bwMode="auto">
          <a:xfrm>
            <a:off x="6653213" y="2849563"/>
            <a:ext cx="17287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拉普拉斯变换</a:t>
            </a:r>
          </a:p>
        </p:txBody>
      </p:sp>
      <p:graphicFrame>
        <p:nvGraphicFramePr>
          <p:cNvPr id="33" name="Object 1028"/>
          <p:cNvGraphicFramePr>
            <a:graphicFrameLocks noChangeAspect="1"/>
          </p:cNvGraphicFramePr>
          <p:nvPr/>
        </p:nvGraphicFramePr>
        <p:xfrm>
          <a:off x="2057400" y="3400425"/>
          <a:ext cx="44719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7" name="公式" r:id="rId18" imgW="1455385" imgH="236283" progId="Equation.3">
                  <p:embed/>
                </p:oleObj>
              </mc:Choice>
              <mc:Fallback>
                <p:oleObj name="公式" r:id="rId18" imgW="1455385" imgH="236283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00425"/>
                        <a:ext cx="44719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019175" y="3414713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Bookman Old Style" panose="02050604050505020204" pitchFamily="18" charset="0"/>
              </a:rPr>
              <a:t>延迟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4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771" name="Text Box 18">
            <a:hlinkClick r:id="rId3"/>
          </p:cNvPr>
          <p:cNvSpPr txBox="1">
            <a:spLocks noChangeArrowheads="1"/>
          </p:cNvSpPr>
          <p:nvPr/>
        </p:nvSpPr>
        <p:spPr bwMode="auto">
          <a:xfrm>
            <a:off x="2133600" y="0"/>
            <a:ext cx="4335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6.4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拉普拉斯变换应用</a:t>
            </a:r>
          </a:p>
        </p:txBody>
      </p:sp>
      <p:sp>
        <p:nvSpPr>
          <p:cNvPr id="241683" name="Rectangle 19"/>
          <p:cNvSpPr>
            <a:spLocks noChangeArrowheads="1"/>
          </p:cNvSpPr>
          <p:nvPr/>
        </p:nvSpPr>
        <p:spPr bwMode="auto">
          <a:xfrm>
            <a:off x="0" y="10668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例：求电路方程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sp>
        <p:nvSpPr>
          <p:cNvPr id="241684" name="Rectangle 20"/>
          <p:cNvSpPr>
            <a:spLocks noChangeArrowheads="1"/>
          </p:cNvSpPr>
          <p:nvPr/>
        </p:nvSpPr>
        <p:spPr bwMode="auto">
          <a:xfrm>
            <a:off x="0" y="2362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 dirty="0">
                <a:latin typeface="Book Antiqua" panose="02040602050305030304" pitchFamily="18" charset="0"/>
              </a:rPr>
              <a:t>解：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41685" name="Line 21"/>
          <p:cNvSpPr>
            <a:spLocks noChangeShapeType="1"/>
          </p:cNvSpPr>
          <p:nvPr/>
        </p:nvSpPr>
        <p:spPr bwMode="auto">
          <a:xfrm flipH="1" flipV="1">
            <a:off x="3429000" y="21336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687" name="Object 23"/>
          <p:cNvGraphicFramePr>
            <a:graphicFrameLocks noChangeAspect="1"/>
          </p:cNvGraphicFramePr>
          <p:nvPr/>
        </p:nvGraphicFramePr>
        <p:xfrm>
          <a:off x="2819400" y="990600"/>
          <a:ext cx="40036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1" name="公式" r:id="rId4" imgW="1386911" imgH="388573" progId="Equation.3">
                  <p:embed/>
                </p:oleObj>
              </mc:Choice>
              <mc:Fallback>
                <p:oleObj name="公式" r:id="rId4" imgW="1386911" imgH="38857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90600"/>
                        <a:ext cx="400367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40698"/>
              </p:ext>
            </p:extLst>
          </p:nvPr>
        </p:nvGraphicFramePr>
        <p:xfrm>
          <a:off x="7020272" y="1162843"/>
          <a:ext cx="15255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2" name="公式" r:id="rId6" imgW="525674" imgH="198104" progId="Equation.3">
                  <p:embed/>
                </p:oleObj>
              </mc:Choice>
              <mc:Fallback>
                <p:oleObj name="公式" r:id="rId6" imgW="525674" imgH="19810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162843"/>
                        <a:ext cx="15255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01" name="Object 37"/>
          <p:cNvGraphicFramePr>
            <a:graphicFrameLocks noChangeAspect="1"/>
          </p:cNvGraphicFramePr>
          <p:nvPr/>
        </p:nvGraphicFramePr>
        <p:xfrm>
          <a:off x="1143000" y="2209800"/>
          <a:ext cx="396716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3" name="公式" r:id="rId8" imgW="1379255" imgH="411480" progId="Equation.3">
                  <p:embed/>
                </p:oleObj>
              </mc:Choice>
              <mc:Fallback>
                <p:oleObj name="公式" r:id="rId8" imgW="1379255" imgH="411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396716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02" name="Object 38"/>
          <p:cNvGraphicFramePr>
            <a:graphicFrameLocks noChangeAspect="1"/>
          </p:cNvGraphicFramePr>
          <p:nvPr/>
        </p:nvGraphicFramePr>
        <p:xfrm>
          <a:off x="0" y="3276600"/>
          <a:ext cx="35290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4" name="公式" r:id="rId10" imgW="1226997" imgH="411480" progId="Equation.3">
                  <p:embed/>
                </p:oleObj>
              </mc:Choice>
              <mc:Fallback>
                <p:oleObj name="公式" r:id="rId10" imgW="1226997" imgH="411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76600"/>
                        <a:ext cx="352901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03" name="Object 39"/>
          <p:cNvGraphicFramePr>
            <a:graphicFrameLocks noChangeAspect="1"/>
          </p:cNvGraphicFramePr>
          <p:nvPr/>
        </p:nvGraphicFramePr>
        <p:xfrm>
          <a:off x="3581400" y="3352800"/>
          <a:ext cx="41116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5" name="公式" r:id="rId12" imgW="1424763" imgH="411480" progId="Equation.3">
                  <p:embed/>
                </p:oleObj>
              </mc:Choice>
              <mc:Fallback>
                <p:oleObj name="公式" r:id="rId12" imgW="1424763" imgH="411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52800"/>
                        <a:ext cx="411162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06" name="Object 42"/>
          <p:cNvGraphicFramePr>
            <a:graphicFrameLocks noChangeAspect="1"/>
          </p:cNvGraphicFramePr>
          <p:nvPr/>
        </p:nvGraphicFramePr>
        <p:xfrm>
          <a:off x="685800" y="4953000"/>
          <a:ext cx="36591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6" name="公式" r:id="rId14" imgW="1188720" imgH="411480" progId="Equation.3">
                  <p:embed/>
                </p:oleObj>
              </mc:Choice>
              <mc:Fallback>
                <p:oleObj name="公式" r:id="rId14" imgW="1188720" imgH="411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36591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43" name="Object 35"/>
          <p:cNvGraphicFramePr>
            <a:graphicFrameLocks noChangeAspect="1"/>
          </p:cNvGraphicFramePr>
          <p:nvPr/>
        </p:nvGraphicFramePr>
        <p:xfrm>
          <a:off x="533400" y="2743200"/>
          <a:ext cx="67722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" name="公式" r:id="rId3" imgW="2202215" imgH="388573" progId="Equation.3">
                  <p:embed/>
                </p:oleObj>
              </mc:Choice>
              <mc:Fallback>
                <p:oleObj name="公式" r:id="rId3" imgW="2202215" imgH="38857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67722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4" name="Object 36"/>
          <p:cNvGraphicFramePr>
            <a:graphicFrameLocks noChangeAspect="1"/>
          </p:cNvGraphicFramePr>
          <p:nvPr/>
        </p:nvGraphicFramePr>
        <p:xfrm>
          <a:off x="990600" y="4267200"/>
          <a:ext cx="36988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4" name="公式" r:id="rId5" imgW="1196375" imgH="388573" progId="Equation.3">
                  <p:embed/>
                </p:oleObj>
              </mc:Choice>
              <mc:Fallback>
                <p:oleObj name="公式" r:id="rId5" imgW="1196375" imgH="38857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36988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5" name="Object 37"/>
          <p:cNvGraphicFramePr>
            <a:graphicFrameLocks noChangeAspect="1"/>
          </p:cNvGraphicFramePr>
          <p:nvPr/>
        </p:nvGraphicFramePr>
        <p:xfrm>
          <a:off x="519113" y="1371600"/>
          <a:ext cx="4903787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" name="公式" r:id="rId7" imgW="1592757" imgH="411480" progId="Equation.3">
                  <p:embed/>
                </p:oleObj>
              </mc:Choice>
              <mc:Fallback>
                <p:oleObj name="公式" r:id="rId7" imgW="1592757" imgH="411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371600"/>
                        <a:ext cx="4903787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6" name="Object 38"/>
          <p:cNvGraphicFramePr>
            <a:graphicFrameLocks noChangeAspect="1"/>
          </p:cNvGraphicFramePr>
          <p:nvPr/>
        </p:nvGraphicFramePr>
        <p:xfrm>
          <a:off x="304800" y="0"/>
          <a:ext cx="365918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6" name="公式" r:id="rId9" imgW="1188720" imgH="411480" progId="Equation.3">
                  <p:embed/>
                </p:oleObj>
              </mc:Choice>
              <mc:Fallback>
                <p:oleObj name="公式" r:id="rId9" imgW="1188720" imgH="411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365918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07504" y="5529269"/>
            <a:ext cx="432993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smtClean="0">
                <a:latin typeface="Book Antiqua" panose="02040602050305030304" pitchFamily="18" charset="0"/>
                <a:ea typeface="楷体_GB2312" pitchFamily="49" charset="-122"/>
              </a:rPr>
              <a:t>What if j(0)</a:t>
            </a:r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≠</a:t>
            </a:r>
            <a:r>
              <a:rPr lang="en-US" altLang="zh-CN" sz="2800" b="1" dirty="0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？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74425"/>
              </p:ext>
            </p:extLst>
          </p:nvPr>
        </p:nvGraphicFramePr>
        <p:xfrm>
          <a:off x="3168650" y="5227638"/>
          <a:ext cx="5332413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" name="Equation" r:id="rId11" imgW="1854000" imgH="419040" progId="Equation.DSMT4">
                  <p:embed/>
                </p:oleObj>
              </mc:Choice>
              <mc:Fallback>
                <p:oleObj name="Equation" r:id="rId11" imgW="1854000" imgH="419040" progId="Equation.DSMT4">
                  <p:embed/>
                  <p:pic>
                    <p:nvPicPr>
                      <p:cNvPr id="2417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227638"/>
                        <a:ext cx="5332413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2"/>
          <p:cNvSpPr>
            <a:spLocks noChangeArrowheads="1"/>
          </p:cNvSpPr>
          <p:nvPr/>
        </p:nvSpPr>
        <p:spPr bwMode="auto">
          <a:xfrm>
            <a:off x="0" y="304800"/>
            <a:ext cx="3048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例：求常微分方 </a:t>
            </a:r>
          </a:p>
          <a:p>
            <a:r>
              <a:rPr lang="zh-CN" altLang="zh-CN" sz="2800" b="1" i="1">
                <a:latin typeface="Book Antiqua" panose="02040602050305030304" pitchFamily="18" charset="0"/>
              </a:rPr>
              <a:t>       程初值问题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0" y="2057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4820" name="Line 24"/>
          <p:cNvSpPr>
            <a:spLocks noChangeShapeType="1"/>
          </p:cNvSpPr>
          <p:nvPr/>
        </p:nvSpPr>
        <p:spPr bwMode="auto">
          <a:xfrm flipH="1" flipV="1">
            <a:off x="3429000" y="1752600"/>
            <a:ext cx="5715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1" name="Object 25"/>
          <p:cNvGraphicFramePr>
            <a:graphicFrameLocks noChangeAspect="1"/>
          </p:cNvGraphicFramePr>
          <p:nvPr/>
        </p:nvGraphicFramePr>
        <p:xfrm>
          <a:off x="3276600" y="457200"/>
          <a:ext cx="2765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2" name="公式" r:id="rId3" imgW="960333" imgH="198104" progId="Equation.3">
                  <p:embed/>
                </p:oleObj>
              </mc:Choice>
              <mc:Fallback>
                <p:oleObj name="公式" r:id="rId3" imgW="960333" imgH="1981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7654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26"/>
          <p:cNvGraphicFramePr>
            <a:graphicFrameLocks noChangeAspect="1"/>
          </p:cNvGraphicFramePr>
          <p:nvPr/>
        </p:nvGraphicFramePr>
        <p:xfrm>
          <a:off x="3460750" y="990600"/>
          <a:ext cx="56832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" name="公式" r:id="rId5" imgW="1973403" imgH="198104" progId="Equation.3">
                  <p:embed/>
                </p:oleObj>
              </mc:Choice>
              <mc:Fallback>
                <p:oleObj name="公式" r:id="rId5" imgW="1973403" imgH="19810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990600"/>
                        <a:ext cx="56832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9" name="Object 27"/>
          <p:cNvGraphicFramePr>
            <a:graphicFrameLocks noChangeAspect="1"/>
          </p:cNvGraphicFramePr>
          <p:nvPr/>
        </p:nvGraphicFramePr>
        <p:xfrm>
          <a:off x="1676400" y="1905000"/>
          <a:ext cx="593248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" name="公式" r:id="rId7" imgW="2064843" imgH="701213" progId="Equation.3">
                  <p:embed/>
                </p:oleObj>
              </mc:Choice>
              <mc:Fallback>
                <p:oleObj name="公式" r:id="rId7" imgW="2064843" imgH="7012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5932488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64" name="Object 32"/>
          <p:cNvGraphicFramePr>
            <a:graphicFrameLocks noChangeAspect="1"/>
          </p:cNvGraphicFramePr>
          <p:nvPr/>
        </p:nvGraphicFramePr>
        <p:xfrm>
          <a:off x="569913" y="3962400"/>
          <a:ext cx="71675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" name="公式" r:id="rId9" imgW="2491846" imgH="434387" progId="Equation.3">
                  <p:embed/>
                </p:oleObj>
              </mc:Choice>
              <mc:Fallback>
                <p:oleObj name="公式" r:id="rId9" imgW="2491846" imgH="43438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962400"/>
                        <a:ext cx="71675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5" name="Line 33"/>
          <p:cNvSpPr>
            <a:spLocks noChangeShapeType="1"/>
          </p:cNvSpPr>
          <p:nvPr/>
        </p:nvSpPr>
        <p:spPr bwMode="auto">
          <a:xfrm flipH="1" flipV="1">
            <a:off x="3429000" y="38100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66" name="Object 34"/>
          <p:cNvGraphicFramePr>
            <a:graphicFrameLocks noChangeAspect="1"/>
          </p:cNvGraphicFramePr>
          <p:nvPr/>
        </p:nvGraphicFramePr>
        <p:xfrm>
          <a:off x="1600200" y="5257800"/>
          <a:ext cx="69865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6" name="公式" r:id="rId11" imgW="2430603" imgH="411480" progId="Equation.3">
                  <p:embed/>
                </p:oleObj>
              </mc:Choice>
              <mc:Fallback>
                <p:oleObj name="公式" r:id="rId11" imgW="2430603" imgH="411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69865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9" name="Line 15"/>
          <p:cNvSpPr>
            <a:spLocks noChangeShapeType="1"/>
          </p:cNvSpPr>
          <p:nvPr/>
        </p:nvSpPr>
        <p:spPr bwMode="auto">
          <a:xfrm flipH="1" flipV="1">
            <a:off x="3429000" y="12192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 flipH="1" flipV="1">
            <a:off x="3429000" y="38862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1925" name="Object 21"/>
          <p:cNvGraphicFramePr>
            <a:graphicFrameLocks noChangeAspect="1"/>
          </p:cNvGraphicFramePr>
          <p:nvPr/>
        </p:nvGraphicFramePr>
        <p:xfrm>
          <a:off x="381000" y="0"/>
          <a:ext cx="79311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4" name="公式" r:id="rId3" imgW="2758511" imgH="411480" progId="Equation.3">
                  <p:embed/>
                </p:oleObj>
              </mc:Choice>
              <mc:Fallback>
                <p:oleObj name="公式" r:id="rId3" imgW="2758511" imgH="411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79311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6" name="Object 22"/>
          <p:cNvGraphicFramePr>
            <a:graphicFrameLocks noChangeAspect="1"/>
          </p:cNvGraphicFramePr>
          <p:nvPr/>
        </p:nvGraphicFramePr>
        <p:xfrm>
          <a:off x="1219200" y="1371600"/>
          <a:ext cx="1600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5" name="公式" r:id="rId5" imgW="548640" imgH="411480" progId="Equation.3">
                  <p:embed/>
                </p:oleObj>
              </mc:Choice>
              <mc:Fallback>
                <p:oleObj name="公式" r:id="rId5" imgW="548640" imgH="411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1600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7" name="Object 23"/>
          <p:cNvGraphicFramePr>
            <a:graphicFrameLocks noChangeAspect="1"/>
          </p:cNvGraphicFramePr>
          <p:nvPr/>
        </p:nvGraphicFramePr>
        <p:xfrm>
          <a:off x="228600" y="4038600"/>
          <a:ext cx="30940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6" name="公式" r:id="rId7" imgW="1074314" imgH="411480" progId="Equation.3">
                  <p:embed/>
                </p:oleObj>
              </mc:Choice>
              <mc:Fallback>
                <p:oleObj name="公式" r:id="rId7" imgW="1074314" imgH="411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38600"/>
                        <a:ext cx="309403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9" name="Object 25"/>
          <p:cNvGraphicFramePr>
            <a:graphicFrameLocks noChangeAspect="1"/>
          </p:cNvGraphicFramePr>
          <p:nvPr/>
        </p:nvGraphicFramePr>
        <p:xfrm>
          <a:off x="1066800" y="2514600"/>
          <a:ext cx="27273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7" name="公式" r:id="rId9" imgW="945022" imgH="411480" progId="Equation.3">
                  <p:embed/>
                </p:oleObj>
              </mc:Choice>
              <mc:Fallback>
                <p:oleObj name="公式" r:id="rId9" imgW="945022" imgH="411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27273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0" name="Object 26"/>
          <p:cNvGraphicFramePr>
            <a:graphicFrameLocks noChangeAspect="1"/>
          </p:cNvGraphicFramePr>
          <p:nvPr/>
        </p:nvGraphicFramePr>
        <p:xfrm>
          <a:off x="2819400" y="1676400"/>
          <a:ext cx="2492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8" name="公式" r:id="rId11" imgW="83785" imgH="159926" progId="Equation.3">
                  <p:embed/>
                </p:oleObj>
              </mc:Choice>
              <mc:Fallback>
                <p:oleObj name="公式" r:id="rId11" imgW="83785" imgH="15992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2492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1" name="Object 27"/>
          <p:cNvGraphicFramePr>
            <a:graphicFrameLocks noChangeAspect="1"/>
          </p:cNvGraphicFramePr>
          <p:nvPr/>
        </p:nvGraphicFramePr>
        <p:xfrm>
          <a:off x="3733800" y="2514600"/>
          <a:ext cx="30908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9" name="公式" r:id="rId13" imgW="1074314" imgH="411480" progId="Equation.3">
                  <p:embed/>
                </p:oleObj>
              </mc:Choice>
              <mc:Fallback>
                <p:oleObj name="公式" r:id="rId13" imgW="1074314" imgH="411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14600"/>
                        <a:ext cx="309086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2" name="Object 28"/>
          <p:cNvGraphicFramePr>
            <a:graphicFrameLocks noChangeAspect="1"/>
          </p:cNvGraphicFramePr>
          <p:nvPr/>
        </p:nvGraphicFramePr>
        <p:xfrm>
          <a:off x="6781800" y="2743200"/>
          <a:ext cx="1308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0" name="公式" r:id="rId15" imgW="449545" imgH="198104" progId="Equation.3">
                  <p:embed/>
                </p:oleObj>
              </mc:Choice>
              <mc:Fallback>
                <p:oleObj name="公式" r:id="rId15" imgW="449545" imgH="19810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0"/>
                        <a:ext cx="1308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3" name="Object 29"/>
          <p:cNvGraphicFramePr>
            <a:graphicFrameLocks noChangeAspect="1"/>
          </p:cNvGraphicFramePr>
          <p:nvPr/>
        </p:nvGraphicFramePr>
        <p:xfrm>
          <a:off x="3381375" y="4038600"/>
          <a:ext cx="38909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1" name="公式" r:id="rId17" imgW="1348634" imgH="411480" progId="Equation.3">
                  <p:embed/>
                </p:oleObj>
              </mc:Choice>
              <mc:Fallback>
                <p:oleObj name="公式" r:id="rId17" imgW="1348634" imgH="411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038600"/>
                        <a:ext cx="389096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4" name="Object 30"/>
          <p:cNvGraphicFramePr>
            <a:graphicFrameLocks noChangeAspect="1"/>
          </p:cNvGraphicFramePr>
          <p:nvPr/>
        </p:nvGraphicFramePr>
        <p:xfrm>
          <a:off x="685800" y="5334000"/>
          <a:ext cx="3306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2" name="公式" r:id="rId19" imgW="1150443" imgH="221011" progId="Equation.3">
                  <p:embed/>
                </p:oleObj>
              </mc:Choice>
              <mc:Fallback>
                <p:oleObj name="公式" r:id="rId19" imgW="1150443" imgH="22101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33067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6" name="Object 32"/>
          <p:cNvGraphicFramePr>
            <a:graphicFrameLocks noChangeAspect="1"/>
          </p:cNvGraphicFramePr>
          <p:nvPr/>
        </p:nvGraphicFramePr>
        <p:xfrm>
          <a:off x="3886200" y="5105400"/>
          <a:ext cx="45148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3" name="公式" r:id="rId21" imgW="1463040" imgH="350394" progId="Equation.3">
                  <p:embed/>
                </p:oleObj>
              </mc:Choice>
              <mc:Fallback>
                <p:oleObj name="公式" r:id="rId21" imgW="1463040" imgH="35039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05400"/>
                        <a:ext cx="45148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37" name="Object 33"/>
          <p:cNvGraphicFramePr>
            <a:graphicFrameLocks noChangeAspect="1"/>
          </p:cNvGraphicFramePr>
          <p:nvPr/>
        </p:nvGraphicFramePr>
        <p:xfrm>
          <a:off x="685800" y="6096000"/>
          <a:ext cx="3886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4" name="公式" r:id="rId23" imgW="1226997" imgH="221011" progId="Equation.3">
                  <p:embed/>
                </p:oleObj>
              </mc:Choice>
              <mc:Fallback>
                <p:oleObj name="公式" r:id="rId23" imgW="1226997" imgH="22101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0"/>
                        <a:ext cx="3886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Line 4"/>
          <p:cNvSpPr>
            <a:spLocks noChangeShapeType="1"/>
          </p:cNvSpPr>
          <p:nvPr/>
        </p:nvSpPr>
        <p:spPr bwMode="auto">
          <a:xfrm flipH="1" flipV="1">
            <a:off x="3124200" y="50292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3960" name="Object 8"/>
          <p:cNvGraphicFramePr>
            <a:graphicFrameLocks noChangeAspect="1"/>
          </p:cNvGraphicFramePr>
          <p:nvPr/>
        </p:nvGraphicFramePr>
        <p:xfrm>
          <a:off x="0" y="1219200"/>
          <a:ext cx="25844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7" name="公式" r:id="rId3" imgW="891434" imgH="411480" progId="Equation.3">
                  <p:embed/>
                </p:oleObj>
              </mc:Choice>
              <mc:Fallback>
                <p:oleObj name="公式" r:id="rId3" imgW="891434" imgH="411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25844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6" name="Object 14"/>
          <p:cNvGraphicFramePr>
            <a:graphicFrameLocks noChangeAspect="1"/>
          </p:cNvGraphicFramePr>
          <p:nvPr/>
        </p:nvGraphicFramePr>
        <p:xfrm>
          <a:off x="2743200" y="2514600"/>
          <a:ext cx="2466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8" name="公式" r:id="rId5" imgW="853582" imgH="221011" progId="Equation.3">
                  <p:embed/>
                </p:oleObj>
              </mc:Choice>
              <mc:Fallback>
                <p:oleObj name="公式" r:id="rId5" imgW="853582" imgH="22101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24669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7" name="Object 15"/>
          <p:cNvGraphicFramePr>
            <a:graphicFrameLocks noChangeAspect="1"/>
          </p:cNvGraphicFramePr>
          <p:nvPr/>
        </p:nvGraphicFramePr>
        <p:xfrm>
          <a:off x="2743200" y="3200400"/>
          <a:ext cx="36195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9" name="公式" r:id="rId7" imgW="1173409" imgH="350394" progId="Equation.3">
                  <p:embed/>
                </p:oleObj>
              </mc:Choice>
              <mc:Fallback>
                <p:oleObj name="公式" r:id="rId7" imgW="1173409" imgH="35039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36195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8" name="Object 16"/>
          <p:cNvGraphicFramePr>
            <a:graphicFrameLocks noChangeAspect="1"/>
          </p:cNvGraphicFramePr>
          <p:nvPr/>
        </p:nvGraphicFramePr>
        <p:xfrm>
          <a:off x="2819400" y="4191000"/>
          <a:ext cx="2689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0" name="公式" r:id="rId9" imgW="929711" imgH="221011" progId="Equation.3">
                  <p:embed/>
                </p:oleObj>
              </mc:Choice>
              <mc:Fallback>
                <p:oleObj name="公式" r:id="rId9" imgW="929711" imgH="22101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26892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9" name="Object 17"/>
          <p:cNvGraphicFramePr>
            <a:graphicFrameLocks noChangeAspect="1"/>
          </p:cNvGraphicFramePr>
          <p:nvPr/>
        </p:nvGraphicFramePr>
        <p:xfrm>
          <a:off x="2667000" y="1219200"/>
          <a:ext cx="39639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1" name="公式" r:id="rId11" imgW="1379255" imgH="411480" progId="Equation.3">
                  <p:embed/>
                </p:oleObj>
              </mc:Choice>
              <mc:Fallback>
                <p:oleObj name="公式" r:id="rId11" imgW="1379255" imgH="411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39639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0" name="Object 18"/>
          <p:cNvGraphicFramePr>
            <a:graphicFrameLocks noChangeAspect="1"/>
          </p:cNvGraphicFramePr>
          <p:nvPr/>
        </p:nvGraphicFramePr>
        <p:xfrm>
          <a:off x="1752600" y="5257800"/>
          <a:ext cx="3125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2" name="公式" r:id="rId13" imgW="1081969" imgH="221011" progId="Equation.3">
                  <p:embed/>
                </p:oleObj>
              </mc:Choice>
              <mc:Fallback>
                <p:oleObj name="公式" r:id="rId13" imgW="1081969" imgH="22101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31257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9"/>
          <p:cNvGraphicFramePr>
            <a:graphicFrameLocks noChangeAspect="1"/>
          </p:cNvGraphicFramePr>
          <p:nvPr/>
        </p:nvGraphicFramePr>
        <p:xfrm>
          <a:off x="0" y="0"/>
          <a:ext cx="79311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3" name="公式" r:id="rId15" imgW="2758511" imgH="411480" progId="Equation.3">
                  <p:embed/>
                </p:oleObj>
              </mc:Choice>
              <mc:Fallback>
                <p:oleObj name="公式" r:id="rId15" imgW="2758511" imgH="411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9311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0648"/>
            <a:ext cx="3901778" cy="8382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0190"/>
            <a:ext cx="4212817" cy="1059188"/>
          </a:xfrm>
          <a:prstGeom prst="rect">
            <a:avLst/>
          </a:prstGeom>
        </p:spPr>
      </p:pic>
      <p:graphicFrame>
        <p:nvGraphicFramePr>
          <p:cNvPr id="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739699"/>
              </p:ext>
            </p:extLst>
          </p:nvPr>
        </p:nvGraphicFramePr>
        <p:xfrm>
          <a:off x="4644008" y="1340768"/>
          <a:ext cx="4140809" cy="113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" name="Equation" r:id="rId5" imgW="1638000" imgH="431640" progId="Equation.DSMT4">
                  <p:embed/>
                </p:oleObj>
              </mc:Choice>
              <mc:Fallback>
                <p:oleObj name="Equation" r:id="rId5" imgW="1638000" imgH="431640" progId="Equation.DSMT4">
                  <p:embed/>
                  <p:pic>
                    <p:nvPicPr>
                      <p:cNvPr id="29286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340768"/>
                        <a:ext cx="4140809" cy="1137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/>
          <p:nvPr/>
        </p:nvSpPr>
        <p:spPr bwMode="auto">
          <a:xfrm rot="3945511">
            <a:off x="3931470" y="909459"/>
            <a:ext cx="299640" cy="12241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0261" y="15530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怎么取？</a:t>
            </a:r>
            <a:endParaRPr lang="zh-CN" altLang="en-US" dirty="0"/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605629"/>
              </p:ext>
            </p:extLst>
          </p:nvPr>
        </p:nvGraphicFramePr>
        <p:xfrm>
          <a:off x="323528" y="2478114"/>
          <a:ext cx="27924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6" name="Equation" r:id="rId7" imgW="1104840" imgH="355320" progId="Equation.DSMT4">
                  <p:embed/>
                </p:oleObj>
              </mc:Choice>
              <mc:Fallback>
                <p:oleObj name="Equation" r:id="rId7" imgW="1104840" imgH="355320" progId="Equation.DSMT4">
                  <p:embed/>
                  <p:pic>
                    <p:nvPicPr>
                      <p:cNvPr id="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78114"/>
                        <a:ext cx="27924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530499"/>
              </p:ext>
            </p:extLst>
          </p:nvPr>
        </p:nvGraphicFramePr>
        <p:xfrm>
          <a:off x="3421955" y="2593798"/>
          <a:ext cx="1610810" cy="62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7" name="Equation" r:id="rId9" imgW="520560" imgH="203040" progId="Equation.DSMT4">
                  <p:embed/>
                </p:oleObj>
              </mc:Choice>
              <mc:Fallback>
                <p:oleObj name="Equation" r:id="rId9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1955" y="2593798"/>
                        <a:ext cx="1610810" cy="628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5025169" y="2817011"/>
            <a:ext cx="338957" cy="23054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03401"/>
              </p:ext>
            </p:extLst>
          </p:nvPr>
        </p:nvGraphicFramePr>
        <p:xfrm>
          <a:off x="5535841" y="2392389"/>
          <a:ext cx="2200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8" name="Equation" r:id="rId11" imgW="711000" imgH="330120" progId="Equation.DSMT4">
                  <p:embed/>
                </p:oleObj>
              </mc:Choice>
              <mc:Fallback>
                <p:oleObj name="Equation" r:id="rId11" imgW="711000" imgH="33012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35841" y="2392389"/>
                        <a:ext cx="220027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787009" y="2681690"/>
            <a:ext cx="1029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4003" y="564526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要满足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28683"/>
              </p:ext>
            </p:extLst>
          </p:nvPr>
        </p:nvGraphicFramePr>
        <p:xfrm>
          <a:off x="2547262" y="5347896"/>
          <a:ext cx="32607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9" name="Equation" r:id="rId13" imgW="1054080" imgH="380880" progId="Equation.DSMT4">
                  <p:embed/>
                </p:oleObj>
              </mc:Choice>
              <mc:Fallback>
                <p:oleObj name="Equation" r:id="rId13" imgW="1054080" imgH="38088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47262" y="5347896"/>
                        <a:ext cx="3260725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820042" y="5645264"/>
            <a:ext cx="1029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收敛</a:t>
            </a:r>
            <a:endParaRPr lang="zh-CN" altLang="en-US" dirty="0"/>
          </a:p>
        </p:txBody>
      </p:sp>
      <p:graphicFrame>
        <p:nvGraphicFramePr>
          <p:cNvPr id="1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038677"/>
              </p:ext>
            </p:extLst>
          </p:nvPr>
        </p:nvGraphicFramePr>
        <p:xfrm>
          <a:off x="550551" y="3733268"/>
          <a:ext cx="20542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0" name="Equation" r:id="rId15" imgW="812520" imgH="203040" progId="Equation.DSMT4">
                  <p:embed/>
                </p:oleObj>
              </mc:Choice>
              <mc:Fallback>
                <p:oleObj name="Equation" r:id="rId15" imgW="812520" imgH="203040" progId="Equation.DSMT4">
                  <p:embed/>
                  <p:pic>
                    <p:nvPicPr>
                      <p:cNvPr id="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51" y="3733268"/>
                        <a:ext cx="20542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868325"/>
              </p:ext>
            </p:extLst>
          </p:nvPr>
        </p:nvGraphicFramePr>
        <p:xfrm>
          <a:off x="3390541" y="3542105"/>
          <a:ext cx="35639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1" name="Equation" r:id="rId17" imgW="1409400" imgH="330120" progId="Equation.DSMT4">
                  <p:embed/>
                </p:oleObj>
              </mc:Choice>
              <mc:Fallback>
                <p:oleObj name="Equation" r:id="rId17" imgW="1409400" imgH="330120" progId="Equation.DSMT4">
                  <p:embed/>
                  <p:pic>
                    <p:nvPicPr>
                      <p:cNvPr id="15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541" y="3542105"/>
                        <a:ext cx="35639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 bwMode="auto">
          <a:xfrm>
            <a:off x="2754846" y="3915694"/>
            <a:ext cx="338957" cy="23054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43221" y="3684692"/>
            <a:ext cx="198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解不唯一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337720"/>
              </p:ext>
            </p:extLst>
          </p:nvPr>
        </p:nvGraphicFramePr>
        <p:xfrm>
          <a:off x="788772" y="4155310"/>
          <a:ext cx="2200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2" name="Equation" r:id="rId19" imgW="711000" imgH="330120" progId="Equation.DSMT4">
                  <p:embed/>
                </p:oleObj>
              </mc:Choice>
              <mc:Fallback>
                <p:oleObj name="Equation" r:id="rId19" imgW="711000" imgH="33012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8772" y="4155310"/>
                        <a:ext cx="220027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039940" y="4444611"/>
            <a:ext cx="1029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收敛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184719" y="4444610"/>
            <a:ext cx="198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解唯一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 bwMode="auto">
          <a:xfrm>
            <a:off x="4287901" y="4600684"/>
            <a:ext cx="338957" cy="23054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666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0" y="304800"/>
            <a:ext cx="2209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例：求定解</a:t>
            </a:r>
          </a:p>
          <a:p>
            <a:r>
              <a:rPr lang="zh-CN" altLang="zh-CN" sz="2800" b="1" i="1">
                <a:latin typeface="Book Antiqua" panose="02040602050305030304" pitchFamily="18" charset="0"/>
              </a:rPr>
              <a:t>       问题解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0" y="18288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 dirty="0">
                <a:latin typeface="Book Antiqua" panose="02040602050305030304" pitchFamily="18" charset="0"/>
              </a:rPr>
              <a:t>解：方程两边进行  </a:t>
            </a:r>
            <a:r>
              <a:rPr lang="en-US" altLang="zh-CN" sz="2800" b="1" i="1" dirty="0">
                <a:latin typeface="Book Antiqua" panose="02040602050305030304" pitchFamily="18" charset="0"/>
              </a:rPr>
              <a:t>Laplace </a:t>
            </a:r>
            <a:r>
              <a:rPr lang="zh-CN" altLang="zh-CN" sz="2800" b="1" i="1" dirty="0">
                <a:latin typeface="Book Antiqua" panose="02040602050305030304" pitchFamily="18" charset="0"/>
              </a:rPr>
              <a:t>变换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254980" name="Line 4"/>
          <p:cNvSpPr>
            <a:spLocks noChangeShapeType="1"/>
          </p:cNvSpPr>
          <p:nvPr/>
        </p:nvSpPr>
        <p:spPr bwMode="auto">
          <a:xfrm flipH="1" flipV="1">
            <a:off x="3048000" y="17526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4981" name="Object 5"/>
          <p:cNvGraphicFramePr>
            <a:graphicFrameLocks noChangeAspect="1"/>
          </p:cNvGraphicFramePr>
          <p:nvPr/>
        </p:nvGraphicFramePr>
        <p:xfrm>
          <a:off x="2895600" y="0"/>
          <a:ext cx="47291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9" name="公式" r:id="rId3" imgW="1645920" imgH="388573" progId="Equation.3">
                  <p:embed/>
                </p:oleObj>
              </mc:Choice>
              <mc:Fallback>
                <p:oleObj name="公式" r:id="rId3" imgW="1645920" imgH="3885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0"/>
                        <a:ext cx="472916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2" name="Object 6"/>
          <p:cNvGraphicFramePr>
            <a:graphicFrameLocks noChangeAspect="1"/>
          </p:cNvGraphicFramePr>
          <p:nvPr/>
        </p:nvGraphicFramePr>
        <p:xfrm>
          <a:off x="2935288" y="1066800"/>
          <a:ext cx="3533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" name="公式" r:id="rId5" imgW="1226997" imgH="198104" progId="Equation.3">
                  <p:embed/>
                </p:oleObj>
              </mc:Choice>
              <mc:Fallback>
                <p:oleObj name="公式" r:id="rId5" imgW="1226997" imgH="1981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1066800"/>
                        <a:ext cx="35337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3" name="Object 7"/>
          <p:cNvGraphicFramePr>
            <a:graphicFrameLocks noChangeAspect="1"/>
          </p:cNvGraphicFramePr>
          <p:nvPr/>
        </p:nvGraphicFramePr>
        <p:xfrm>
          <a:off x="685800" y="2209800"/>
          <a:ext cx="82629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1" name="公式" r:id="rId7" imgW="2872917" imgH="388573" progId="Equation.3">
                  <p:embed/>
                </p:oleObj>
              </mc:Choice>
              <mc:Fallback>
                <p:oleObj name="公式" r:id="rId7" imgW="2872917" imgH="38857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826293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4" name="Object 8"/>
          <p:cNvGraphicFramePr>
            <a:graphicFrameLocks noChangeAspect="1"/>
          </p:cNvGraphicFramePr>
          <p:nvPr/>
        </p:nvGraphicFramePr>
        <p:xfrm>
          <a:off x="762000" y="3124200"/>
          <a:ext cx="4764088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2" name="公式" r:id="rId9" imgW="1653575" imgH="579041" progId="Equation.3">
                  <p:embed/>
                </p:oleObj>
              </mc:Choice>
              <mc:Fallback>
                <p:oleObj name="公式" r:id="rId9" imgW="1653575" imgH="57904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4764088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5" name="Line 9"/>
          <p:cNvSpPr>
            <a:spLocks noChangeShapeType="1"/>
          </p:cNvSpPr>
          <p:nvPr/>
        </p:nvSpPr>
        <p:spPr bwMode="auto">
          <a:xfrm flipH="1" flipV="1">
            <a:off x="5410200" y="48006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4987" name="Object 11"/>
          <p:cNvGraphicFramePr>
            <a:graphicFrameLocks noChangeAspect="1"/>
          </p:cNvGraphicFramePr>
          <p:nvPr/>
        </p:nvGraphicFramePr>
        <p:xfrm>
          <a:off x="1447800" y="4849813"/>
          <a:ext cx="4764088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3" name="公式" r:id="rId11" imgW="1653575" imgH="754239" progId="Equation.3">
                  <p:embed/>
                </p:oleObj>
              </mc:Choice>
              <mc:Fallback>
                <p:oleObj name="公式" r:id="rId11" imgW="1653575" imgH="75423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49813"/>
                        <a:ext cx="4764088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Line 4"/>
          <p:cNvSpPr>
            <a:spLocks noChangeShapeType="1"/>
          </p:cNvSpPr>
          <p:nvPr/>
        </p:nvSpPr>
        <p:spPr bwMode="auto">
          <a:xfrm flipH="1" flipV="1">
            <a:off x="3048000" y="2133600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09" name="Line 9"/>
          <p:cNvSpPr>
            <a:spLocks noChangeShapeType="1"/>
          </p:cNvSpPr>
          <p:nvPr/>
        </p:nvSpPr>
        <p:spPr bwMode="auto">
          <a:xfrm flipH="1" flipV="1">
            <a:off x="4191000" y="4800600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0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22414"/>
              </p:ext>
            </p:extLst>
          </p:nvPr>
        </p:nvGraphicFramePr>
        <p:xfrm>
          <a:off x="838200" y="0"/>
          <a:ext cx="574675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3" name="Equation" r:id="rId3" imgW="1996369" imgH="754239" progId="Equation.DSMT4">
                  <p:embed/>
                </p:oleObj>
              </mc:Choice>
              <mc:Fallback>
                <p:oleObj name="Equation" r:id="rId3" imgW="1996369" imgH="75423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0"/>
                        <a:ext cx="574675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990600" y="2514600"/>
          <a:ext cx="29829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公式" r:id="rId5" imgW="1036462" imgH="221011" progId="Equation.3">
                  <p:embed/>
                </p:oleObj>
              </mc:Choice>
              <mc:Fallback>
                <p:oleObj name="公式" r:id="rId5" imgW="1036462" imgH="22101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298291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760166"/>
              </p:ext>
            </p:extLst>
          </p:nvPr>
        </p:nvGraphicFramePr>
        <p:xfrm>
          <a:off x="1809277" y="4986337"/>
          <a:ext cx="48910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Equation" r:id="rId7" imgW="1587240" imgH="393480" progId="Equation.DSMT4">
                  <p:embed/>
                </p:oleObj>
              </mc:Choice>
              <mc:Fallback>
                <p:oleObj name="Equation" r:id="rId7" imgW="158724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277" y="4986337"/>
                        <a:ext cx="4891087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241480"/>
              </p:ext>
            </p:extLst>
          </p:nvPr>
        </p:nvGraphicFramePr>
        <p:xfrm>
          <a:off x="1853524" y="3618044"/>
          <a:ext cx="295751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6" name="Equation" r:id="rId9" imgW="1028520" imgH="393480" progId="Equation.DSMT4">
                  <p:embed/>
                </p:oleObj>
              </mc:Choice>
              <mc:Fallback>
                <p:oleObj name="Equation" r:id="rId9" imgW="102852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524" y="3618044"/>
                        <a:ext cx="295751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839067"/>
              </p:ext>
            </p:extLst>
          </p:nvPr>
        </p:nvGraphicFramePr>
        <p:xfrm>
          <a:off x="5726906" y="2275680"/>
          <a:ext cx="17160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7" name="Equation" r:id="rId11" imgW="596880" imgH="393480" progId="Equation.DSMT4">
                  <p:embed/>
                </p:oleObj>
              </mc:Choice>
              <mc:Fallback>
                <p:oleObj name="Equation" r:id="rId11" imgW="596880" imgH="393480" progId="Equation.DSMT4">
                  <p:embed/>
                  <p:pic>
                    <p:nvPicPr>
                      <p:cNvPr id="2560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906" y="2275680"/>
                        <a:ext cx="171608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489140"/>
              </p:ext>
            </p:extLst>
          </p:nvPr>
        </p:nvGraphicFramePr>
        <p:xfrm>
          <a:off x="1331640" y="211931"/>
          <a:ext cx="3794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0" name="Equation" r:id="rId3" imgW="1320480" imgH="228600" progId="Equation.DSMT4">
                  <p:embed/>
                </p:oleObj>
              </mc:Choice>
              <mc:Fallback>
                <p:oleObj name="Equation" r:id="rId3" imgW="1320480" imgH="228600" progId="Equation.DSMT4">
                  <p:embed/>
                  <p:pic>
                    <p:nvPicPr>
                      <p:cNvPr id="254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1931"/>
                        <a:ext cx="37941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30988"/>
              </p:ext>
            </p:extLst>
          </p:nvPr>
        </p:nvGraphicFramePr>
        <p:xfrm>
          <a:off x="1187624" y="1033463"/>
          <a:ext cx="3533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1" name="公式" r:id="rId5" imgW="1226997" imgH="198104" progId="Equation.3">
                  <p:embed/>
                </p:oleObj>
              </mc:Choice>
              <mc:Fallback>
                <p:oleObj name="公式" r:id="rId5" imgW="1226997" imgH="198104" progId="Equation.3">
                  <p:embed/>
                  <p:pic>
                    <p:nvPicPr>
                      <p:cNvPr id="2549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033463"/>
                        <a:ext cx="35337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97821"/>
              </p:ext>
            </p:extLst>
          </p:nvPr>
        </p:nvGraphicFramePr>
        <p:xfrm>
          <a:off x="755576" y="2066926"/>
          <a:ext cx="29829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2" name="公式" r:id="rId7" imgW="1036462" imgH="221011" progId="Equation.3">
                  <p:embed/>
                </p:oleObj>
              </mc:Choice>
              <mc:Fallback>
                <p:oleObj name="公式" r:id="rId7" imgW="1036462" imgH="221011" progId="Equation.3">
                  <p:embed/>
                  <p:pic>
                    <p:nvPicPr>
                      <p:cNvPr id="2560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6926"/>
                        <a:ext cx="298291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04565"/>
              </p:ext>
            </p:extLst>
          </p:nvPr>
        </p:nvGraphicFramePr>
        <p:xfrm>
          <a:off x="3923928" y="1890745"/>
          <a:ext cx="295751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3" name="Equation" r:id="rId9" imgW="1028520" imgH="393480" progId="Equation.DSMT4">
                  <p:embed/>
                </p:oleObj>
              </mc:Choice>
              <mc:Fallback>
                <p:oleObj name="Equation" r:id="rId9" imgW="1028520" imgH="393480" progId="Equation.DSMT4">
                  <p:embed/>
                  <p:pic>
                    <p:nvPicPr>
                      <p:cNvPr id="2560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890745"/>
                        <a:ext cx="295751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505" y="3533565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>
                <a:latin typeface="Book Antiqua" panose="02040602050305030304" pitchFamily="18" charset="0"/>
                <a:ea typeface="楷体_GB2312" pitchFamily="49" charset="-122"/>
              </a:rPr>
              <a:t>卷积的物理意义：</a:t>
            </a:r>
            <a:endParaRPr lang="zh-CN" altLang="en-US" sz="2800" b="1" dirty="0">
              <a:latin typeface="Book Antiqua" panose="02040602050305030304" pitchFamily="18" charset="0"/>
              <a:ea typeface="楷体_GB2312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05" y="4052678"/>
            <a:ext cx="3545249" cy="2587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69681" y="4379045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体系的固有性质在外界调控下的响应！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90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3068960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 smtClean="0"/>
              <a:t>www.bilibili.com</a:t>
            </a:r>
            <a:r>
              <a:rPr lang="en-US" altLang="zh-CN" dirty="0" smtClean="0"/>
              <a:t>/video/</a:t>
            </a:r>
            <a:r>
              <a:rPr lang="en-US" altLang="zh-CN" dirty="0" err="1" smtClean="0"/>
              <a:t>BV1VV411478E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5556" y="764704"/>
            <a:ext cx="810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卷积的扩展：卷积神经网络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320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304800"/>
            <a:ext cx="3048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例：求 </a:t>
            </a:r>
            <a:r>
              <a:rPr lang="en-US" altLang="zh-CN" sz="2800" b="1" i="1">
                <a:latin typeface="Book Antiqua" panose="02040602050305030304" pitchFamily="18" charset="0"/>
              </a:rPr>
              <a:t>RLC </a:t>
            </a:r>
            <a:r>
              <a:rPr lang="zh-CN" altLang="en-US" sz="2800" b="1" i="1">
                <a:latin typeface="Book Antiqua" panose="02040602050305030304" pitchFamily="18" charset="0"/>
              </a:rPr>
              <a:t>电路</a:t>
            </a:r>
            <a:r>
              <a:rPr lang="zh-CN" altLang="zh-CN" sz="2800" b="1" i="1">
                <a:latin typeface="Book Antiqua" panose="02040602050305030304" pitchFamily="18" charset="0"/>
              </a:rPr>
              <a:t> </a:t>
            </a:r>
          </a:p>
          <a:p>
            <a:r>
              <a:rPr lang="zh-CN" altLang="zh-CN" sz="2800" b="1" i="1">
                <a:latin typeface="Book Antiqua" panose="02040602050305030304" pitchFamily="18" charset="0"/>
              </a:rPr>
              <a:t>       的初值问题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457200" y="16764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H="1" flipV="1">
            <a:off x="3429000" y="17526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41" name="Object 6"/>
          <p:cNvGraphicFramePr>
            <a:graphicFrameLocks noChangeAspect="1"/>
          </p:cNvGraphicFramePr>
          <p:nvPr/>
        </p:nvGraphicFramePr>
        <p:xfrm>
          <a:off x="3200400" y="990600"/>
          <a:ext cx="14160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0" name="公式" r:id="rId3" imgW="487822" imgH="198104" progId="Equation.3">
                  <p:embed/>
                </p:oleObj>
              </mc:Choice>
              <mc:Fallback>
                <p:oleObj name="公式" r:id="rId3" imgW="487822" imgH="1981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90600"/>
                        <a:ext cx="14160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655420"/>
              </p:ext>
            </p:extLst>
          </p:nvPr>
        </p:nvGraphicFramePr>
        <p:xfrm>
          <a:off x="2095500" y="1700890"/>
          <a:ext cx="700246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1" name="Equation" r:id="rId5" imgW="2438280" imgH="419040" progId="Equation.DSMT4">
                  <p:embed/>
                </p:oleObj>
              </mc:Choice>
              <mc:Fallback>
                <p:oleObj name="Equation" r:id="rId5" imgW="24382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700890"/>
                        <a:ext cx="7002462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3657600" y="3276600"/>
          <a:ext cx="46577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2" name="公式" r:id="rId7" imgW="1615298" imgH="579041" progId="Equation.3">
                  <p:embed/>
                </p:oleObj>
              </mc:Choice>
              <mc:Fallback>
                <p:oleObj name="公式" r:id="rId7" imgW="1615298" imgH="57904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76600"/>
                        <a:ext cx="46577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3" name="Line 9"/>
          <p:cNvSpPr>
            <a:spLocks noChangeShapeType="1"/>
          </p:cNvSpPr>
          <p:nvPr/>
        </p:nvSpPr>
        <p:spPr bwMode="auto">
          <a:xfrm flipH="1" flipV="1">
            <a:off x="6019800" y="3200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45" name="Object 11"/>
          <p:cNvGraphicFramePr>
            <a:graphicFrameLocks noChangeAspect="1"/>
          </p:cNvGraphicFramePr>
          <p:nvPr/>
        </p:nvGraphicFramePr>
        <p:xfrm>
          <a:off x="3124200" y="0"/>
          <a:ext cx="55689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" name="公式" r:id="rId9" imgW="1935551" imgH="388573" progId="Equation.3">
                  <p:embed/>
                </p:oleObj>
              </mc:Choice>
              <mc:Fallback>
                <p:oleObj name="公式" r:id="rId9" imgW="1935551" imgH="3885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0"/>
                        <a:ext cx="55689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6" name="Object 12"/>
          <p:cNvGraphicFramePr>
            <a:graphicFrameLocks noChangeAspect="1"/>
          </p:cNvGraphicFramePr>
          <p:nvPr/>
        </p:nvGraphicFramePr>
        <p:xfrm>
          <a:off x="3978275" y="5029200"/>
          <a:ext cx="51657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" name="公式" r:id="rId11" imgW="1798178" imgH="579041" progId="Equation.3">
                  <p:embed/>
                </p:oleObj>
              </mc:Choice>
              <mc:Fallback>
                <p:oleObj name="公式" r:id="rId11" imgW="1798178" imgH="57904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5029200"/>
                        <a:ext cx="51657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7" name="Group 35"/>
          <p:cNvGrpSpPr>
            <a:grpSpLocks/>
          </p:cNvGrpSpPr>
          <p:nvPr/>
        </p:nvGrpSpPr>
        <p:grpSpPr bwMode="auto">
          <a:xfrm>
            <a:off x="0" y="2667000"/>
            <a:ext cx="2590800" cy="2590800"/>
            <a:chOff x="0" y="1680"/>
            <a:chExt cx="1632" cy="1632"/>
          </a:xfrm>
        </p:grpSpPr>
        <p:grpSp>
          <p:nvGrpSpPr>
            <p:cNvPr id="39948" name="Group 29"/>
            <p:cNvGrpSpPr>
              <a:grpSpLocks/>
            </p:cNvGrpSpPr>
            <p:nvPr/>
          </p:nvGrpSpPr>
          <p:grpSpPr bwMode="auto">
            <a:xfrm>
              <a:off x="0" y="1968"/>
              <a:ext cx="1632" cy="1344"/>
              <a:chOff x="0" y="1824"/>
              <a:chExt cx="2064" cy="1488"/>
            </a:xfrm>
          </p:grpSpPr>
          <p:sp>
            <p:nvSpPr>
              <p:cNvPr id="39954" name="Line 13"/>
              <p:cNvSpPr>
                <a:spLocks noChangeShapeType="1"/>
              </p:cNvSpPr>
              <p:nvPr/>
            </p:nvSpPr>
            <p:spPr bwMode="auto">
              <a:xfrm>
                <a:off x="288" y="331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5" name="Line 14"/>
              <p:cNvSpPr>
                <a:spLocks noChangeShapeType="1"/>
              </p:cNvSpPr>
              <p:nvPr/>
            </p:nvSpPr>
            <p:spPr bwMode="auto">
              <a:xfrm>
                <a:off x="1200" y="3312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6" name="Line 15"/>
              <p:cNvSpPr>
                <a:spLocks noChangeShapeType="1"/>
              </p:cNvSpPr>
              <p:nvPr/>
            </p:nvSpPr>
            <p:spPr bwMode="auto">
              <a:xfrm flipV="1">
                <a:off x="288" y="264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7" name="Line 16"/>
              <p:cNvSpPr>
                <a:spLocks noChangeShapeType="1"/>
              </p:cNvSpPr>
              <p:nvPr/>
            </p:nvSpPr>
            <p:spPr bwMode="auto">
              <a:xfrm>
                <a:off x="192" y="264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8" name="Line 17"/>
              <p:cNvSpPr>
                <a:spLocks noChangeShapeType="1"/>
              </p:cNvSpPr>
              <p:nvPr/>
            </p:nvSpPr>
            <p:spPr bwMode="auto">
              <a:xfrm>
                <a:off x="0" y="254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9" name="Line 18"/>
              <p:cNvSpPr>
                <a:spLocks noChangeShapeType="1"/>
              </p:cNvSpPr>
              <p:nvPr/>
            </p:nvSpPr>
            <p:spPr bwMode="auto">
              <a:xfrm flipV="1">
                <a:off x="288" y="2016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0" name="Line 19"/>
              <p:cNvSpPr>
                <a:spLocks noChangeShapeType="1"/>
              </p:cNvSpPr>
              <p:nvPr/>
            </p:nvSpPr>
            <p:spPr bwMode="auto">
              <a:xfrm>
                <a:off x="288" y="201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1" name="Freeform 20"/>
              <p:cNvSpPr>
                <a:spLocks/>
              </p:cNvSpPr>
              <p:nvPr/>
            </p:nvSpPr>
            <p:spPr bwMode="auto">
              <a:xfrm>
                <a:off x="576" y="1824"/>
                <a:ext cx="800" cy="408"/>
              </a:xfrm>
              <a:custGeom>
                <a:avLst/>
                <a:gdLst>
                  <a:gd name="T0" fmla="*/ 0 w 800"/>
                  <a:gd name="T1" fmla="*/ 168 h 408"/>
                  <a:gd name="T2" fmla="*/ 144 w 800"/>
                  <a:gd name="T3" fmla="*/ 24 h 408"/>
                  <a:gd name="T4" fmla="*/ 192 w 800"/>
                  <a:gd name="T5" fmla="*/ 312 h 408"/>
                  <a:gd name="T6" fmla="*/ 96 w 800"/>
                  <a:gd name="T7" fmla="*/ 312 h 408"/>
                  <a:gd name="T8" fmla="*/ 336 w 800"/>
                  <a:gd name="T9" fmla="*/ 24 h 408"/>
                  <a:gd name="T10" fmla="*/ 384 w 800"/>
                  <a:gd name="T11" fmla="*/ 360 h 408"/>
                  <a:gd name="T12" fmla="*/ 288 w 800"/>
                  <a:gd name="T13" fmla="*/ 312 h 408"/>
                  <a:gd name="T14" fmla="*/ 480 w 800"/>
                  <a:gd name="T15" fmla="*/ 72 h 408"/>
                  <a:gd name="T16" fmla="*/ 480 w 800"/>
                  <a:gd name="T17" fmla="*/ 360 h 408"/>
                  <a:gd name="T18" fmla="*/ 432 w 800"/>
                  <a:gd name="T19" fmla="*/ 312 h 408"/>
                  <a:gd name="T20" fmla="*/ 624 w 800"/>
                  <a:gd name="T21" fmla="*/ 24 h 408"/>
                  <a:gd name="T22" fmla="*/ 672 w 800"/>
                  <a:gd name="T23" fmla="*/ 360 h 408"/>
                  <a:gd name="T24" fmla="*/ 576 w 800"/>
                  <a:gd name="T25" fmla="*/ 312 h 408"/>
                  <a:gd name="T26" fmla="*/ 768 w 800"/>
                  <a:gd name="T27" fmla="*/ 24 h 408"/>
                  <a:gd name="T28" fmla="*/ 768 w 800"/>
                  <a:gd name="T29" fmla="*/ 168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00" h="408">
                    <a:moveTo>
                      <a:pt x="0" y="168"/>
                    </a:moveTo>
                    <a:cubicBezTo>
                      <a:pt x="56" y="84"/>
                      <a:pt x="112" y="0"/>
                      <a:pt x="144" y="24"/>
                    </a:cubicBezTo>
                    <a:cubicBezTo>
                      <a:pt x="176" y="48"/>
                      <a:pt x="200" y="264"/>
                      <a:pt x="192" y="312"/>
                    </a:cubicBezTo>
                    <a:cubicBezTo>
                      <a:pt x="184" y="360"/>
                      <a:pt x="72" y="360"/>
                      <a:pt x="96" y="312"/>
                    </a:cubicBezTo>
                    <a:cubicBezTo>
                      <a:pt x="120" y="264"/>
                      <a:pt x="288" y="16"/>
                      <a:pt x="336" y="24"/>
                    </a:cubicBezTo>
                    <a:cubicBezTo>
                      <a:pt x="384" y="32"/>
                      <a:pt x="392" y="312"/>
                      <a:pt x="384" y="360"/>
                    </a:cubicBezTo>
                    <a:cubicBezTo>
                      <a:pt x="376" y="408"/>
                      <a:pt x="272" y="360"/>
                      <a:pt x="288" y="312"/>
                    </a:cubicBezTo>
                    <a:cubicBezTo>
                      <a:pt x="304" y="264"/>
                      <a:pt x="448" y="64"/>
                      <a:pt x="480" y="72"/>
                    </a:cubicBezTo>
                    <a:cubicBezTo>
                      <a:pt x="512" y="80"/>
                      <a:pt x="488" y="320"/>
                      <a:pt x="480" y="360"/>
                    </a:cubicBezTo>
                    <a:cubicBezTo>
                      <a:pt x="472" y="400"/>
                      <a:pt x="408" y="368"/>
                      <a:pt x="432" y="312"/>
                    </a:cubicBezTo>
                    <a:cubicBezTo>
                      <a:pt x="456" y="256"/>
                      <a:pt x="584" y="16"/>
                      <a:pt x="624" y="24"/>
                    </a:cubicBezTo>
                    <a:cubicBezTo>
                      <a:pt x="664" y="32"/>
                      <a:pt x="680" y="312"/>
                      <a:pt x="672" y="360"/>
                    </a:cubicBezTo>
                    <a:cubicBezTo>
                      <a:pt x="664" y="408"/>
                      <a:pt x="560" y="368"/>
                      <a:pt x="576" y="312"/>
                    </a:cubicBezTo>
                    <a:cubicBezTo>
                      <a:pt x="592" y="256"/>
                      <a:pt x="736" y="48"/>
                      <a:pt x="768" y="24"/>
                    </a:cubicBezTo>
                    <a:cubicBezTo>
                      <a:pt x="800" y="0"/>
                      <a:pt x="784" y="84"/>
                      <a:pt x="768" y="16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2" name="Line 21"/>
              <p:cNvSpPr>
                <a:spLocks noChangeShapeType="1"/>
              </p:cNvSpPr>
              <p:nvPr/>
            </p:nvSpPr>
            <p:spPr bwMode="auto">
              <a:xfrm>
                <a:off x="1344" y="20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3" name="Line 22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4" name="Line 23"/>
              <p:cNvSpPr>
                <a:spLocks noChangeShapeType="1"/>
              </p:cNvSpPr>
              <p:nvPr/>
            </p:nvSpPr>
            <p:spPr bwMode="auto">
              <a:xfrm flipV="1">
                <a:off x="1728" y="187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5" name="Line 24"/>
              <p:cNvSpPr>
                <a:spLocks noChangeShapeType="1"/>
              </p:cNvSpPr>
              <p:nvPr/>
            </p:nvSpPr>
            <p:spPr bwMode="auto">
              <a:xfrm>
                <a:off x="1728" y="20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6" name="Line 25"/>
              <p:cNvSpPr>
                <a:spLocks noChangeShapeType="1"/>
              </p:cNvSpPr>
              <p:nvPr/>
            </p:nvSpPr>
            <p:spPr bwMode="auto">
              <a:xfrm flipV="1">
                <a:off x="2016" y="2016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7" name="Rectangle 26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96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968" name="Line 27"/>
              <p:cNvSpPr>
                <a:spLocks noChangeShapeType="1"/>
              </p:cNvSpPr>
              <p:nvPr/>
            </p:nvSpPr>
            <p:spPr bwMode="auto">
              <a:xfrm flipV="1">
                <a:off x="2016" y="2832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9" name="Line 28"/>
              <p:cNvSpPr>
                <a:spLocks noChangeShapeType="1"/>
              </p:cNvSpPr>
              <p:nvPr/>
            </p:nvSpPr>
            <p:spPr bwMode="auto">
              <a:xfrm flipV="1">
                <a:off x="960" y="3168"/>
                <a:ext cx="24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49" name="Rectangle 30"/>
            <p:cNvSpPr>
              <a:spLocks noChangeArrowheads="1"/>
            </p:cNvSpPr>
            <p:nvPr/>
          </p:nvSpPr>
          <p:spPr bwMode="auto">
            <a:xfrm>
              <a:off x="576" y="168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i="1">
                  <a:latin typeface="Book Antiqua" panose="02040602050305030304" pitchFamily="18" charset="0"/>
                </a:rPr>
                <a:t>L</a:t>
              </a:r>
              <a:endParaRPr lang="en-US" altLang="zh-CN" sz="28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9950" name="Rectangle 31"/>
            <p:cNvSpPr>
              <a:spLocks noChangeArrowheads="1"/>
            </p:cNvSpPr>
            <p:nvPr/>
          </p:nvSpPr>
          <p:spPr bwMode="auto">
            <a:xfrm>
              <a:off x="1152" y="172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i="1">
                  <a:latin typeface="Book Antiqua" panose="02040602050305030304" pitchFamily="18" charset="0"/>
                </a:rPr>
                <a:t>C</a:t>
              </a:r>
              <a:endParaRPr lang="en-US" altLang="zh-CN" sz="28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9951" name="Rectangle 32"/>
            <p:cNvSpPr>
              <a:spLocks noChangeArrowheads="1"/>
            </p:cNvSpPr>
            <p:nvPr/>
          </p:nvSpPr>
          <p:spPr bwMode="auto">
            <a:xfrm>
              <a:off x="1296" y="25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i="1">
                  <a:latin typeface="Book Antiqua" panose="02040602050305030304" pitchFamily="18" charset="0"/>
                </a:rPr>
                <a:t>R</a:t>
              </a:r>
              <a:endParaRPr lang="en-US" altLang="zh-CN" sz="28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9952" name="Rectangle 33"/>
            <p:cNvSpPr>
              <a:spLocks noChangeArrowheads="1"/>
            </p:cNvSpPr>
            <p:nvPr/>
          </p:nvSpPr>
          <p:spPr bwMode="auto">
            <a:xfrm>
              <a:off x="720" y="283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i="1">
                  <a:latin typeface="Book Antiqua" panose="02040602050305030304" pitchFamily="18" charset="0"/>
                </a:rPr>
                <a:t>K</a:t>
              </a:r>
              <a:endParaRPr lang="en-US" altLang="zh-CN" sz="28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  <p:sp>
          <p:nvSpPr>
            <p:cNvPr id="39953" name="Rectangle 34"/>
            <p:cNvSpPr>
              <a:spLocks noChangeArrowheads="1"/>
            </p:cNvSpPr>
            <p:nvPr/>
          </p:nvSpPr>
          <p:spPr bwMode="auto">
            <a:xfrm>
              <a:off x="384" y="2400"/>
              <a:ext cx="2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4000" b="1" i="1">
                  <a:latin typeface="Book Antiqua" panose="02040602050305030304" pitchFamily="18" charset="0"/>
                  <a:sym typeface="Symbol" panose="05050102010706020507" pitchFamily="18" charset="2"/>
                </a:rPr>
                <a:t></a:t>
              </a:r>
              <a:endParaRPr lang="en-US" altLang="zh-CN" sz="4000" b="1">
                <a:latin typeface="Book Antiqua" panose="0204060205030503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Line 4"/>
          <p:cNvSpPr>
            <a:spLocks noChangeShapeType="1"/>
          </p:cNvSpPr>
          <p:nvPr/>
        </p:nvSpPr>
        <p:spPr bwMode="auto">
          <a:xfrm flipH="1" flipV="1">
            <a:off x="2438400" y="17526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6" name="Line 8"/>
          <p:cNvSpPr>
            <a:spLocks noChangeShapeType="1"/>
          </p:cNvSpPr>
          <p:nvPr/>
        </p:nvSpPr>
        <p:spPr bwMode="auto">
          <a:xfrm flipH="1" flipV="1">
            <a:off x="3429000" y="49530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8058" name="Object 10"/>
          <p:cNvGraphicFramePr>
            <a:graphicFrameLocks noChangeAspect="1"/>
          </p:cNvGraphicFramePr>
          <p:nvPr/>
        </p:nvGraphicFramePr>
        <p:xfrm>
          <a:off x="609600" y="0"/>
          <a:ext cx="607536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3" name="公式" r:id="rId3" imgW="2110775" imgH="579041" progId="Equation.3">
                  <p:embed/>
                </p:oleObj>
              </mc:Choice>
              <mc:Fallback>
                <p:oleObj name="公式" r:id="rId3" imgW="2110775" imgH="57904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607536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9" name="Object 11"/>
          <p:cNvGraphicFramePr>
            <a:graphicFrameLocks noChangeAspect="1"/>
          </p:cNvGraphicFramePr>
          <p:nvPr/>
        </p:nvGraphicFramePr>
        <p:xfrm>
          <a:off x="914400" y="1752600"/>
          <a:ext cx="22558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4" name="公式" r:id="rId5" imgW="777453" imgH="388573" progId="Equation.3">
                  <p:embed/>
                </p:oleObj>
              </mc:Choice>
              <mc:Fallback>
                <p:oleObj name="公式" r:id="rId5" imgW="777453" imgH="3885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22558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0" y="1828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1）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258061" name="Object 13"/>
          <p:cNvGraphicFramePr>
            <a:graphicFrameLocks noChangeAspect="1"/>
          </p:cNvGraphicFramePr>
          <p:nvPr/>
        </p:nvGraphicFramePr>
        <p:xfrm>
          <a:off x="0" y="2514600"/>
          <a:ext cx="86217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5" name="公式" r:id="rId7" imgW="3002209" imgH="830596" progId="Equation.3">
                  <p:embed/>
                </p:oleObj>
              </mc:Choice>
              <mc:Fallback>
                <p:oleObj name="公式" r:id="rId7" imgW="3002209" imgH="8305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86217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2" name="Object 14"/>
          <p:cNvGraphicFramePr>
            <a:graphicFrameLocks noChangeAspect="1"/>
          </p:cNvGraphicFramePr>
          <p:nvPr/>
        </p:nvGraphicFramePr>
        <p:xfrm>
          <a:off x="327025" y="5056188"/>
          <a:ext cx="818515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6" name="公式" r:id="rId9" imgW="2849951" imgH="655399" progId="Equation.3">
                  <p:embed/>
                </p:oleObj>
              </mc:Choice>
              <mc:Fallback>
                <p:oleObj name="公式" r:id="rId9" imgW="2849951" imgH="65539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5056188"/>
                        <a:ext cx="818515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499992" y="597074"/>
            <a:ext cx="2184971" cy="10801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Line 3"/>
          <p:cNvSpPr>
            <a:spLocks noChangeShapeType="1"/>
          </p:cNvSpPr>
          <p:nvPr/>
        </p:nvSpPr>
        <p:spPr bwMode="auto">
          <a:xfrm flipH="1" flipV="1">
            <a:off x="2438400" y="17526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Line 4"/>
          <p:cNvSpPr>
            <a:spLocks noChangeShapeType="1"/>
          </p:cNvSpPr>
          <p:nvPr/>
        </p:nvSpPr>
        <p:spPr bwMode="auto">
          <a:xfrm flipH="1" flipV="1">
            <a:off x="3429000" y="39624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914400" y="0"/>
          <a:ext cx="22558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2" name="公式" r:id="rId3" imgW="777453" imgH="388573" progId="Equation.3">
                  <p:embed/>
                </p:oleObj>
              </mc:Choice>
              <mc:Fallback>
                <p:oleObj name="公式" r:id="rId3" imgW="777453" imgH="3885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0"/>
                        <a:ext cx="22558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0" y="76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2）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259080" name="Object 8"/>
          <p:cNvGraphicFramePr>
            <a:graphicFrameLocks noChangeAspect="1"/>
          </p:cNvGraphicFramePr>
          <p:nvPr/>
        </p:nvGraphicFramePr>
        <p:xfrm>
          <a:off x="685800" y="1905000"/>
          <a:ext cx="3602038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3" name="公式" r:id="rId5" imgW="1249538" imgH="579041" progId="Equation.3">
                  <p:embed/>
                </p:oleObj>
              </mc:Choice>
              <mc:Fallback>
                <p:oleObj name="公式" r:id="rId5" imgW="1249538" imgH="57904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3602038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1" name="Object 9"/>
          <p:cNvGraphicFramePr>
            <a:graphicFrameLocks noChangeAspect="1"/>
          </p:cNvGraphicFramePr>
          <p:nvPr/>
        </p:nvGraphicFramePr>
        <p:xfrm>
          <a:off x="1393825" y="4724400"/>
          <a:ext cx="26447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4" name="公式" r:id="rId7" imgW="883778" imgH="411480" progId="Equation.3">
                  <p:embed/>
                </p:oleObj>
              </mc:Choice>
              <mc:Fallback>
                <p:oleObj name="公式" r:id="rId7" imgW="883778" imgH="411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4724400"/>
                        <a:ext cx="26447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Line 2050"/>
          <p:cNvSpPr>
            <a:spLocks noChangeShapeType="1"/>
          </p:cNvSpPr>
          <p:nvPr/>
        </p:nvSpPr>
        <p:spPr bwMode="auto">
          <a:xfrm flipH="1" flipV="1">
            <a:off x="2438400" y="12192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099" name="Line 2051"/>
          <p:cNvSpPr>
            <a:spLocks noChangeShapeType="1"/>
          </p:cNvSpPr>
          <p:nvPr/>
        </p:nvSpPr>
        <p:spPr bwMode="auto">
          <a:xfrm flipH="1" flipV="1">
            <a:off x="3429000" y="50292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0101" name="Object 2053"/>
          <p:cNvGraphicFramePr>
            <a:graphicFrameLocks noChangeAspect="1"/>
          </p:cNvGraphicFramePr>
          <p:nvPr/>
        </p:nvGraphicFramePr>
        <p:xfrm>
          <a:off x="931863" y="0"/>
          <a:ext cx="22193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7" name="公式" r:id="rId3" imgW="769797" imgH="388573" progId="Equation.3">
                  <p:embed/>
                </p:oleObj>
              </mc:Choice>
              <mc:Fallback>
                <p:oleObj name="公式" r:id="rId3" imgW="769797" imgH="388573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0"/>
                        <a:ext cx="221932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2" name="Rectangle 2054"/>
          <p:cNvSpPr>
            <a:spLocks noChangeArrowheads="1"/>
          </p:cNvSpPr>
          <p:nvPr/>
        </p:nvSpPr>
        <p:spPr bwMode="auto">
          <a:xfrm>
            <a:off x="0" y="76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3）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260103" name="Object 2055"/>
          <p:cNvGraphicFramePr>
            <a:graphicFrameLocks noChangeAspect="1"/>
          </p:cNvGraphicFramePr>
          <p:nvPr/>
        </p:nvGraphicFramePr>
        <p:xfrm>
          <a:off x="685800" y="1219200"/>
          <a:ext cx="6329363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8" name="公式" r:id="rId5" imgW="2202215" imgH="579041" progId="Equation.3">
                  <p:embed/>
                </p:oleObj>
              </mc:Choice>
              <mc:Fallback>
                <p:oleObj name="公式" r:id="rId5" imgW="2202215" imgH="579041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6329363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2056"/>
          <p:cNvGraphicFramePr>
            <a:graphicFrameLocks noChangeAspect="1"/>
          </p:cNvGraphicFramePr>
          <p:nvPr/>
        </p:nvGraphicFramePr>
        <p:xfrm>
          <a:off x="-93663" y="5026025"/>
          <a:ext cx="9336088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9" name="公式" r:id="rId7" imgW="3596782" imgH="663034" progId="Equation.3">
                  <p:embed/>
                </p:oleObj>
              </mc:Choice>
              <mc:Fallback>
                <p:oleObj name="公式" r:id="rId7" imgW="3596782" imgH="663034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3663" y="5026025"/>
                        <a:ext cx="9336088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5" name="Object 2057"/>
          <p:cNvGraphicFramePr>
            <a:graphicFrameLocks noChangeAspect="1"/>
          </p:cNvGraphicFramePr>
          <p:nvPr/>
        </p:nvGraphicFramePr>
        <p:xfrm>
          <a:off x="323850" y="2667000"/>
          <a:ext cx="89106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0" name="公式" r:id="rId9" imgW="4412086" imgH="853503" progId="Equation.3">
                  <p:embed/>
                </p:oleObj>
              </mc:Choice>
              <mc:Fallback>
                <p:oleObj name="公式" r:id="rId9" imgW="4412086" imgH="853503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67000"/>
                        <a:ext cx="89106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097845"/>
              </p:ext>
            </p:extLst>
          </p:nvPr>
        </p:nvGraphicFramePr>
        <p:xfrm>
          <a:off x="0" y="4941168"/>
          <a:ext cx="9336088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公式" r:id="rId3" imgW="3596782" imgH="663034" progId="Equation.3">
                  <p:embed/>
                </p:oleObj>
              </mc:Choice>
              <mc:Fallback>
                <p:oleObj name="公式" r:id="rId3" imgW="3596782" imgH="663034" progId="Equation.3">
                  <p:embed/>
                  <p:pic>
                    <p:nvPicPr>
                      <p:cNvPr id="260104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41168"/>
                        <a:ext cx="9336088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850588"/>
              </p:ext>
            </p:extLst>
          </p:nvPr>
        </p:nvGraphicFramePr>
        <p:xfrm>
          <a:off x="179512" y="20055"/>
          <a:ext cx="22558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公式" r:id="rId5" imgW="777453" imgH="388573" progId="Equation.3">
                  <p:embed/>
                </p:oleObj>
              </mc:Choice>
              <mc:Fallback>
                <p:oleObj name="公式" r:id="rId5" imgW="777453" imgH="388573" progId="Equation.3">
                  <p:embed/>
                  <p:pic>
                    <p:nvPicPr>
                      <p:cNvPr id="258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055"/>
                        <a:ext cx="22558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04637"/>
              </p:ext>
            </p:extLst>
          </p:nvPr>
        </p:nvGraphicFramePr>
        <p:xfrm>
          <a:off x="683568" y="763483"/>
          <a:ext cx="818515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2" name="公式" r:id="rId7" imgW="2849951" imgH="655399" progId="Equation.3">
                  <p:embed/>
                </p:oleObj>
              </mc:Choice>
              <mc:Fallback>
                <p:oleObj name="公式" r:id="rId7" imgW="2849951" imgH="655399" progId="Equation.3">
                  <p:embed/>
                  <p:pic>
                    <p:nvPicPr>
                      <p:cNvPr id="2580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63483"/>
                        <a:ext cx="818515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08735"/>
              </p:ext>
            </p:extLst>
          </p:nvPr>
        </p:nvGraphicFramePr>
        <p:xfrm>
          <a:off x="149513" y="2287720"/>
          <a:ext cx="22558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3" name="公式" r:id="rId9" imgW="777453" imgH="388573" progId="Equation.3">
                  <p:embed/>
                </p:oleObj>
              </mc:Choice>
              <mc:Fallback>
                <p:oleObj name="公式" r:id="rId9" imgW="777453" imgH="388573" progId="Equation.3">
                  <p:embed/>
                  <p:pic>
                    <p:nvPicPr>
                      <p:cNvPr id="259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13" y="2287720"/>
                        <a:ext cx="22558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15796"/>
              </p:ext>
            </p:extLst>
          </p:nvPr>
        </p:nvGraphicFramePr>
        <p:xfrm>
          <a:off x="2771800" y="2462432"/>
          <a:ext cx="26447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4" name="公式" r:id="rId11" imgW="883778" imgH="411480" progId="Equation.3">
                  <p:embed/>
                </p:oleObj>
              </mc:Choice>
              <mc:Fallback>
                <p:oleObj name="公式" r:id="rId11" imgW="883778" imgH="411480" progId="Equation.3">
                  <p:embed/>
                  <p:pic>
                    <p:nvPicPr>
                      <p:cNvPr id="2590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462432"/>
                        <a:ext cx="26447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19850"/>
              </p:ext>
            </p:extLst>
          </p:nvPr>
        </p:nvGraphicFramePr>
        <p:xfrm>
          <a:off x="12347" y="3799497"/>
          <a:ext cx="22193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5" name="公式" r:id="rId13" imgW="769797" imgH="388573" progId="Equation.3">
                  <p:embed/>
                </p:oleObj>
              </mc:Choice>
              <mc:Fallback>
                <p:oleObj name="公式" r:id="rId13" imgW="769797" imgH="388573" progId="Equation.3">
                  <p:embed/>
                  <p:pic>
                    <p:nvPicPr>
                      <p:cNvPr id="260101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7" y="3799497"/>
                        <a:ext cx="221932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690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6632"/>
            <a:ext cx="2988539" cy="2160240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23514"/>
              </p:ext>
            </p:extLst>
          </p:nvPr>
        </p:nvGraphicFramePr>
        <p:xfrm>
          <a:off x="4272147" y="534169"/>
          <a:ext cx="157967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7" name="Equation" r:id="rId4" imgW="495000" imgH="203040" progId="Equation.DSMT4">
                  <p:embed/>
                </p:oleObj>
              </mc:Choice>
              <mc:Fallback>
                <p:oleObj name="Equation" r:id="rId4" imgW="495000" imgH="203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2147" y="534169"/>
                        <a:ext cx="157967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72147" y="119675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-w plane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666662"/>
              </p:ext>
            </p:extLst>
          </p:nvPr>
        </p:nvGraphicFramePr>
        <p:xfrm>
          <a:off x="549572" y="1964479"/>
          <a:ext cx="5302251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8" name="Equation" r:id="rId6" imgW="1663560" imgH="393480" progId="Equation.DSMT4">
                  <p:embed/>
                </p:oleObj>
              </mc:Choice>
              <mc:Fallback>
                <p:oleObj name="Equation" r:id="rId6" imgW="1663560" imgH="39348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572" y="1964479"/>
                        <a:ext cx="5302251" cy="125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66862"/>
              </p:ext>
            </p:extLst>
          </p:nvPr>
        </p:nvGraphicFramePr>
        <p:xfrm>
          <a:off x="6020211" y="1945805"/>
          <a:ext cx="31305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9" name="Equation" r:id="rId8" imgW="1079280" imgH="393480" progId="Equation.DSMT4">
                  <p:embed/>
                </p:oleObj>
              </mc:Choice>
              <mc:Fallback>
                <p:oleObj name="Equation" r:id="rId8" imgW="1079280" imgH="39348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211" y="1945805"/>
                        <a:ext cx="31305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323528" y="3124649"/>
            <a:ext cx="8604156" cy="2590800"/>
            <a:chOff x="364852" y="3532058"/>
            <a:chExt cx="8604156" cy="2590800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6340311"/>
                </p:ext>
              </p:extLst>
            </p:nvPr>
          </p:nvGraphicFramePr>
          <p:xfrm>
            <a:off x="364852" y="3752466"/>
            <a:ext cx="141605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0" name="Equation" r:id="rId10" imgW="444240" imgH="203040" progId="Equation.DSMT4">
                    <p:embed/>
                  </p:oleObj>
                </mc:Choice>
                <mc:Fallback>
                  <p:oleObj name="Equation" r:id="rId10" imgW="444240" imgH="20304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4852" y="3752466"/>
                          <a:ext cx="1416050" cy="649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9206035"/>
                </p:ext>
              </p:extLst>
            </p:nvPr>
          </p:nvGraphicFramePr>
          <p:xfrm>
            <a:off x="2387915" y="3806441"/>
            <a:ext cx="141605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1" name="Equation" r:id="rId12" imgW="444240" imgH="203040" progId="Equation.DSMT4">
                    <p:embed/>
                  </p:oleObj>
                </mc:Choice>
                <mc:Fallback>
                  <p:oleObj name="Equation" r:id="rId12" imgW="444240" imgH="203040" progId="Equation.DSMT4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87915" y="3806441"/>
                          <a:ext cx="1416050" cy="649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900086"/>
                </p:ext>
              </p:extLst>
            </p:nvPr>
          </p:nvGraphicFramePr>
          <p:xfrm>
            <a:off x="4543691" y="3741353"/>
            <a:ext cx="141605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2" name="Equation" r:id="rId14" imgW="444240" imgH="203040" progId="Equation.DSMT4">
                    <p:embed/>
                  </p:oleObj>
                </mc:Choice>
                <mc:Fallback>
                  <p:oleObj name="Equation" r:id="rId14" imgW="444240" imgH="20304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43691" y="3741353"/>
                          <a:ext cx="1416050" cy="649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6378208" y="3532058"/>
              <a:ext cx="2590800" cy="2590800"/>
              <a:chOff x="0" y="1680"/>
              <a:chExt cx="1632" cy="1632"/>
            </a:xfrm>
          </p:grpSpPr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0" y="1968"/>
                <a:ext cx="1632" cy="1344"/>
                <a:chOff x="0" y="1824"/>
                <a:chExt cx="2064" cy="1488"/>
              </a:xfrm>
            </p:grpSpPr>
            <p:sp>
              <p:nvSpPr>
                <p:cNvPr id="17" name="Line 13"/>
                <p:cNvSpPr>
                  <a:spLocks noChangeShapeType="1"/>
                </p:cNvSpPr>
                <p:nvPr/>
              </p:nvSpPr>
              <p:spPr bwMode="auto">
                <a:xfrm>
                  <a:off x="288" y="3312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3312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8" y="2640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192" y="264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7"/>
                <p:cNvSpPr>
                  <a:spLocks noChangeShapeType="1"/>
                </p:cNvSpPr>
                <p:nvPr/>
              </p:nvSpPr>
              <p:spPr bwMode="auto">
                <a:xfrm>
                  <a:off x="0" y="2544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8" y="2016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9"/>
                <p:cNvSpPr>
                  <a:spLocks noChangeShapeType="1"/>
                </p:cNvSpPr>
                <p:nvPr/>
              </p:nvSpPr>
              <p:spPr bwMode="auto">
                <a:xfrm>
                  <a:off x="288" y="2016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576" y="1824"/>
                  <a:ext cx="800" cy="408"/>
                </a:xfrm>
                <a:custGeom>
                  <a:avLst/>
                  <a:gdLst>
                    <a:gd name="T0" fmla="*/ 0 w 800"/>
                    <a:gd name="T1" fmla="*/ 168 h 408"/>
                    <a:gd name="T2" fmla="*/ 144 w 800"/>
                    <a:gd name="T3" fmla="*/ 24 h 408"/>
                    <a:gd name="T4" fmla="*/ 192 w 800"/>
                    <a:gd name="T5" fmla="*/ 312 h 408"/>
                    <a:gd name="T6" fmla="*/ 96 w 800"/>
                    <a:gd name="T7" fmla="*/ 312 h 408"/>
                    <a:gd name="T8" fmla="*/ 336 w 800"/>
                    <a:gd name="T9" fmla="*/ 24 h 408"/>
                    <a:gd name="T10" fmla="*/ 384 w 800"/>
                    <a:gd name="T11" fmla="*/ 360 h 408"/>
                    <a:gd name="T12" fmla="*/ 288 w 800"/>
                    <a:gd name="T13" fmla="*/ 312 h 408"/>
                    <a:gd name="T14" fmla="*/ 480 w 800"/>
                    <a:gd name="T15" fmla="*/ 72 h 408"/>
                    <a:gd name="T16" fmla="*/ 480 w 800"/>
                    <a:gd name="T17" fmla="*/ 360 h 408"/>
                    <a:gd name="T18" fmla="*/ 432 w 800"/>
                    <a:gd name="T19" fmla="*/ 312 h 408"/>
                    <a:gd name="T20" fmla="*/ 624 w 800"/>
                    <a:gd name="T21" fmla="*/ 24 h 408"/>
                    <a:gd name="T22" fmla="*/ 672 w 800"/>
                    <a:gd name="T23" fmla="*/ 360 h 408"/>
                    <a:gd name="T24" fmla="*/ 576 w 800"/>
                    <a:gd name="T25" fmla="*/ 312 h 408"/>
                    <a:gd name="T26" fmla="*/ 768 w 800"/>
                    <a:gd name="T27" fmla="*/ 24 h 408"/>
                    <a:gd name="T28" fmla="*/ 768 w 800"/>
                    <a:gd name="T29" fmla="*/ 168 h 40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0" h="408">
                      <a:moveTo>
                        <a:pt x="0" y="168"/>
                      </a:moveTo>
                      <a:cubicBezTo>
                        <a:pt x="56" y="84"/>
                        <a:pt x="112" y="0"/>
                        <a:pt x="144" y="24"/>
                      </a:cubicBezTo>
                      <a:cubicBezTo>
                        <a:pt x="176" y="48"/>
                        <a:pt x="200" y="264"/>
                        <a:pt x="192" y="312"/>
                      </a:cubicBezTo>
                      <a:cubicBezTo>
                        <a:pt x="184" y="360"/>
                        <a:pt x="72" y="360"/>
                        <a:pt x="96" y="312"/>
                      </a:cubicBezTo>
                      <a:cubicBezTo>
                        <a:pt x="120" y="264"/>
                        <a:pt x="288" y="16"/>
                        <a:pt x="336" y="24"/>
                      </a:cubicBezTo>
                      <a:cubicBezTo>
                        <a:pt x="384" y="32"/>
                        <a:pt x="392" y="312"/>
                        <a:pt x="384" y="360"/>
                      </a:cubicBezTo>
                      <a:cubicBezTo>
                        <a:pt x="376" y="408"/>
                        <a:pt x="272" y="360"/>
                        <a:pt x="288" y="312"/>
                      </a:cubicBezTo>
                      <a:cubicBezTo>
                        <a:pt x="304" y="264"/>
                        <a:pt x="448" y="64"/>
                        <a:pt x="480" y="72"/>
                      </a:cubicBezTo>
                      <a:cubicBezTo>
                        <a:pt x="512" y="80"/>
                        <a:pt x="488" y="320"/>
                        <a:pt x="480" y="360"/>
                      </a:cubicBezTo>
                      <a:cubicBezTo>
                        <a:pt x="472" y="400"/>
                        <a:pt x="408" y="368"/>
                        <a:pt x="432" y="312"/>
                      </a:cubicBezTo>
                      <a:cubicBezTo>
                        <a:pt x="456" y="256"/>
                        <a:pt x="584" y="16"/>
                        <a:pt x="624" y="24"/>
                      </a:cubicBezTo>
                      <a:cubicBezTo>
                        <a:pt x="664" y="32"/>
                        <a:pt x="680" y="312"/>
                        <a:pt x="672" y="360"/>
                      </a:cubicBezTo>
                      <a:cubicBezTo>
                        <a:pt x="664" y="408"/>
                        <a:pt x="560" y="368"/>
                        <a:pt x="576" y="312"/>
                      </a:cubicBezTo>
                      <a:cubicBezTo>
                        <a:pt x="592" y="256"/>
                        <a:pt x="736" y="48"/>
                        <a:pt x="768" y="24"/>
                      </a:cubicBezTo>
                      <a:cubicBezTo>
                        <a:pt x="800" y="0"/>
                        <a:pt x="784" y="84"/>
                        <a:pt x="768" y="168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1344" y="201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584" y="18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728" y="18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24"/>
                <p:cNvSpPr>
                  <a:spLocks noChangeShapeType="1"/>
                </p:cNvSpPr>
                <p:nvPr/>
              </p:nvSpPr>
              <p:spPr bwMode="auto">
                <a:xfrm>
                  <a:off x="1728" y="201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16" y="2016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96" cy="3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016" y="283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60" y="3168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Rectangle 30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i="1">
                    <a:latin typeface="Book Antiqua" panose="02040602050305030304" pitchFamily="18" charset="0"/>
                  </a:rPr>
                  <a:t>L</a:t>
                </a:r>
                <a:endParaRPr lang="en-US" altLang="zh-CN" sz="2800" b="1">
                  <a:latin typeface="Book Antiqua" panose="0204060205030503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Rectangle 31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i="1">
                    <a:latin typeface="Book Antiqua" panose="02040602050305030304" pitchFamily="18" charset="0"/>
                  </a:rPr>
                  <a:t>C</a:t>
                </a:r>
                <a:endParaRPr lang="en-US" altLang="zh-CN" sz="2800" b="1">
                  <a:latin typeface="Book Antiqua" panose="0204060205030503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i="1">
                    <a:latin typeface="Book Antiqua" panose="02040602050305030304" pitchFamily="18" charset="0"/>
                  </a:rPr>
                  <a:t>R</a:t>
                </a:r>
                <a:endParaRPr lang="en-US" altLang="zh-CN" sz="2800" b="1">
                  <a:latin typeface="Book Antiqua" panose="0204060205030503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" name="Rectangle 33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i="1">
                    <a:latin typeface="Book Antiqua" panose="02040602050305030304" pitchFamily="18" charset="0"/>
                  </a:rPr>
                  <a:t>K</a:t>
                </a:r>
                <a:endParaRPr lang="en-US" altLang="zh-CN" sz="2800" b="1">
                  <a:latin typeface="Book Antiqua" panose="0204060205030503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Rectangle 34"/>
              <p:cNvSpPr>
                <a:spLocks noChangeArrowheads="1"/>
              </p:cNvSpPr>
              <p:nvPr/>
            </p:nvSpPr>
            <p:spPr bwMode="auto">
              <a:xfrm>
                <a:off x="384" y="2400"/>
                <a:ext cx="28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4000" b="1" i="1">
                    <a:latin typeface="Book Antiqua" panose="02040602050305030304" pitchFamily="18" charset="0"/>
                    <a:sym typeface="Symbol" panose="05050102010706020507" pitchFamily="18" charset="2"/>
                  </a:rPr>
                  <a:t></a:t>
                </a:r>
                <a:endParaRPr lang="en-US" altLang="zh-CN" sz="4000" b="1">
                  <a:latin typeface="Book Antiqua" panose="0204060205030503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419615" y="4538944"/>
              <a:ext cx="1197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正弦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630453" y="4535071"/>
              <a:ext cx="1197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线性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44850" y="4193110"/>
              <a:ext cx="119731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双曲正弦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55144" y="4433890"/>
              <a:ext cx="1118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指数</a:t>
              </a:r>
              <a:endParaRPr lang="zh-CN" altLang="en-US" dirty="0"/>
            </a:p>
          </p:txBody>
        </p:sp>
        <p:sp>
          <p:nvSpPr>
            <p:cNvPr id="37" name="右箭头 36"/>
            <p:cNvSpPr/>
            <p:nvPr/>
          </p:nvSpPr>
          <p:spPr bwMode="auto">
            <a:xfrm>
              <a:off x="5234736" y="4625099"/>
              <a:ext cx="305315" cy="202359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558829"/>
              </p:ext>
            </p:extLst>
          </p:nvPr>
        </p:nvGraphicFramePr>
        <p:xfrm>
          <a:off x="5846346" y="5932884"/>
          <a:ext cx="32670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3" name="Equation" r:id="rId16" imgW="1396800" imgH="393480" progId="Equation.DSMT4">
                  <p:embed/>
                </p:oleObj>
              </mc:Choice>
              <mc:Fallback>
                <p:oleObj name="Equation" r:id="rId16" imgW="1396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46346" y="5932884"/>
                        <a:ext cx="3267075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下箭头 39"/>
          <p:cNvSpPr/>
          <p:nvPr/>
        </p:nvSpPr>
        <p:spPr bwMode="auto">
          <a:xfrm rot="3958702">
            <a:off x="5794549" y="5423013"/>
            <a:ext cx="273052" cy="71058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14904" y="5978530"/>
            <a:ext cx="207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Sinc</a:t>
            </a:r>
            <a:r>
              <a:rPr lang="zh-CN" altLang="en-US" dirty="0" smtClean="0"/>
              <a:t>滤波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33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491880" y="44624"/>
            <a:ext cx="2322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5.3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566650"/>
              </p:ext>
            </p:extLst>
          </p:nvPr>
        </p:nvGraphicFramePr>
        <p:xfrm>
          <a:off x="640729" y="1405458"/>
          <a:ext cx="35639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name="Equation" r:id="rId4" imgW="1409400" imgH="330120" progId="Equation.DSMT4">
                  <p:embed/>
                </p:oleObj>
              </mc:Choice>
              <mc:Fallback>
                <p:oleObj name="Equation" r:id="rId4" imgW="1409400" imgH="330120" progId="Equation.DSMT4">
                  <p:embed/>
                  <p:pic>
                    <p:nvPicPr>
                      <p:cNvPr id="1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29" y="1405458"/>
                        <a:ext cx="35639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927843"/>
              </p:ext>
            </p:extLst>
          </p:nvPr>
        </p:nvGraphicFramePr>
        <p:xfrm>
          <a:off x="192261" y="2275408"/>
          <a:ext cx="44608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0" name="Equation" r:id="rId6" imgW="1765080" imgH="431640" progId="Equation.DSMT4">
                  <p:embed/>
                </p:oleObj>
              </mc:Choice>
              <mc:Fallback>
                <p:oleObj name="Equation" r:id="rId6" imgW="1765080" imgH="431640" progId="Equation.DSMT4">
                  <p:embed/>
                  <p:pic>
                    <p:nvPicPr>
                      <p:cNvPr id="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61" y="2275408"/>
                        <a:ext cx="44608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4485" y="382570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如何确定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692210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广义傅里叶变换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17508"/>
              </p:ext>
            </p:extLst>
          </p:nvPr>
        </p:nvGraphicFramePr>
        <p:xfrm>
          <a:off x="4860032" y="469962"/>
          <a:ext cx="2200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1" name="Equation" r:id="rId8" imgW="711000" imgH="330120" progId="Equation.DSMT4">
                  <p:embed/>
                </p:oleObj>
              </mc:Choice>
              <mc:Fallback>
                <p:oleObj name="Equation" r:id="rId8" imgW="711000" imgH="33012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60032" y="469962"/>
                        <a:ext cx="220027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11200" y="759263"/>
            <a:ext cx="1565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不收敛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56448" y="2573288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多了一个未知数！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994" y="4524953"/>
            <a:ext cx="5277133" cy="193251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47664" y="544522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839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304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例：积分</a:t>
            </a:r>
            <a:endParaRPr lang="zh-CN" altLang="en-US" sz="2800" b="1" i="1">
              <a:latin typeface="Book Antiqua" panose="02040602050305030304" pitchFamily="18" charset="0"/>
            </a:endParaRP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375896" y="1299833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i="1">
                <a:latin typeface="Book Antiqua" panose="02040602050305030304" pitchFamily="18" charset="0"/>
              </a:rPr>
              <a:t>解：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H="1" flipV="1">
            <a:off x="3429000" y="1219200"/>
            <a:ext cx="571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 flipH="1" flipV="1">
            <a:off x="6147026" y="3733639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38" name="Object 9"/>
          <p:cNvGraphicFramePr>
            <a:graphicFrameLocks noChangeAspect="1"/>
          </p:cNvGraphicFramePr>
          <p:nvPr/>
        </p:nvGraphicFramePr>
        <p:xfrm>
          <a:off x="2057400" y="0"/>
          <a:ext cx="2767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0" name="公式" r:id="rId3" imgW="960333" imgH="411480" progId="Equation.3">
                  <p:embed/>
                </p:oleObj>
              </mc:Choice>
              <mc:Fallback>
                <p:oleObj name="公式" r:id="rId3" imgW="960333" imgH="411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27670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25422"/>
              </p:ext>
            </p:extLst>
          </p:nvPr>
        </p:nvGraphicFramePr>
        <p:xfrm>
          <a:off x="266700" y="2427662"/>
          <a:ext cx="575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1" name="公式" r:id="rId5" imgW="1996369" imgH="411480" progId="Equation.3">
                  <p:embed/>
                </p:oleObj>
              </mc:Choice>
              <mc:Fallback>
                <p:oleObj name="公式" r:id="rId5" imgW="1996369" imgH="411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427662"/>
                        <a:ext cx="5753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16086"/>
              </p:ext>
            </p:extLst>
          </p:nvPr>
        </p:nvGraphicFramePr>
        <p:xfrm>
          <a:off x="1181100" y="3443662"/>
          <a:ext cx="4495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2" name="公式" r:id="rId7" imgW="1531514" imgH="434387" progId="Equation.3">
                  <p:embed/>
                </p:oleObj>
              </mc:Choice>
              <mc:Fallback>
                <p:oleObj name="公式" r:id="rId7" imgW="1531514" imgH="43438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443662"/>
                        <a:ext cx="4495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860797"/>
              </p:ext>
            </p:extLst>
          </p:nvPr>
        </p:nvGraphicFramePr>
        <p:xfrm>
          <a:off x="1165792" y="4485736"/>
          <a:ext cx="35671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3" name="公式" r:id="rId9" imgW="1211686" imgH="411480" progId="Equation.3">
                  <p:embed/>
                </p:oleObj>
              </mc:Choice>
              <mc:Fallback>
                <p:oleObj name="公式" r:id="rId9" imgW="1211686" imgH="411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792" y="4485736"/>
                        <a:ext cx="35671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5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570390"/>
              </p:ext>
            </p:extLst>
          </p:nvPr>
        </p:nvGraphicFramePr>
        <p:xfrm>
          <a:off x="1152500" y="5558886"/>
          <a:ext cx="44592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4" name="公式" r:id="rId11" imgW="1516203" imgH="411480" progId="Equation.3">
                  <p:embed/>
                </p:oleObj>
              </mc:Choice>
              <mc:Fallback>
                <p:oleObj name="公式" r:id="rId11" imgW="1516203" imgH="411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00" y="5558886"/>
                        <a:ext cx="44592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文本框 1"/>
          <p:cNvSpPr txBox="1">
            <a:spLocks noChangeArrowheads="1"/>
          </p:cNvSpPr>
          <p:nvPr/>
        </p:nvSpPr>
        <p:spPr bwMode="auto">
          <a:xfrm>
            <a:off x="1442696" y="1267290"/>
            <a:ext cx="5903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对</a:t>
            </a:r>
            <a:r>
              <a:rPr lang="en-US" altLang="zh-CN" dirty="0"/>
              <a:t>t</a:t>
            </a:r>
            <a:r>
              <a:rPr lang="zh-CN" altLang="en-US" dirty="0"/>
              <a:t>做拉普拉斯变换，而不是对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4044" name="Rectangle 2"/>
          <p:cNvSpPr>
            <a:spLocks noChangeArrowheads="1"/>
          </p:cNvSpPr>
          <p:nvPr/>
        </p:nvSpPr>
        <p:spPr bwMode="auto">
          <a:xfrm>
            <a:off x="7236296" y="1270001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>
                <a:latin typeface="Book Antiqua" panose="02040602050305030304" pitchFamily="18" charset="0"/>
              </a:rPr>
              <a:t>Why</a:t>
            </a:r>
            <a:r>
              <a:rPr lang="zh-CN" altLang="en-US" sz="2800" b="1" i="1" dirty="0">
                <a:latin typeface="Book Antiqua" panose="02040602050305030304" pitchFamily="18" charset="0"/>
              </a:rPr>
              <a:t>？</a:t>
            </a:r>
          </a:p>
        </p:txBody>
      </p:sp>
      <p:sp>
        <p:nvSpPr>
          <p:cNvPr id="44045" name="Rectangle 2"/>
          <p:cNvSpPr>
            <a:spLocks noChangeArrowheads="1"/>
          </p:cNvSpPr>
          <p:nvPr/>
        </p:nvSpPr>
        <p:spPr bwMode="auto">
          <a:xfrm>
            <a:off x="6028946" y="4103997"/>
            <a:ext cx="263532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i="1" dirty="0">
                <a:latin typeface="Book Antiqua" panose="02040602050305030304" pitchFamily="18" charset="0"/>
              </a:rPr>
              <a:t>二倍角公式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415271"/>
              </p:ext>
            </p:extLst>
          </p:nvPr>
        </p:nvGraphicFramePr>
        <p:xfrm>
          <a:off x="6276477" y="1887837"/>
          <a:ext cx="2861226" cy="93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5" name="Equation" r:id="rId13" imgW="1358640" imgH="444240" progId="Equation.DSMT4">
                  <p:embed/>
                </p:oleObj>
              </mc:Choice>
              <mc:Fallback>
                <p:oleObj name="Equation" r:id="rId13" imgW="1358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76477" y="1887837"/>
                        <a:ext cx="2861226" cy="93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6147026" y="1789114"/>
            <a:ext cx="2225" cy="192791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 flipH="1" flipV="1">
            <a:off x="5692208" y="3310873"/>
            <a:ext cx="679992" cy="6678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" name="文本框 4"/>
          <p:cNvSpPr txBox="1"/>
          <p:nvPr/>
        </p:nvSpPr>
        <p:spPr>
          <a:xfrm>
            <a:off x="6359841" y="2893254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P396</a:t>
            </a:r>
            <a:r>
              <a:rPr lang="en-US" altLang="zh-CN" dirty="0" smtClean="0"/>
              <a:t>. </a:t>
            </a:r>
            <a:r>
              <a:rPr lang="zh-CN" altLang="en-US" dirty="0"/>
              <a:t>公式</a:t>
            </a:r>
            <a:r>
              <a:rPr lang="en-US" altLang="zh-CN" dirty="0" smtClean="0"/>
              <a:t>33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56301"/>
              </p:ext>
            </p:extLst>
          </p:nvPr>
        </p:nvGraphicFramePr>
        <p:xfrm>
          <a:off x="972916" y="3328327"/>
          <a:ext cx="28956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7" name="公式" r:id="rId3" imgW="960333" imgH="411480" progId="Equation.3">
                  <p:embed/>
                </p:oleObj>
              </mc:Choice>
              <mc:Fallback>
                <p:oleObj name="公式" r:id="rId3" imgW="960333" imgH="411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916" y="3328327"/>
                        <a:ext cx="28956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2" name="Object 10"/>
          <p:cNvGraphicFramePr>
            <a:graphicFrameLocks noChangeAspect="1"/>
          </p:cNvGraphicFramePr>
          <p:nvPr/>
        </p:nvGraphicFramePr>
        <p:xfrm>
          <a:off x="457200" y="0"/>
          <a:ext cx="53879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8" name="公式" r:id="rId5" imgW="1836455" imgH="411480" progId="Equation.3">
                  <p:embed/>
                </p:oleObj>
              </mc:Choice>
              <mc:Fallback>
                <p:oleObj name="公式" r:id="rId5" imgW="1836455" imgH="411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0"/>
                        <a:ext cx="53879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776057"/>
              </p:ext>
            </p:extLst>
          </p:nvPr>
        </p:nvGraphicFramePr>
        <p:xfrm>
          <a:off x="1259632" y="1154051"/>
          <a:ext cx="60102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9" name="Equation" r:id="rId7" imgW="2044440" imgH="419040" progId="Equation.DSMT4">
                  <p:embed/>
                </p:oleObj>
              </mc:Choice>
              <mc:Fallback>
                <p:oleObj name="Equation" r:id="rId7" imgW="204444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54051"/>
                        <a:ext cx="60102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918952"/>
              </p:ext>
            </p:extLst>
          </p:nvPr>
        </p:nvGraphicFramePr>
        <p:xfrm>
          <a:off x="1276300" y="2312327"/>
          <a:ext cx="1522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0" name="公式" r:id="rId9" imgW="510363" imgH="411480" progId="Equation.3">
                  <p:embed/>
                </p:oleObj>
              </mc:Choice>
              <mc:Fallback>
                <p:oleObj name="公式" r:id="rId9" imgW="510363" imgH="411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00" y="2312327"/>
                        <a:ext cx="15224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540376"/>
              </p:ext>
            </p:extLst>
          </p:nvPr>
        </p:nvGraphicFramePr>
        <p:xfrm>
          <a:off x="3845146" y="3413677"/>
          <a:ext cx="1035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1" name="公式" r:id="rId11" imgW="350449" imgH="388573" progId="Equation.3">
                  <p:embed/>
                </p:oleObj>
              </mc:Choice>
              <mc:Fallback>
                <p:oleObj name="公式" r:id="rId11" imgW="350449" imgH="3885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146" y="3413677"/>
                        <a:ext cx="10350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238" y="4878097"/>
            <a:ext cx="4110433" cy="1018433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4499992" y="5229200"/>
            <a:ext cx="28803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975959"/>
              </p:ext>
            </p:extLst>
          </p:nvPr>
        </p:nvGraphicFramePr>
        <p:xfrm>
          <a:off x="5364088" y="4264838"/>
          <a:ext cx="3191426" cy="1928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2" name="Equation" r:id="rId14" imgW="1091880" imgH="660240" progId="Equation.DSMT4">
                  <p:embed/>
                </p:oleObj>
              </mc:Choice>
              <mc:Fallback>
                <p:oleObj name="Equation" r:id="rId14" imgW="10918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64088" y="4264838"/>
                        <a:ext cx="3191426" cy="1928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" y="28117"/>
            <a:ext cx="8945937" cy="1024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40768"/>
            <a:ext cx="2571750" cy="1695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148" y="321297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 Neue"/>
              </a:rPr>
              <a:t>1822—1901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1" y="3764359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elvetica Neue"/>
              </a:rPr>
              <a:t>数学：埃尔米特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148" y="439948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Helvetica Neue"/>
              </a:rPr>
              <a:t>物理</a:t>
            </a:r>
            <a:r>
              <a:rPr lang="zh-CN" altLang="en-US" dirty="0" smtClean="0">
                <a:latin typeface="Helvetica Neue"/>
              </a:rPr>
              <a:t>：厄米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9388" y="55343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Helvetica Neue"/>
              </a:rPr>
              <a:t>非厄米量子力学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42733" y="599562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Helvetica Neue"/>
              </a:rPr>
              <a:t>厄米特，埃米特</a:t>
            </a:r>
            <a:r>
              <a:rPr lang="en-US" altLang="zh-CN" dirty="0" smtClean="0">
                <a:latin typeface="Helvetica Neue"/>
              </a:rPr>
              <a:t>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1640" y="507300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Helvetica Neue"/>
              </a:rPr>
              <a:t>厄米算符，厄米矩阵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1880" y="118038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厄米方程：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53534"/>
              </p:ext>
            </p:extLst>
          </p:nvPr>
        </p:nvGraphicFramePr>
        <p:xfrm>
          <a:off x="3707904" y="1773583"/>
          <a:ext cx="3168457" cy="58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5" imgW="1091880" imgH="203040" progId="Equation.DSMT4">
                  <p:embed/>
                </p:oleObj>
              </mc:Choice>
              <mc:Fallback>
                <p:oleObj name="Equation" r:id="rId5" imgW="1091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1773583"/>
                        <a:ext cx="3168457" cy="58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639882" y="2451443"/>
            <a:ext cx="575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物理意义：谐振子的解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8975" y="4510445"/>
            <a:ext cx="2939819" cy="22048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8975" y="3771005"/>
            <a:ext cx="3048816" cy="628484"/>
          </a:xfrm>
          <a:prstGeom prst="rect">
            <a:avLst/>
          </a:prstGeom>
        </p:spPr>
      </p:pic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15406"/>
              </p:ext>
            </p:extLst>
          </p:nvPr>
        </p:nvGraphicFramePr>
        <p:xfrm>
          <a:off x="7233128" y="4921497"/>
          <a:ext cx="1627118" cy="102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9" imgW="622080" imgH="393480" progId="Equation.DSMT4">
                  <p:embed/>
                </p:oleObj>
              </mc:Choice>
              <mc:Fallback>
                <p:oleObj name="Equation" r:id="rId9" imgW="622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3128" y="4921497"/>
                        <a:ext cx="1627118" cy="1029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8975" y="3049351"/>
            <a:ext cx="3520745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2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729756"/>
              </p:ext>
            </p:extLst>
          </p:nvPr>
        </p:nvGraphicFramePr>
        <p:xfrm>
          <a:off x="360363" y="115888"/>
          <a:ext cx="30591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4" name="Equation" r:id="rId3" imgW="1054080" imgH="203040" progId="Equation.DSMT4">
                  <p:embed/>
                </p:oleObj>
              </mc:Choice>
              <mc:Fallback>
                <p:oleObj name="Equation" r:id="rId3" imgW="1054080" imgH="203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363" y="115888"/>
                        <a:ext cx="3059112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60362" y="4732448"/>
            <a:ext cx="336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阶多项式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99506"/>
              </p:ext>
            </p:extLst>
          </p:nvPr>
        </p:nvGraphicFramePr>
        <p:xfrm>
          <a:off x="360362" y="706438"/>
          <a:ext cx="2112191" cy="128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5" name="Equation" r:id="rId5" imgW="711000" imgH="431640" progId="Equation.DSMT4">
                  <p:embed/>
                </p:oleObj>
              </mc:Choice>
              <mc:Fallback>
                <p:oleObj name="Equation" r:id="rId5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362" y="706438"/>
                        <a:ext cx="2112191" cy="128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520506"/>
              </p:ext>
            </p:extLst>
          </p:nvPr>
        </p:nvGraphicFramePr>
        <p:xfrm>
          <a:off x="385763" y="1916113"/>
          <a:ext cx="73866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6" name="Equation" r:id="rId7" imgW="2768400" imgH="431640" progId="Equation.DSMT4">
                  <p:embed/>
                </p:oleObj>
              </mc:Choice>
              <mc:Fallback>
                <p:oleObj name="Equation" r:id="rId7" imgW="2768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763" y="1916113"/>
                        <a:ext cx="7386637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00484"/>
              </p:ext>
            </p:extLst>
          </p:nvPr>
        </p:nvGraphicFramePr>
        <p:xfrm>
          <a:off x="467544" y="2996952"/>
          <a:ext cx="22717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7" name="Equation" r:id="rId9" imgW="850680" imgH="431640" progId="Equation.DSMT4">
                  <p:embed/>
                </p:oleObj>
              </mc:Choice>
              <mc:Fallback>
                <p:oleObj name="Equation" r:id="rId9" imgW="850680" imgH="4316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544" y="2996952"/>
                        <a:ext cx="2271712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58900"/>
              </p:ext>
            </p:extLst>
          </p:nvPr>
        </p:nvGraphicFramePr>
        <p:xfrm>
          <a:off x="385763" y="4251726"/>
          <a:ext cx="6433667" cy="59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8" name="Equation" r:id="rId11" imgW="2489040" imgH="228600" progId="Equation.DSMT4">
                  <p:embed/>
                </p:oleObj>
              </mc:Choice>
              <mc:Fallback>
                <p:oleObj name="Equation" r:id="rId11" imgW="248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763" y="4251726"/>
                        <a:ext cx="6433667" cy="59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88751"/>
              </p:ext>
            </p:extLst>
          </p:nvPr>
        </p:nvGraphicFramePr>
        <p:xfrm>
          <a:off x="405452" y="5169370"/>
          <a:ext cx="45831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9" name="Equation" r:id="rId13" imgW="1625400" imgH="228600" progId="Equation.DSMT4">
                  <p:embed/>
                </p:oleObj>
              </mc:Choice>
              <mc:Fallback>
                <p:oleObj name="Equation" r:id="rId13" imgW="162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5452" y="5169370"/>
                        <a:ext cx="4583112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85763" y="5791875"/>
            <a:ext cx="1737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λ</a:t>
            </a:r>
            <a:r>
              <a:rPr lang="zh-CN" altLang="en-US" dirty="0" smtClean="0"/>
              <a:t>为偶数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51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111" y="480722"/>
            <a:ext cx="336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阶多项式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623224"/>
              </p:ext>
            </p:extLst>
          </p:nvPr>
        </p:nvGraphicFramePr>
        <p:xfrm>
          <a:off x="179512" y="0"/>
          <a:ext cx="6433667" cy="59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3" imgW="2489040" imgH="228600" progId="Equation.DSMT4">
                  <p:embed/>
                </p:oleObj>
              </mc:Choice>
              <mc:Fallback>
                <p:oleObj name="Equation" r:id="rId3" imgW="248904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0"/>
                        <a:ext cx="6433667" cy="59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996673"/>
              </p:ext>
            </p:extLst>
          </p:nvPr>
        </p:nvGraphicFramePr>
        <p:xfrm>
          <a:off x="199201" y="917644"/>
          <a:ext cx="45831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201" y="917644"/>
                        <a:ext cx="4583112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61833"/>
              </p:ext>
            </p:extLst>
          </p:nvPr>
        </p:nvGraphicFramePr>
        <p:xfrm>
          <a:off x="199201" y="1772816"/>
          <a:ext cx="33289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7" imgW="1180800" imgH="228600" progId="Equation.DSMT4">
                  <p:embed/>
                </p:oleObj>
              </mc:Choice>
              <mc:Fallback>
                <p:oleObj name="Equation" r:id="rId7" imgW="118080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201" y="1772816"/>
                        <a:ext cx="3328988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200" y="2627988"/>
            <a:ext cx="8621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偶数阶的厄米多项式只有偶数项，为偶函数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9200" y="3395057"/>
            <a:ext cx="8621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奇</a:t>
            </a:r>
            <a:r>
              <a:rPr lang="zh-CN" altLang="en-US" dirty="0" smtClean="0"/>
              <a:t>数阶的厄米多项式只有奇数项，为奇函数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890" y="4028546"/>
            <a:ext cx="2659610" cy="8535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0143" y="4028546"/>
            <a:ext cx="5509737" cy="22480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1773" y="5445224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P409</a:t>
            </a:r>
            <a:r>
              <a:rPr lang="zh-CN" altLang="en-US" dirty="0" smtClean="0"/>
              <a:t>，附录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197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012361"/>
              </p:ext>
            </p:extLst>
          </p:nvPr>
        </p:nvGraphicFramePr>
        <p:xfrm>
          <a:off x="395536" y="1000116"/>
          <a:ext cx="30575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9" name="Equation" r:id="rId3" imgW="1054080" imgH="203040" progId="Equation.DSMT4">
                  <p:embed/>
                </p:oleObj>
              </mc:Choice>
              <mc:Fallback>
                <p:oleObj name="Equation" r:id="rId3" imgW="1054080" imgH="203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000116"/>
                        <a:ext cx="3057525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43077"/>
              </p:ext>
            </p:extLst>
          </p:nvPr>
        </p:nvGraphicFramePr>
        <p:xfrm>
          <a:off x="301659" y="2481078"/>
          <a:ext cx="7631686" cy="115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0" name="Equation" r:id="rId5" imgW="2933640" imgH="444240" progId="Equation.DSMT4">
                  <p:embed/>
                </p:oleObj>
              </mc:Choice>
              <mc:Fallback>
                <p:oleObj name="Equation" r:id="rId5" imgW="2933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659" y="2481078"/>
                        <a:ext cx="7631686" cy="115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5536" y="1778231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第一关：</a:t>
            </a:r>
            <a:r>
              <a:rPr lang="en-US" altLang="zh-CN" dirty="0" smtClean="0"/>
              <a:t>ty’</a:t>
            </a:r>
            <a:endParaRPr lang="zh-CN" altLang="en-US" dirty="0"/>
          </a:p>
        </p:txBody>
      </p:sp>
      <p:graphicFrame>
        <p:nvGraphicFramePr>
          <p:cNvPr id="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125611"/>
              </p:ext>
            </p:extLst>
          </p:nvPr>
        </p:nvGraphicFramePr>
        <p:xfrm>
          <a:off x="4716016" y="838001"/>
          <a:ext cx="35020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1" name="公式" r:id="rId7" imgW="1135557" imgH="434387" progId="Equation.3">
                  <p:embed/>
                </p:oleObj>
              </mc:Choice>
              <mc:Fallback>
                <p:oleObj name="公式" r:id="rId7" imgW="1135557" imgH="434387" progId="Equation.3">
                  <p:embed/>
                  <p:pic>
                    <p:nvPicPr>
                      <p:cNvPr id="16901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838001"/>
                        <a:ext cx="3502025" cy="13319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302289"/>
              </p:ext>
            </p:extLst>
          </p:nvPr>
        </p:nvGraphicFramePr>
        <p:xfrm>
          <a:off x="280888" y="4314086"/>
          <a:ext cx="707735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2" name="Equation" r:id="rId9" imgW="2730240" imgH="444240" progId="Equation.DSMT4">
                  <p:embed/>
                </p:oleObj>
              </mc:Choice>
              <mc:Fallback>
                <p:oleObj name="Equation" r:id="rId9" imgW="2730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888" y="4314086"/>
                        <a:ext cx="7077358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55165"/>
              </p:ext>
            </p:extLst>
          </p:nvPr>
        </p:nvGraphicFramePr>
        <p:xfrm>
          <a:off x="281971" y="3725123"/>
          <a:ext cx="30575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3" name="Equation" r:id="rId11" imgW="1054080" imgH="203040" progId="Equation.DSMT4">
                  <p:embed/>
                </p:oleObj>
              </mc:Choice>
              <mc:Fallback>
                <p:oleObj name="Equation" r:id="rId11" imgW="1054080" imgH="2030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71" y="3725123"/>
                        <a:ext cx="3057525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3598859" y="3778587"/>
            <a:ext cx="902915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95313"/>
              </p:ext>
            </p:extLst>
          </p:nvPr>
        </p:nvGraphicFramePr>
        <p:xfrm>
          <a:off x="280888" y="5253740"/>
          <a:ext cx="60563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4" name="Equation" r:id="rId12" imgW="2336760" imgH="444240" progId="Equation.DSMT4">
                  <p:embed/>
                </p:oleObj>
              </mc:Choice>
              <mc:Fallback>
                <p:oleObj name="Equation" r:id="rId12" imgW="2336760" imgH="4442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888" y="5253740"/>
                        <a:ext cx="6056313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80888" y="3292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但是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03748" y="139217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拉普拉斯变换？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80437" y="5527748"/>
            <a:ext cx="264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二阶变一阶！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29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42411" y="6165304"/>
            <a:ext cx="336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λ</a:t>
            </a:r>
            <a:r>
              <a:rPr lang="zh-CN" altLang="en-US" dirty="0" smtClean="0"/>
              <a:t>为偶数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29184"/>
              </p:ext>
            </p:extLst>
          </p:nvPr>
        </p:nvGraphicFramePr>
        <p:xfrm>
          <a:off x="539552" y="116632"/>
          <a:ext cx="2112191" cy="128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6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16632"/>
                        <a:ext cx="2112191" cy="128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1782"/>
              </p:ext>
            </p:extLst>
          </p:nvPr>
        </p:nvGraphicFramePr>
        <p:xfrm>
          <a:off x="197068" y="1052736"/>
          <a:ext cx="4945505" cy="225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7" name="Equation" r:id="rId5" imgW="1892160" imgH="863280" progId="Equation.DSMT4">
                  <p:embed/>
                </p:oleObj>
              </mc:Choice>
              <mc:Fallback>
                <p:oleObj name="Equation" r:id="rId5" imgW="1892160" imgH="86328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068" y="1052736"/>
                        <a:ext cx="4945505" cy="2256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63336"/>
              </p:ext>
            </p:extLst>
          </p:nvPr>
        </p:nvGraphicFramePr>
        <p:xfrm>
          <a:off x="210710" y="3453525"/>
          <a:ext cx="6682131" cy="127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8" name="Equation" r:id="rId7" imgW="2336760" imgH="444240" progId="Equation.DSMT4">
                  <p:embed/>
                </p:oleObj>
              </mc:Choice>
              <mc:Fallback>
                <p:oleObj name="Equation" r:id="rId7" imgW="2336760" imgH="4442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710" y="3453525"/>
                        <a:ext cx="6682131" cy="127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66398"/>
              </p:ext>
            </p:extLst>
          </p:nvPr>
        </p:nvGraphicFramePr>
        <p:xfrm>
          <a:off x="4932040" y="1772816"/>
          <a:ext cx="36544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9" name="Equation" r:id="rId9" imgW="1371600" imgH="444240" progId="Equation.DSMT4">
                  <p:embed/>
                </p:oleObj>
              </mc:Choice>
              <mc:Fallback>
                <p:oleObj name="Equation" r:id="rId9" imgW="1371600" imgH="4442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2040" y="1772816"/>
                        <a:ext cx="3654425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37394"/>
              </p:ext>
            </p:extLst>
          </p:nvPr>
        </p:nvGraphicFramePr>
        <p:xfrm>
          <a:off x="490215" y="4725144"/>
          <a:ext cx="62690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0" name="Equation" r:id="rId11" imgW="2425680" imgH="228600" progId="Equation.DSMT4">
                  <p:embed/>
                </p:oleObj>
              </mc:Choice>
              <mc:Fallback>
                <p:oleObj name="Equation" r:id="rId11" imgW="242568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0215" y="4725144"/>
                        <a:ext cx="6269037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062516"/>
              </p:ext>
            </p:extLst>
          </p:nvPr>
        </p:nvGraphicFramePr>
        <p:xfrm>
          <a:off x="1715206" y="5510670"/>
          <a:ext cx="6433667" cy="59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1" name="Equation" r:id="rId13" imgW="2489040" imgH="228600" progId="Equation.DSMT4">
                  <p:embed/>
                </p:oleObj>
              </mc:Choice>
              <mc:Fallback>
                <p:oleObj name="Equation" r:id="rId13" imgW="248904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15206" y="5510670"/>
                        <a:ext cx="6433667" cy="59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右箭头 8"/>
          <p:cNvSpPr/>
          <p:nvPr/>
        </p:nvSpPr>
        <p:spPr bwMode="auto">
          <a:xfrm>
            <a:off x="554044" y="5674339"/>
            <a:ext cx="912079" cy="263507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999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2397119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关：</a:t>
            </a:r>
            <a:r>
              <a:rPr lang="zh-CN" altLang="en-US" dirty="0"/>
              <a:t>一阶</a:t>
            </a:r>
            <a:r>
              <a:rPr lang="zh-CN" altLang="en-US" dirty="0" smtClean="0"/>
              <a:t>常微分方程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37753"/>
              </p:ext>
            </p:extLst>
          </p:nvPr>
        </p:nvGraphicFramePr>
        <p:xfrm>
          <a:off x="251520" y="-133"/>
          <a:ext cx="60563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Equation" r:id="rId3" imgW="2336760" imgH="444240" progId="Equation.DSMT4">
                  <p:embed/>
                </p:oleObj>
              </mc:Choice>
              <mc:Fallback>
                <p:oleObj name="Equation" r:id="rId3" imgW="2336760" imgH="4442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-133"/>
                        <a:ext cx="6056313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15089"/>
              </p:ext>
            </p:extLst>
          </p:nvPr>
        </p:nvGraphicFramePr>
        <p:xfrm>
          <a:off x="611560" y="2996952"/>
          <a:ext cx="3384376" cy="62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4" name="Equation" r:id="rId5" imgW="1104840" imgH="203040" progId="Equation.DSMT4">
                  <p:embed/>
                </p:oleObj>
              </mc:Choice>
              <mc:Fallback>
                <p:oleObj name="Equation" r:id="rId5" imgW="1104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996952"/>
                        <a:ext cx="3384376" cy="622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933188"/>
              </p:ext>
            </p:extLst>
          </p:nvPr>
        </p:nvGraphicFramePr>
        <p:xfrm>
          <a:off x="263263" y="1135435"/>
          <a:ext cx="60563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5" name="Equation" r:id="rId7" imgW="2336760" imgH="444240" progId="Equation.DSMT4">
                  <p:embed/>
                </p:oleObj>
              </mc:Choice>
              <mc:Fallback>
                <p:oleObj name="Equation" r:id="rId7" imgW="2336760" imgH="4442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263" y="1135435"/>
                        <a:ext cx="6056313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1520" y="3641846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先求解非齐次部分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478721"/>
              </p:ext>
            </p:extLst>
          </p:nvPr>
        </p:nvGraphicFramePr>
        <p:xfrm>
          <a:off x="467544" y="4279318"/>
          <a:ext cx="3073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6"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544" y="4279318"/>
                        <a:ext cx="30734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047532"/>
              </p:ext>
            </p:extLst>
          </p:nvPr>
        </p:nvGraphicFramePr>
        <p:xfrm>
          <a:off x="4386564" y="3934233"/>
          <a:ext cx="24130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7" name="Equation" r:id="rId11" imgW="787320" imgH="431640" progId="Equation.DSMT4">
                  <p:embed/>
                </p:oleObj>
              </mc:Choice>
              <mc:Fallback>
                <p:oleObj name="Equation" r:id="rId11" imgW="787320" imgH="4316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86564" y="3934233"/>
                        <a:ext cx="2413000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755523" y="4389217"/>
            <a:ext cx="504056" cy="3774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755861"/>
              </p:ext>
            </p:extLst>
          </p:nvPr>
        </p:nvGraphicFramePr>
        <p:xfrm>
          <a:off x="465179" y="5191372"/>
          <a:ext cx="655796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8" name="Equation" r:id="rId13" imgW="2120760" imgH="330120" progId="Equation.DSMT4">
                  <p:embed/>
                </p:oleObj>
              </mc:Choice>
              <mc:Fallback>
                <p:oleObj name="Equation" r:id="rId13" imgW="2120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5179" y="5191372"/>
                        <a:ext cx="6557962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023059"/>
              </p:ext>
            </p:extLst>
          </p:nvPr>
        </p:nvGraphicFramePr>
        <p:xfrm>
          <a:off x="5232400" y="2652713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Equation" r:id="rId15" imgW="304560" imgH="228600" progId="Equation.DSMT4">
                  <p:embed/>
                </p:oleObj>
              </mc:Choice>
              <mc:Fallback>
                <p:oleObj name="Equation" r:id="rId15" imgW="304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32400" y="2652713"/>
                        <a:ext cx="304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 bwMode="auto">
          <a:xfrm>
            <a:off x="4265331" y="3191218"/>
            <a:ext cx="936104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37200" y="2851671"/>
            <a:ext cx="2837110" cy="9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49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654970"/>
              </p:ext>
            </p:extLst>
          </p:nvPr>
        </p:nvGraphicFramePr>
        <p:xfrm>
          <a:off x="4572000" y="68783"/>
          <a:ext cx="24733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6" name="Equation" r:id="rId3" imgW="799920" imgH="304560" progId="Equation.DSMT4">
                  <p:embed/>
                </p:oleObj>
              </mc:Choice>
              <mc:Fallback>
                <p:oleObj name="Equation" r:id="rId3" imgW="799920" imgH="30456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68783"/>
                        <a:ext cx="2473325" cy="94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80845"/>
              </p:ext>
            </p:extLst>
          </p:nvPr>
        </p:nvGraphicFramePr>
        <p:xfrm>
          <a:off x="251520" y="308496"/>
          <a:ext cx="3073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7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308496"/>
                        <a:ext cx="30734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8381"/>
              </p:ext>
            </p:extLst>
          </p:nvPr>
        </p:nvGraphicFramePr>
        <p:xfrm>
          <a:off x="395536" y="1521480"/>
          <a:ext cx="3384376" cy="62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8" name="Equation" r:id="rId7" imgW="1104840" imgH="203040" progId="Equation.DSMT4">
                  <p:embed/>
                </p:oleObj>
              </mc:Choice>
              <mc:Fallback>
                <p:oleObj name="Equation" r:id="rId7" imgW="110484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536" y="1521480"/>
                        <a:ext cx="3384376" cy="622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/>
          <p:nvPr/>
        </p:nvSpPr>
        <p:spPr bwMode="auto">
          <a:xfrm>
            <a:off x="2555776" y="1010171"/>
            <a:ext cx="432048" cy="4320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97606"/>
              </p:ext>
            </p:extLst>
          </p:nvPr>
        </p:nvGraphicFramePr>
        <p:xfrm>
          <a:off x="447675" y="2143894"/>
          <a:ext cx="41243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9" name="Equation" r:id="rId9" imgW="1346040" imgH="304560" progId="Equation.DSMT4">
                  <p:embed/>
                </p:oleObj>
              </mc:Choice>
              <mc:Fallback>
                <p:oleObj name="Equation" r:id="rId9" imgW="1346040" imgH="3045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675" y="2143894"/>
                        <a:ext cx="41243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370111"/>
              </p:ext>
            </p:extLst>
          </p:nvPr>
        </p:nvGraphicFramePr>
        <p:xfrm>
          <a:off x="137318" y="3077344"/>
          <a:ext cx="886936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0" name="Equation" r:id="rId11" imgW="2895480" imgH="291960" progId="Equation.DSMT4">
                  <p:embed/>
                </p:oleObj>
              </mc:Choice>
              <mc:Fallback>
                <p:oleObj name="Equation" r:id="rId11" imgW="2895480" imgH="29196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318" y="3077344"/>
                        <a:ext cx="8869363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26405"/>
              </p:ext>
            </p:extLst>
          </p:nvPr>
        </p:nvGraphicFramePr>
        <p:xfrm>
          <a:off x="137318" y="4010794"/>
          <a:ext cx="5718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1" name="Equation" r:id="rId13" imgW="1866600" imgH="291960" progId="Equation.DSMT4">
                  <p:embed/>
                </p:oleObj>
              </mc:Choice>
              <mc:Fallback>
                <p:oleObj name="Equation" r:id="rId13" imgW="1866600" imgH="2919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318" y="4010794"/>
                        <a:ext cx="5718175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51076"/>
              </p:ext>
            </p:extLst>
          </p:nvPr>
        </p:nvGraphicFramePr>
        <p:xfrm>
          <a:off x="200025" y="4797425"/>
          <a:ext cx="39608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2" name="Equation" r:id="rId15" imgW="1422360" imgH="330120" progId="Equation.DSMT4">
                  <p:embed/>
                </p:oleObj>
              </mc:Choice>
              <mc:Fallback>
                <p:oleObj name="Equation" r:id="rId15" imgW="1422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0025" y="4797425"/>
                        <a:ext cx="3960813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08006"/>
              </p:ext>
            </p:extLst>
          </p:nvPr>
        </p:nvGraphicFramePr>
        <p:xfrm>
          <a:off x="251520" y="5681015"/>
          <a:ext cx="62245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3" name="Equation" r:id="rId17" imgW="2031840" imgH="330120" progId="Equation.DSMT4">
                  <p:embed/>
                </p:oleObj>
              </mc:Choice>
              <mc:Fallback>
                <p:oleObj name="Equation" r:id="rId17" imgW="2031840" imgH="33012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1520" y="5681015"/>
                        <a:ext cx="6224588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708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34616"/>
              </p:ext>
            </p:extLst>
          </p:nvPr>
        </p:nvGraphicFramePr>
        <p:xfrm>
          <a:off x="251520" y="0"/>
          <a:ext cx="62245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Equation" r:id="rId3" imgW="2031840" imgH="330120" progId="Equation.DSMT4">
                  <p:embed/>
                </p:oleObj>
              </mc:Choice>
              <mc:Fallback>
                <p:oleObj name="Equation" r:id="rId3" imgW="2031840" imgH="33012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0"/>
                        <a:ext cx="6224588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06771"/>
              </p:ext>
            </p:extLst>
          </p:nvPr>
        </p:nvGraphicFramePr>
        <p:xfrm>
          <a:off x="251520" y="1036990"/>
          <a:ext cx="7899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6" name="Equation" r:id="rId5" imgW="3047760" imgH="444240" progId="Equation.DSMT4">
                  <p:embed/>
                </p:oleObj>
              </mc:Choice>
              <mc:Fallback>
                <p:oleObj name="Equation" r:id="rId5" imgW="3047760" imgH="4442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036990"/>
                        <a:ext cx="789940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02267"/>
              </p:ext>
            </p:extLst>
          </p:nvPr>
        </p:nvGraphicFramePr>
        <p:xfrm>
          <a:off x="233363" y="2081213"/>
          <a:ext cx="8466137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Equation" r:id="rId7" imgW="3060360" imgH="1041120" progId="Equation.DSMT4">
                  <p:embed/>
                </p:oleObj>
              </mc:Choice>
              <mc:Fallback>
                <p:oleObj name="Equation" r:id="rId7" imgW="3060360" imgH="10411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363" y="2081213"/>
                        <a:ext cx="8466137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1520" y="5157192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可以证明满足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09278"/>
              </p:ext>
            </p:extLst>
          </p:nvPr>
        </p:nvGraphicFramePr>
        <p:xfrm>
          <a:off x="2757290" y="5190779"/>
          <a:ext cx="1109140" cy="51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7290" y="5190779"/>
                        <a:ext cx="1109140" cy="517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007764"/>
              </p:ext>
            </p:extLst>
          </p:nvPr>
        </p:nvGraphicFramePr>
        <p:xfrm>
          <a:off x="467544" y="5794643"/>
          <a:ext cx="3322882" cy="87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公式" r:id="rId11" imgW="1310782" imgH="350394" progId="Equation.3">
                  <p:embed/>
                </p:oleObj>
              </mc:Choice>
              <mc:Fallback>
                <p:oleObj name="公式" r:id="rId11" imgW="1310782" imgH="350394" progId="Equation.3">
                  <p:embed/>
                  <p:pic>
                    <p:nvPicPr>
                      <p:cNvPr id="40189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794643"/>
                        <a:ext cx="3322882" cy="874717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4067944" y="6021288"/>
            <a:ext cx="43204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262150"/>
              </p:ext>
            </p:extLst>
          </p:nvPr>
        </p:nvGraphicFramePr>
        <p:xfrm>
          <a:off x="5004048" y="5120846"/>
          <a:ext cx="2219325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tion" r:id="rId13" imgW="876240" imgH="685800" progId="Equation.DSMT4">
                  <p:embed/>
                </p:oleObj>
              </mc:Choice>
              <mc:Fallback>
                <p:oleObj name="Equation" r:id="rId13" imgW="876240" imgH="685800" progId="Equation.DSMT4">
                  <p:embed/>
                  <p:pic>
                    <p:nvPicPr>
                      <p:cNvPr id="9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120846"/>
                        <a:ext cx="2219325" cy="1709737"/>
                      </a:xfrm>
                      <a:prstGeom prst="rect">
                        <a:avLst/>
                      </a:prstGeom>
                      <a:noFill/>
                      <a:ln w="571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46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39240"/>
              </p:ext>
            </p:extLst>
          </p:nvPr>
        </p:nvGraphicFramePr>
        <p:xfrm>
          <a:off x="237299" y="4440634"/>
          <a:ext cx="27987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0" name="公式" r:id="rId3" imgW="1051773" imgH="358030" progId="Equation.3">
                  <p:embed/>
                </p:oleObj>
              </mc:Choice>
              <mc:Fallback>
                <p:oleObj name="公式" r:id="rId3" imgW="1051773" imgH="358030" progId="Equation.3">
                  <p:embed/>
                  <p:pic>
                    <p:nvPicPr>
                      <p:cNvPr id="2386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99" y="4440634"/>
                        <a:ext cx="279876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1520" y="40466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另一个思路：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87824" y="40466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广义傅里叶变换也满足线性定理</a:t>
            </a:r>
            <a:endParaRPr lang="zh-CN" altLang="en-US" dirty="0"/>
          </a:p>
        </p:txBody>
      </p:sp>
      <p:graphicFrame>
        <p:nvGraphicFramePr>
          <p:cNvPr id="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631658"/>
              </p:ext>
            </p:extLst>
          </p:nvPr>
        </p:nvGraphicFramePr>
        <p:xfrm>
          <a:off x="205018" y="1279429"/>
          <a:ext cx="35639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1" name="Equation" r:id="rId5" imgW="1409400" imgH="330120" progId="Equation.DSMT4">
                  <p:embed/>
                </p:oleObj>
              </mc:Choice>
              <mc:Fallback>
                <p:oleObj name="Equation" r:id="rId5" imgW="1409400" imgH="330120" progId="Equation.DSMT4">
                  <p:embed/>
                  <p:pic>
                    <p:nvPicPr>
                      <p:cNvPr id="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18" y="1279429"/>
                        <a:ext cx="35639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865070"/>
              </p:ext>
            </p:extLst>
          </p:nvPr>
        </p:nvGraphicFramePr>
        <p:xfrm>
          <a:off x="-37478" y="2035757"/>
          <a:ext cx="44608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2" name="Equation" r:id="rId7" imgW="1765080" imgH="431640" progId="Equation.DSMT4">
                  <p:embed/>
                </p:oleObj>
              </mc:Choice>
              <mc:Fallback>
                <p:oleObj name="Equation" r:id="rId7" imgW="1765080" imgH="431640" progId="Equation.DSMT4">
                  <p:embed/>
                  <p:pic>
                    <p:nvPicPr>
                      <p:cNvPr id="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7478" y="2035757"/>
                        <a:ext cx="44608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27576" y="109782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只要确定</a:t>
            </a:r>
            <a:endParaRPr lang="zh-CN" altLang="en-US" dirty="0"/>
          </a:p>
        </p:txBody>
      </p:sp>
      <p:graphicFrame>
        <p:nvGraphicFramePr>
          <p:cNvPr id="9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83463"/>
              </p:ext>
            </p:extLst>
          </p:nvPr>
        </p:nvGraphicFramePr>
        <p:xfrm>
          <a:off x="5148064" y="1473761"/>
          <a:ext cx="32416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3" name="Equation" r:id="rId9" imgW="1282680" imgH="431640" progId="Equation.DSMT4">
                  <p:embed/>
                </p:oleObj>
              </mc:Choice>
              <mc:Fallback>
                <p:oleObj name="Equation" r:id="rId9" imgW="1282680" imgH="431640" progId="Equation.DSMT4">
                  <p:embed/>
                  <p:pic>
                    <p:nvPicPr>
                      <p:cNvPr id="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473761"/>
                        <a:ext cx="32416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100605"/>
              </p:ext>
            </p:extLst>
          </p:nvPr>
        </p:nvGraphicFramePr>
        <p:xfrm>
          <a:off x="4067944" y="2943949"/>
          <a:ext cx="51673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4" name="Equation" r:id="rId11" imgW="2044440" imgH="431640" progId="Equation.DSMT4">
                  <p:embed/>
                </p:oleObj>
              </mc:Choice>
              <mc:Fallback>
                <p:oleObj name="Equation" r:id="rId11" imgW="2044440" imgH="431640" progId="Equation.DSMT4">
                  <p:embed/>
                  <p:pic>
                    <p:nvPicPr>
                      <p:cNvPr id="9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943949"/>
                        <a:ext cx="516731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 bwMode="auto">
          <a:xfrm>
            <a:off x="6651600" y="2610411"/>
            <a:ext cx="368672" cy="33353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536" y="3855859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已知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 bwMode="auto">
          <a:xfrm>
            <a:off x="3678705" y="4868892"/>
            <a:ext cx="926891" cy="23979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0823" y="5708861"/>
            <a:ext cx="3232325" cy="87862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94169" y="5609562"/>
            <a:ext cx="1545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不严格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但有效</a:t>
            </a: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07306"/>
              </p:ext>
            </p:extLst>
          </p:nvPr>
        </p:nvGraphicFramePr>
        <p:xfrm>
          <a:off x="4941934" y="4363722"/>
          <a:ext cx="3788003" cy="7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5" name="公式" r:id="rId14" imgW="1737360" imgH="358030" progId="Equation.3">
                  <p:embed/>
                </p:oleObj>
              </mc:Choice>
              <mc:Fallback>
                <p:oleObj name="公式" r:id="rId14" imgW="1737360" imgH="358030" progId="Equation.3">
                  <p:embed/>
                  <p:pic>
                    <p:nvPicPr>
                      <p:cNvPr id="307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934" y="4363722"/>
                        <a:ext cx="3788003" cy="7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91754"/>
              </p:ext>
            </p:extLst>
          </p:nvPr>
        </p:nvGraphicFramePr>
        <p:xfrm>
          <a:off x="6156176" y="5133349"/>
          <a:ext cx="2335511" cy="74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6" name="公式" r:id="rId16" imgW="1104935" imgH="358030" progId="Equation.3">
                  <p:embed/>
                </p:oleObj>
              </mc:Choice>
              <mc:Fallback>
                <p:oleObj name="公式" r:id="rId16" imgW="1104935" imgH="358030" progId="Equation.3">
                  <p:embed/>
                  <p:pic>
                    <p:nvPicPr>
                      <p:cNvPr id="307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133349"/>
                        <a:ext cx="2335511" cy="744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7972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特解部分</a:t>
            </a:r>
            <a:r>
              <a:rPr lang="en-US" altLang="zh-CN" dirty="0" err="1" smtClean="0"/>
              <a:t>P100</a:t>
            </a:r>
            <a:r>
              <a:rPr lang="en-US" altLang="zh-CN" dirty="0" smtClean="0"/>
              <a:t>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31222"/>
              </p:ext>
            </p:extLst>
          </p:nvPr>
        </p:nvGraphicFramePr>
        <p:xfrm>
          <a:off x="246048" y="454584"/>
          <a:ext cx="7518400" cy="25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Equation" r:id="rId3" imgW="2717640" imgH="914400" progId="Equation.DSMT4">
                  <p:embed/>
                </p:oleObj>
              </mc:Choice>
              <mc:Fallback>
                <p:oleObj name="Equation" r:id="rId3" imgW="2717640" imgH="914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48" y="454584"/>
                        <a:ext cx="7518400" cy="252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846169"/>
              </p:ext>
            </p:extLst>
          </p:nvPr>
        </p:nvGraphicFramePr>
        <p:xfrm>
          <a:off x="241300" y="2833688"/>
          <a:ext cx="8897938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Equation" r:id="rId5" imgW="4647960" imgH="2133360" progId="Equation.DSMT4">
                  <p:embed/>
                </p:oleObj>
              </mc:Choice>
              <mc:Fallback>
                <p:oleObj name="Equation" r:id="rId5" imgW="4647960" imgH="21333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300" y="2833688"/>
                        <a:ext cx="8897938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91058"/>
              </p:ext>
            </p:extLst>
          </p:nvPr>
        </p:nvGraphicFramePr>
        <p:xfrm>
          <a:off x="5724128" y="2139375"/>
          <a:ext cx="3176780" cy="113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Equation" r:id="rId7" imgW="1104840" imgH="393480" progId="Equation.DSMT4">
                  <p:embed/>
                </p:oleObj>
              </mc:Choice>
              <mc:Fallback>
                <p:oleObj name="Equation" r:id="rId7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128" y="2139375"/>
                        <a:ext cx="3176780" cy="1131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733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21575"/>
              </p:ext>
            </p:extLst>
          </p:nvPr>
        </p:nvGraphicFramePr>
        <p:xfrm>
          <a:off x="93359" y="332656"/>
          <a:ext cx="9050641" cy="537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Equation" r:id="rId3" imgW="4279680" imgH="2539800" progId="Equation.DSMT4">
                  <p:embed/>
                </p:oleObj>
              </mc:Choice>
              <mc:Fallback>
                <p:oleObj name="Equation" r:id="rId3" imgW="4279680" imgH="2539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59" y="332656"/>
                        <a:ext cx="9050641" cy="5373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674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2566"/>
              </p:ext>
            </p:extLst>
          </p:nvPr>
        </p:nvGraphicFramePr>
        <p:xfrm>
          <a:off x="179512" y="188640"/>
          <a:ext cx="8172400" cy="2058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3" imgW="3225600" imgH="812520" progId="Equation.DSMT4">
                  <p:embed/>
                </p:oleObj>
              </mc:Choice>
              <mc:Fallback>
                <p:oleObj name="Equation" r:id="rId3" imgW="3225600" imgH="81252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88640"/>
                        <a:ext cx="8172400" cy="2058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3528" y="256490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λ</a:t>
            </a:r>
            <a:r>
              <a:rPr lang="zh-CN" altLang="en-US" dirty="0" smtClean="0"/>
              <a:t>为偶数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346721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λ</a:t>
            </a:r>
            <a:r>
              <a:rPr lang="en-US" altLang="zh-CN" dirty="0" smtClean="0"/>
              <a:t>/2</a:t>
            </a:r>
            <a:r>
              <a:rPr lang="zh-CN" altLang="en-US" dirty="0" smtClean="0"/>
              <a:t>为偶数，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≠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4359080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λ</a:t>
            </a:r>
            <a:r>
              <a:rPr lang="en-US" altLang="zh-CN" dirty="0" smtClean="0"/>
              <a:t>/2</a:t>
            </a:r>
            <a:r>
              <a:rPr lang="zh-CN" altLang="en-US" dirty="0" smtClean="0"/>
              <a:t>为奇数，</a:t>
            </a:r>
            <a:r>
              <a:rPr lang="en-US" altLang="zh-CN" dirty="0" smtClean="0"/>
              <a:t>C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≠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423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" y="2495296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拉普拉斯</a:t>
            </a:r>
            <a:endParaRPr lang="en-US" altLang="zh-CN" dirty="0" smtClean="0"/>
          </a:p>
          <a:p>
            <a:r>
              <a:rPr lang="zh-CN" altLang="en-US" dirty="0"/>
              <a:t>变换</a:t>
            </a:r>
          </a:p>
        </p:txBody>
      </p:sp>
      <p:sp>
        <p:nvSpPr>
          <p:cNvPr id="3" name="右箭头 2"/>
          <p:cNvSpPr/>
          <p:nvPr/>
        </p:nvSpPr>
        <p:spPr bwMode="auto">
          <a:xfrm>
            <a:off x="1872475" y="2709869"/>
            <a:ext cx="360040" cy="6480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2411760" y="764705"/>
            <a:ext cx="936104" cy="5005504"/>
          </a:xfrm>
          <a:prstGeom prst="leftBrace">
            <a:avLst>
              <a:gd name="adj1" fmla="val 146154"/>
              <a:gd name="adj2" fmla="val 4340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1880" y="908720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微分方程：</a:t>
            </a:r>
            <a:endParaRPr lang="en-US" altLang="zh-CN" dirty="0" smtClean="0"/>
          </a:p>
          <a:p>
            <a:r>
              <a:rPr lang="zh-CN" altLang="en-US" dirty="0" smtClean="0"/>
              <a:t>常系数微分方程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91880" y="494116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特殊函数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35896" y="277316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452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692696"/>
            <a:ext cx="8766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70C0"/>
                </a:solidFill>
              </a:rPr>
              <a:t>第</a:t>
            </a:r>
            <a:r>
              <a:rPr lang="en-US" altLang="zh-CN" b="1" kern="100" dirty="0" smtClean="0">
                <a:solidFill>
                  <a:srgbClr val="0070C0"/>
                </a:solidFill>
              </a:rPr>
              <a:t>95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87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</a:t>
            </a:r>
            <a:r>
              <a:rPr lang="zh-CN" altLang="zh-CN" kern="100" dirty="0"/>
              <a:t> </a:t>
            </a:r>
            <a:endParaRPr lang="en-US" altLang="zh-CN" sz="2000" kern="100" dirty="0" smtClean="0"/>
          </a:p>
          <a:p>
            <a:pPr algn="just">
              <a:spcAft>
                <a:spcPts val="0"/>
              </a:spcAft>
            </a:pPr>
            <a:r>
              <a:rPr lang="zh-CN" altLang="zh-CN" kern="100" dirty="0" smtClean="0"/>
              <a:t>习题</a:t>
            </a:r>
            <a:r>
              <a:rPr lang="zh-CN" altLang="zh-CN" kern="100" dirty="0"/>
              <a:t>中（</a:t>
            </a:r>
            <a:r>
              <a:rPr lang="en-US" altLang="zh-CN" kern="100" dirty="0"/>
              <a:t>1</a:t>
            </a:r>
            <a:r>
              <a:rPr lang="zh-CN" altLang="zh-CN" kern="100" dirty="0"/>
              <a:t>），（</a:t>
            </a:r>
            <a:r>
              <a:rPr lang="en-US" altLang="zh-CN" kern="100" dirty="0"/>
              <a:t>2</a:t>
            </a:r>
            <a:r>
              <a:rPr lang="zh-CN" altLang="zh-CN" kern="100" dirty="0"/>
              <a:t>）；</a:t>
            </a:r>
            <a:endParaRPr lang="zh-CN" altLang="zh-CN" sz="2000" kern="100" dirty="0"/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70C0"/>
                </a:solidFill>
              </a:rPr>
              <a:t>第</a:t>
            </a:r>
            <a:r>
              <a:rPr lang="en-US" altLang="zh-CN" b="1" kern="100" dirty="0" smtClean="0">
                <a:solidFill>
                  <a:srgbClr val="0070C0"/>
                </a:solidFill>
              </a:rPr>
              <a:t>99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91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</a:t>
            </a:r>
            <a:r>
              <a:rPr lang="zh-CN" altLang="zh-CN" kern="100" dirty="0"/>
              <a:t> </a:t>
            </a:r>
            <a:endParaRPr lang="zh-CN" altLang="zh-CN" sz="2000" kern="100" dirty="0"/>
          </a:p>
          <a:p>
            <a:pPr indent="-444500" algn="just">
              <a:spcAft>
                <a:spcPts val="0"/>
              </a:spcAft>
            </a:pPr>
            <a:r>
              <a:rPr lang="en-US" altLang="zh-CN" kern="100" dirty="0" smtClean="0"/>
              <a:t> </a:t>
            </a:r>
            <a:r>
              <a:rPr lang="zh-CN" altLang="zh-CN" kern="100" dirty="0" smtClean="0"/>
              <a:t>第</a:t>
            </a:r>
            <a:r>
              <a:rPr lang="en-US" altLang="zh-CN" kern="100" dirty="0"/>
              <a:t>1</a:t>
            </a:r>
            <a:r>
              <a:rPr lang="zh-CN" altLang="zh-CN" kern="100" dirty="0"/>
              <a:t>题中（</a:t>
            </a:r>
            <a:r>
              <a:rPr lang="en-US" altLang="zh-CN" kern="100" dirty="0"/>
              <a:t>2</a:t>
            </a:r>
            <a:r>
              <a:rPr lang="zh-CN" altLang="zh-CN" kern="100" dirty="0"/>
              <a:t>），（</a:t>
            </a:r>
            <a:r>
              <a:rPr lang="en-US" altLang="zh-CN" kern="100" dirty="0"/>
              <a:t>4</a:t>
            </a:r>
            <a:r>
              <a:rPr lang="zh-CN" altLang="zh-CN" kern="100" dirty="0"/>
              <a:t>）；第</a:t>
            </a:r>
            <a:r>
              <a:rPr lang="en-US" altLang="zh-CN" kern="100" dirty="0"/>
              <a:t>2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5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7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8</a:t>
            </a:r>
            <a:r>
              <a:rPr lang="zh-CN" altLang="zh-CN" kern="100" dirty="0" smtClean="0"/>
              <a:t>题，</a:t>
            </a:r>
            <a:endParaRPr lang="en-US" altLang="zh-CN" sz="2000" kern="100" dirty="0"/>
          </a:p>
          <a:p>
            <a:pPr indent="-444500" algn="just">
              <a:spcAft>
                <a:spcPts val="0"/>
              </a:spcAft>
            </a:pPr>
            <a:r>
              <a:rPr lang="zh-CN" altLang="zh-CN" kern="100" dirty="0" smtClean="0"/>
              <a:t>第</a:t>
            </a:r>
            <a:r>
              <a:rPr lang="en-US" altLang="zh-CN" kern="100" dirty="0" smtClean="0"/>
              <a:t>10</a:t>
            </a:r>
            <a:r>
              <a:rPr lang="zh-CN" altLang="zh-CN" kern="100" dirty="0" smtClean="0"/>
              <a:t>题；</a:t>
            </a:r>
            <a:endParaRPr lang="zh-CN" altLang="zh-CN" sz="2000" kern="100" dirty="0" smtClean="0"/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70C0"/>
                </a:solidFill>
              </a:rPr>
              <a:t>第</a:t>
            </a:r>
            <a:r>
              <a:rPr lang="en-US" altLang="zh-CN" b="1" kern="100" dirty="0" smtClean="0">
                <a:solidFill>
                  <a:srgbClr val="0070C0"/>
                </a:solidFill>
              </a:rPr>
              <a:t>103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93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</a:t>
            </a:r>
            <a:r>
              <a:rPr lang="zh-CN" altLang="zh-CN" b="1" kern="100" dirty="0" smtClean="0"/>
              <a:t>：</a:t>
            </a:r>
            <a:endParaRPr lang="en-US" altLang="zh-CN" sz="2000" kern="100" dirty="0" smtClean="0"/>
          </a:p>
          <a:p>
            <a:pPr algn="just">
              <a:spcAft>
                <a:spcPts val="0"/>
              </a:spcAft>
            </a:pPr>
            <a:r>
              <a:rPr lang="zh-CN" altLang="zh-CN" kern="100" dirty="0" smtClean="0"/>
              <a:t>第</a:t>
            </a:r>
            <a:r>
              <a:rPr lang="en-US" altLang="zh-CN" kern="100" dirty="0"/>
              <a:t>1</a:t>
            </a:r>
            <a:r>
              <a:rPr lang="zh-CN" altLang="zh-CN" kern="100" dirty="0"/>
              <a:t>题中（</a:t>
            </a:r>
            <a:r>
              <a:rPr lang="en-US" altLang="zh-CN" kern="100" dirty="0"/>
              <a:t>1</a:t>
            </a:r>
            <a:r>
              <a:rPr lang="zh-CN" altLang="zh-CN" kern="100" dirty="0"/>
              <a:t>），（</a:t>
            </a:r>
            <a:r>
              <a:rPr lang="en-US" altLang="zh-CN" kern="100" dirty="0"/>
              <a:t>3</a:t>
            </a:r>
            <a:r>
              <a:rPr lang="zh-CN" altLang="zh-CN" kern="100" dirty="0"/>
              <a:t>）；第</a:t>
            </a:r>
            <a:r>
              <a:rPr lang="en-US" altLang="zh-CN" kern="100" dirty="0"/>
              <a:t>4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6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7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9</a:t>
            </a:r>
            <a:r>
              <a:rPr lang="zh-CN" altLang="zh-CN" kern="100" dirty="0"/>
              <a:t>题。</a:t>
            </a:r>
            <a:endParaRPr lang="zh-CN" altLang="zh-CN" sz="2000" kern="100" dirty="0"/>
          </a:p>
        </p:txBody>
      </p:sp>
      <p:sp>
        <p:nvSpPr>
          <p:cNvPr id="3" name="矩形 2"/>
          <p:cNvSpPr/>
          <p:nvPr/>
        </p:nvSpPr>
        <p:spPr bwMode="auto">
          <a:xfrm>
            <a:off x="107504" y="1700808"/>
            <a:ext cx="8766720" cy="351620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43808" y="5445224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特别提示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69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18864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阶跃函数的广义函数表示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97594"/>
              </p:ext>
            </p:extLst>
          </p:nvPr>
        </p:nvGraphicFramePr>
        <p:xfrm>
          <a:off x="395536" y="1052736"/>
          <a:ext cx="305086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2" name="Equation" r:id="rId3" imgW="1460160" imgH="482400" progId="Equation.DSMT4">
                  <p:embed/>
                </p:oleObj>
              </mc:Choice>
              <mc:Fallback>
                <p:oleObj name="Equation" r:id="rId3" imgW="1460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052736"/>
                        <a:ext cx="3050865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5536" y="744449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P88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15350"/>
              </p:ext>
            </p:extLst>
          </p:nvPr>
        </p:nvGraphicFramePr>
        <p:xfrm>
          <a:off x="467544" y="2346814"/>
          <a:ext cx="4014006" cy="69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3" name="Equation" r:id="rId5" imgW="1828800" imgH="317160" progId="Equation.DSMT4">
                  <p:embed/>
                </p:oleObj>
              </mc:Choice>
              <mc:Fallback>
                <p:oleObj name="Equation" r:id="rId5" imgW="1828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2346814"/>
                        <a:ext cx="4014006" cy="69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80808" y="3362887"/>
            <a:ext cx="200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其他表述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07509" y="4324701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型曲线：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/>
          <a:srcRect l="8970"/>
          <a:stretch/>
        </p:blipFill>
        <p:spPr>
          <a:xfrm>
            <a:off x="4781523" y="3255245"/>
            <a:ext cx="3654071" cy="330846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65099" y="4909476"/>
            <a:ext cx="2598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Logistic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方程</a:t>
            </a:r>
            <a:endParaRPr lang="en-US" altLang="zh-CN" b="1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670" y="5675131"/>
            <a:ext cx="2377646" cy="80779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5220072" y="1319746"/>
            <a:ext cx="2966011" cy="1084706"/>
            <a:chOff x="6284993" y="1262108"/>
            <a:chExt cx="2966011" cy="1084706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6284993" y="2346814"/>
              <a:ext cx="1023311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7296259" y="1262108"/>
              <a:ext cx="6815" cy="10847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" name="任意多边形 25"/>
            <p:cNvSpPr/>
            <p:nvPr/>
          </p:nvSpPr>
          <p:spPr bwMode="auto">
            <a:xfrm>
              <a:off x="7295745" y="1274323"/>
              <a:ext cx="1955259" cy="857479"/>
            </a:xfrm>
            <a:custGeom>
              <a:avLst/>
              <a:gdLst>
                <a:gd name="connsiteX0" fmla="*/ 0 w 1955259"/>
                <a:gd name="connsiteY0" fmla="*/ 0 h 857479"/>
                <a:gd name="connsiteX1" fmla="*/ 1128408 w 1955259"/>
                <a:gd name="connsiteY1" fmla="*/ 739303 h 857479"/>
                <a:gd name="connsiteX2" fmla="*/ 1955259 w 1955259"/>
                <a:gd name="connsiteY2" fmla="*/ 846307 h 857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5259" h="857479">
                  <a:moveTo>
                    <a:pt x="0" y="0"/>
                  </a:moveTo>
                  <a:cubicBezTo>
                    <a:pt x="401266" y="299126"/>
                    <a:pt x="802532" y="598252"/>
                    <a:pt x="1128408" y="739303"/>
                  </a:cubicBezTo>
                  <a:cubicBezTo>
                    <a:pt x="1454285" y="880354"/>
                    <a:pt x="1704772" y="863330"/>
                    <a:pt x="1955259" y="846307"/>
                  </a:cubicBezTo>
                </a:path>
              </a:pathLst>
            </a:cu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64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806973"/>
              </p:ext>
            </p:extLst>
          </p:nvPr>
        </p:nvGraphicFramePr>
        <p:xfrm>
          <a:off x="180975" y="2974019"/>
          <a:ext cx="31305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9" name="Equation" r:id="rId3" imgW="1498320" imgH="393480" progId="Equation.DSMT4">
                  <p:embed/>
                </p:oleObj>
              </mc:Choice>
              <mc:Fallback>
                <p:oleObj name="Equation" r:id="rId3" imgW="1498320" imgH="393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975" y="2974019"/>
                        <a:ext cx="313055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719710"/>
              </p:ext>
            </p:extLst>
          </p:nvPr>
        </p:nvGraphicFramePr>
        <p:xfrm>
          <a:off x="174462" y="3796344"/>
          <a:ext cx="39306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0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462" y="3796344"/>
                        <a:ext cx="3930650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04248" y="881162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玻尔兹曼分布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7584" y="18864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阶跃函数的广义函数表示和统计力学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897707"/>
              </p:ext>
            </p:extLst>
          </p:nvPr>
        </p:nvGraphicFramePr>
        <p:xfrm>
          <a:off x="198438" y="954088"/>
          <a:ext cx="32369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1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438" y="954088"/>
                        <a:ext cx="3236912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7243" y="2943289"/>
            <a:ext cx="2575850" cy="1745719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09248"/>
              </p:ext>
            </p:extLst>
          </p:nvPr>
        </p:nvGraphicFramePr>
        <p:xfrm>
          <a:off x="328613" y="2143125"/>
          <a:ext cx="29829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2" name="Equation" r:id="rId10" imgW="1358640" imgH="279360" progId="Equation.DSMT4">
                  <p:embed/>
                </p:oleObj>
              </mc:Choice>
              <mc:Fallback>
                <p:oleObj name="Equation" r:id="rId10" imgW="1358640" imgH="2793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8613" y="2143125"/>
                        <a:ext cx="2982912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736204" y="3455730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费米</a:t>
            </a:r>
            <a:r>
              <a:rPr lang="en-US" altLang="zh-CN" dirty="0" smtClean="0"/>
              <a:t>-</a:t>
            </a:r>
            <a:r>
              <a:rPr lang="zh-CN" altLang="en-US" dirty="0" smtClean="0"/>
              <a:t>狄拉克分布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515416"/>
              </p:ext>
            </p:extLst>
          </p:nvPr>
        </p:nvGraphicFramePr>
        <p:xfrm>
          <a:off x="428625" y="4919663"/>
          <a:ext cx="26257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3" name="Equation" r:id="rId12" imgW="1257120" imgH="393480" progId="Equation.DSMT4">
                  <p:embed/>
                </p:oleObj>
              </mc:Choice>
              <mc:Fallback>
                <p:oleObj name="Equation" r:id="rId12" imgW="125712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8625" y="4919663"/>
                        <a:ext cx="26257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63563"/>
              </p:ext>
            </p:extLst>
          </p:nvPr>
        </p:nvGraphicFramePr>
        <p:xfrm>
          <a:off x="454025" y="5859463"/>
          <a:ext cx="29273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4" name="Equation" r:id="rId14" imgW="1333440" imgH="279360" progId="Equation.DSMT4">
                  <p:embed/>
                </p:oleObj>
              </mc:Choice>
              <mc:Fallback>
                <p:oleObj name="Equation" r:id="rId14" imgW="1333440" imgH="2793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4025" y="5859463"/>
                        <a:ext cx="2927350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1128" y="5110417"/>
            <a:ext cx="2452237" cy="14201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48563" y="5321523"/>
            <a:ext cx="2348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</a:t>
            </a:r>
            <a:r>
              <a:rPr lang="zh-CN" altLang="en-US" dirty="0" smtClean="0"/>
              <a:t>色</a:t>
            </a:r>
            <a:r>
              <a:rPr lang="en-US" altLang="zh-CN" dirty="0" smtClean="0"/>
              <a:t>-</a:t>
            </a:r>
            <a:r>
              <a:rPr lang="zh-CN" altLang="en-US" dirty="0" smtClean="0"/>
              <a:t>爱因斯坦分布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27470" y="881163"/>
            <a:ext cx="2597554" cy="15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3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86296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210">
            <a:hlinkClick r:id="rId4"/>
          </p:cNvPr>
          <p:cNvSpPr txBox="1">
            <a:spLocks noChangeArrowheads="1"/>
          </p:cNvSpPr>
          <p:nvPr/>
        </p:nvSpPr>
        <p:spPr bwMode="auto">
          <a:xfrm>
            <a:off x="2411413" y="3333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§"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5.2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傅里叶变换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298" y="4437112"/>
            <a:ext cx="45354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如果</a:t>
            </a:r>
            <a:r>
              <a:rPr lang="en-US" altLang="zh-CN" i="1" dirty="0"/>
              <a:t>x</a:t>
            </a:r>
            <a:r>
              <a:rPr lang="zh-CN" altLang="en-US" dirty="0"/>
              <a:t>和</a:t>
            </a:r>
            <a:r>
              <a:rPr lang="el-GR" altLang="zh-CN" i="1" dirty="0">
                <a:latin typeface="+mn-lt"/>
                <a:cs typeface="Calibri" panose="020F0502020204030204" pitchFamily="34" charset="0"/>
              </a:rPr>
              <a:t>ω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是虚数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呢？</a:t>
            </a:r>
            <a:endParaRPr lang="zh-CN" altLang="en-US" dirty="0"/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16894"/>
              </p:ext>
            </p:extLst>
          </p:nvPr>
        </p:nvGraphicFramePr>
        <p:xfrm>
          <a:off x="727377" y="5134492"/>
          <a:ext cx="38131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公式" r:id="rId5" imgW="1204031" imgH="167561" progId="Equation.3">
                  <p:embed/>
                </p:oleObj>
              </mc:Choice>
              <mc:Fallback>
                <p:oleObj name="公式" r:id="rId5" imgW="1204031" imgH="167561" progId="Equation.3">
                  <p:embed/>
                  <p:pic>
                    <p:nvPicPr>
                      <p:cNvPr id="29081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77" y="5134492"/>
                        <a:ext cx="38131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4565650" y="5257684"/>
            <a:ext cx="100811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3762" y="4953550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199" y="5812431"/>
            <a:ext cx="3550451" cy="8935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16016" y="5888914"/>
            <a:ext cx="45354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 smtClean="0"/>
              <a:t>要求过强，能否简化？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B2B2B2"/>
      </a:dk1>
      <a:lt1>
        <a:srgbClr val="FFFFFF"/>
      </a:lt1>
      <a:dk2>
        <a:srgbClr val="0E9CF2"/>
      </a:dk2>
      <a:lt2>
        <a:srgbClr val="FFFF00"/>
      </a:lt2>
      <a:accent1>
        <a:srgbClr val="FF9900"/>
      </a:accent1>
      <a:accent2>
        <a:srgbClr val="FFFF66"/>
      </a:accent2>
      <a:accent3>
        <a:srgbClr val="AACBF7"/>
      </a:accent3>
      <a:accent4>
        <a:srgbClr val="DADADA"/>
      </a:accent4>
      <a:accent5>
        <a:srgbClr val="FFCAAA"/>
      </a:accent5>
      <a:accent6>
        <a:srgbClr val="E7E75C"/>
      </a:accent6>
      <a:hlink>
        <a:srgbClr val="1AE1E6"/>
      </a:hlink>
      <a:folHlink>
        <a:srgbClr val="969696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9829</TotalTime>
  <Words>885</Words>
  <Application>Microsoft Office PowerPoint</Application>
  <PresentationFormat>全屏显示(4:3)</PresentationFormat>
  <Paragraphs>219</Paragraphs>
  <Slides>64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78" baseType="lpstr">
      <vt:lpstr>Helvetica Neue</vt:lpstr>
      <vt:lpstr>楷体_GB2312</vt:lpstr>
      <vt:lpstr>宋体</vt:lpstr>
      <vt:lpstr>微软雅黑</vt:lpstr>
      <vt:lpstr>Arial</vt:lpstr>
      <vt:lpstr>Book Antiqua</vt:lpstr>
      <vt:lpstr>Bookman Old Style</vt:lpstr>
      <vt:lpstr>Calibri</vt:lpstr>
      <vt:lpstr>Symbol</vt:lpstr>
      <vt:lpstr>Times New Roman</vt:lpstr>
      <vt:lpstr>Office 主题​​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拉普拉斯变换存在的条件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林建伟</dc:creator>
  <cp:lastModifiedBy>LENOVO</cp:lastModifiedBy>
  <cp:revision>399</cp:revision>
  <dcterms:created xsi:type="dcterms:W3CDTF">1996-07-15T15:40:02Z</dcterms:created>
  <dcterms:modified xsi:type="dcterms:W3CDTF">2022-05-03T04:03:47Z</dcterms:modified>
</cp:coreProperties>
</file>