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80" r:id="rId2"/>
    <p:sldId id="441" r:id="rId3"/>
    <p:sldId id="442" r:id="rId4"/>
    <p:sldId id="283" r:id="rId5"/>
    <p:sldId id="285" r:id="rId6"/>
    <p:sldId id="419" r:id="rId7"/>
    <p:sldId id="359" r:id="rId8"/>
    <p:sldId id="411" r:id="rId9"/>
    <p:sldId id="433" r:id="rId10"/>
    <p:sldId id="406" r:id="rId11"/>
    <p:sldId id="407" r:id="rId12"/>
    <p:sldId id="408" r:id="rId13"/>
    <p:sldId id="434" r:id="rId14"/>
    <p:sldId id="362" r:id="rId15"/>
    <p:sldId id="420" r:id="rId16"/>
    <p:sldId id="378" r:id="rId17"/>
    <p:sldId id="379" r:id="rId18"/>
    <p:sldId id="380" r:id="rId19"/>
    <p:sldId id="381" r:id="rId20"/>
    <p:sldId id="382" r:id="rId21"/>
    <p:sldId id="377" r:id="rId22"/>
    <p:sldId id="363" r:id="rId23"/>
    <p:sldId id="383" r:id="rId24"/>
    <p:sldId id="435" r:id="rId25"/>
    <p:sldId id="364" r:id="rId26"/>
    <p:sldId id="365" r:id="rId27"/>
    <p:sldId id="437" r:id="rId28"/>
    <p:sldId id="438" r:id="rId29"/>
    <p:sldId id="366" r:id="rId30"/>
    <p:sldId id="367" r:id="rId31"/>
    <p:sldId id="368" r:id="rId32"/>
    <p:sldId id="422" r:id="rId33"/>
    <p:sldId id="370" r:id="rId34"/>
    <p:sldId id="412" r:id="rId35"/>
    <p:sldId id="369" r:id="rId36"/>
    <p:sldId id="371" r:id="rId37"/>
    <p:sldId id="372" r:id="rId38"/>
    <p:sldId id="373" r:id="rId39"/>
    <p:sldId id="416" r:id="rId40"/>
    <p:sldId id="439" r:id="rId41"/>
    <p:sldId id="374" r:id="rId42"/>
    <p:sldId id="375" r:id="rId43"/>
    <p:sldId id="376" r:id="rId44"/>
    <p:sldId id="360" r:id="rId45"/>
    <p:sldId id="385" r:id="rId46"/>
    <p:sldId id="421" r:id="rId47"/>
    <p:sldId id="386" r:id="rId48"/>
    <p:sldId id="387" r:id="rId49"/>
    <p:sldId id="388" r:id="rId50"/>
    <p:sldId id="389" r:id="rId51"/>
    <p:sldId id="444" r:id="rId52"/>
    <p:sldId id="445" r:id="rId53"/>
    <p:sldId id="390" r:id="rId54"/>
    <p:sldId id="391" r:id="rId55"/>
    <p:sldId id="392" r:id="rId56"/>
    <p:sldId id="393" r:id="rId57"/>
    <p:sldId id="394" r:id="rId58"/>
    <p:sldId id="398" r:id="rId59"/>
    <p:sldId id="399" r:id="rId60"/>
    <p:sldId id="400" r:id="rId61"/>
    <p:sldId id="401" r:id="rId62"/>
    <p:sldId id="446" r:id="rId63"/>
    <p:sldId id="448" r:id="rId64"/>
    <p:sldId id="449" r:id="rId65"/>
    <p:sldId id="450" r:id="rId66"/>
    <p:sldId id="402" r:id="rId67"/>
    <p:sldId id="403" r:id="rId68"/>
    <p:sldId id="430" r:id="rId69"/>
    <p:sldId id="431" r:id="rId70"/>
    <p:sldId id="452" r:id="rId71"/>
    <p:sldId id="451" r:id="rId72"/>
    <p:sldId id="453" r:id="rId73"/>
    <p:sldId id="454" r:id="rId74"/>
    <p:sldId id="455" r:id="rId75"/>
    <p:sldId id="458" r:id="rId76"/>
    <p:sldId id="467" r:id="rId77"/>
    <p:sldId id="468" r:id="rId78"/>
    <p:sldId id="470" r:id="rId79"/>
    <p:sldId id="476" r:id="rId80"/>
    <p:sldId id="475" r:id="rId81"/>
    <p:sldId id="477" r:id="rId82"/>
    <p:sldId id="478" r:id="rId83"/>
    <p:sldId id="479" r:id="rId84"/>
    <p:sldId id="480" r:id="rId85"/>
    <p:sldId id="481" r:id="rId86"/>
    <p:sldId id="482" r:id="rId87"/>
    <p:sldId id="490" r:id="rId88"/>
    <p:sldId id="484" r:id="rId89"/>
    <p:sldId id="485" r:id="rId90"/>
    <p:sldId id="486" r:id="rId91"/>
    <p:sldId id="487" r:id="rId92"/>
    <p:sldId id="488" r:id="rId93"/>
    <p:sldId id="493" r:id="rId94"/>
    <p:sldId id="489" r:id="rId95"/>
    <p:sldId id="483" r:id="rId96"/>
    <p:sldId id="492" r:id="rId97"/>
    <p:sldId id="491" r:id="rId98"/>
    <p:sldId id="443" r:id="rId9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BF6"/>
    <a:srgbClr val="0A4CA4"/>
    <a:srgbClr val="052473"/>
    <a:srgbClr val="6382F5"/>
    <a:srgbClr val="A3ABF3"/>
    <a:srgbClr val="0703BF"/>
    <a:srgbClr val="1B7FF7"/>
    <a:srgbClr val="694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784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76"/>
    </p:cViewPr>
  </p:sorterViewPr>
  <p:notesViewPr>
    <p:cSldViewPr>
      <p:cViewPr varScale="1">
        <p:scale>
          <a:sx n="38" d="100"/>
          <a:sy n="38" d="100"/>
        </p:scale>
        <p:origin x="-14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4" Type="http://schemas.openxmlformats.org/officeDocument/2006/relationships/image" Target="../media/image23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5" Type="http://schemas.openxmlformats.org/officeDocument/2006/relationships/image" Target="../media/image255.emf"/><Relationship Id="rId4" Type="http://schemas.openxmlformats.org/officeDocument/2006/relationships/image" Target="../media/image25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emf"/><Relationship Id="rId7" Type="http://schemas.openxmlformats.org/officeDocument/2006/relationships/image" Target="../media/image262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61.emf"/><Relationship Id="rId5" Type="http://schemas.openxmlformats.org/officeDocument/2006/relationships/image" Target="../media/image260.emf"/><Relationship Id="rId4" Type="http://schemas.openxmlformats.org/officeDocument/2006/relationships/image" Target="../media/image259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3" Type="http://schemas.openxmlformats.org/officeDocument/2006/relationships/image" Target="../media/image266.emf"/><Relationship Id="rId7" Type="http://schemas.openxmlformats.org/officeDocument/2006/relationships/image" Target="../media/image270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Relationship Id="rId6" Type="http://schemas.openxmlformats.org/officeDocument/2006/relationships/image" Target="../media/image269.emf"/><Relationship Id="rId11" Type="http://schemas.openxmlformats.org/officeDocument/2006/relationships/image" Target="../media/image274.emf"/><Relationship Id="rId5" Type="http://schemas.openxmlformats.org/officeDocument/2006/relationships/image" Target="../media/image268.emf"/><Relationship Id="rId10" Type="http://schemas.openxmlformats.org/officeDocument/2006/relationships/image" Target="../media/image273.emf"/><Relationship Id="rId4" Type="http://schemas.openxmlformats.org/officeDocument/2006/relationships/image" Target="../media/image267.emf"/><Relationship Id="rId9" Type="http://schemas.openxmlformats.org/officeDocument/2006/relationships/image" Target="../media/image272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12" Type="http://schemas.openxmlformats.org/officeDocument/2006/relationships/image" Target="../media/image286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0" Type="http://schemas.openxmlformats.org/officeDocument/2006/relationships/image" Target="../media/image284.emf"/><Relationship Id="rId4" Type="http://schemas.openxmlformats.org/officeDocument/2006/relationships/image" Target="../media/image278.emf"/><Relationship Id="rId9" Type="http://schemas.openxmlformats.org/officeDocument/2006/relationships/image" Target="../media/image28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4" Type="http://schemas.openxmlformats.org/officeDocument/2006/relationships/image" Target="../media/image2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emf"/><Relationship Id="rId2" Type="http://schemas.openxmlformats.org/officeDocument/2006/relationships/image" Target="../media/image292.emf"/><Relationship Id="rId1" Type="http://schemas.openxmlformats.org/officeDocument/2006/relationships/image" Target="../media/image291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2" Type="http://schemas.openxmlformats.org/officeDocument/2006/relationships/image" Target="../media/image295.e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5" Type="http://schemas.openxmlformats.org/officeDocument/2006/relationships/image" Target="../media/image298.emf"/><Relationship Id="rId10" Type="http://schemas.openxmlformats.org/officeDocument/2006/relationships/image" Target="../media/image303.e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3" Type="http://schemas.openxmlformats.org/officeDocument/2006/relationships/image" Target="../media/image306.emf"/><Relationship Id="rId7" Type="http://schemas.openxmlformats.org/officeDocument/2006/relationships/image" Target="../media/image310.emf"/><Relationship Id="rId2" Type="http://schemas.openxmlformats.org/officeDocument/2006/relationships/image" Target="../media/image305.emf"/><Relationship Id="rId1" Type="http://schemas.openxmlformats.org/officeDocument/2006/relationships/image" Target="../media/image304.emf"/><Relationship Id="rId6" Type="http://schemas.openxmlformats.org/officeDocument/2006/relationships/image" Target="../media/image309.emf"/><Relationship Id="rId11" Type="http://schemas.openxmlformats.org/officeDocument/2006/relationships/image" Target="../media/image314.emf"/><Relationship Id="rId5" Type="http://schemas.openxmlformats.org/officeDocument/2006/relationships/image" Target="../media/image308.emf"/><Relationship Id="rId10" Type="http://schemas.openxmlformats.org/officeDocument/2006/relationships/image" Target="../media/image313.emf"/><Relationship Id="rId4" Type="http://schemas.openxmlformats.org/officeDocument/2006/relationships/image" Target="../media/image307.emf"/><Relationship Id="rId9" Type="http://schemas.openxmlformats.org/officeDocument/2006/relationships/image" Target="../media/image3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18" Type="http://schemas.openxmlformats.org/officeDocument/2006/relationships/image" Target="../media/image47.w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emf"/><Relationship Id="rId7" Type="http://schemas.openxmlformats.org/officeDocument/2006/relationships/image" Target="../media/image321.e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6" Type="http://schemas.openxmlformats.org/officeDocument/2006/relationships/image" Target="../media/image320.emf"/><Relationship Id="rId5" Type="http://schemas.openxmlformats.org/officeDocument/2006/relationships/image" Target="../media/image319.emf"/><Relationship Id="rId4" Type="http://schemas.openxmlformats.org/officeDocument/2006/relationships/image" Target="../media/image31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5" Type="http://schemas.openxmlformats.org/officeDocument/2006/relationships/image" Target="../media/image326.emf"/><Relationship Id="rId4" Type="http://schemas.openxmlformats.org/officeDocument/2006/relationships/image" Target="../media/image325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4" Type="http://schemas.openxmlformats.org/officeDocument/2006/relationships/image" Target="../media/image331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emf"/><Relationship Id="rId2" Type="http://schemas.openxmlformats.org/officeDocument/2006/relationships/image" Target="../media/image333.emf"/><Relationship Id="rId1" Type="http://schemas.openxmlformats.org/officeDocument/2006/relationships/image" Target="../media/image332.emf"/><Relationship Id="rId5" Type="http://schemas.openxmlformats.org/officeDocument/2006/relationships/image" Target="../media/image336.emf"/><Relationship Id="rId4" Type="http://schemas.openxmlformats.org/officeDocument/2006/relationships/image" Target="../media/image335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13" Type="http://schemas.openxmlformats.org/officeDocument/2006/relationships/image" Target="../media/image349.emf"/><Relationship Id="rId3" Type="http://schemas.openxmlformats.org/officeDocument/2006/relationships/image" Target="../media/image339.emf"/><Relationship Id="rId7" Type="http://schemas.openxmlformats.org/officeDocument/2006/relationships/image" Target="../media/image343.emf"/><Relationship Id="rId12" Type="http://schemas.openxmlformats.org/officeDocument/2006/relationships/image" Target="../media/image348.emf"/><Relationship Id="rId2" Type="http://schemas.openxmlformats.org/officeDocument/2006/relationships/image" Target="../media/image338.emf"/><Relationship Id="rId1" Type="http://schemas.openxmlformats.org/officeDocument/2006/relationships/image" Target="../media/image337.emf"/><Relationship Id="rId6" Type="http://schemas.openxmlformats.org/officeDocument/2006/relationships/image" Target="../media/image342.emf"/><Relationship Id="rId11" Type="http://schemas.openxmlformats.org/officeDocument/2006/relationships/image" Target="../media/image347.emf"/><Relationship Id="rId5" Type="http://schemas.openxmlformats.org/officeDocument/2006/relationships/image" Target="../media/image341.emf"/><Relationship Id="rId15" Type="http://schemas.openxmlformats.org/officeDocument/2006/relationships/image" Target="../media/image351.emf"/><Relationship Id="rId10" Type="http://schemas.openxmlformats.org/officeDocument/2006/relationships/image" Target="../media/image346.emf"/><Relationship Id="rId4" Type="http://schemas.openxmlformats.org/officeDocument/2006/relationships/image" Target="../media/image340.emf"/><Relationship Id="rId9" Type="http://schemas.openxmlformats.org/officeDocument/2006/relationships/image" Target="../media/image345.emf"/><Relationship Id="rId14" Type="http://schemas.openxmlformats.org/officeDocument/2006/relationships/image" Target="../media/image350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2" Type="http://schemas.openxmlformats.org/officeDocument/2006/relationships/image" Target="../media/image360.emf"/><Relationship Id="rId1" Type="http://schemas.openxmlformats.org/officeDocument/2006/relationships/image" Target="../media/image359.emf"/><Relationship Id="rId6" Type="http://schemas.openxmlformats.org/officeDocument/2006/relationships/image" Target="../media/image364.wmf"/><Relationship Id="rId5" Type="http://schemas.openxmlformats.org/officeDocument/2006/relationships/image" Target="../media/image363.emf"/><Relationship Id="rId4" Type="http://schemas.openxmlformats.org/officeDocument/2006/relationships/image" Target="../media/image36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2" Type="http://schemas.openxmlformats.org/officeDocument/2006/relationships/image" Target="../media/image360.emf"/><Relationship Id="rId1" Type="http://schemas.openxmlformats.org/officeDocument/2006/relationships/image" Target="../media/image362.emf"/><Relationship Id="rId6" Type="http://schemas.openxmlformats.org/officeDocument/2006/relationships/image" Target="../media/image366.wmf"/><Relationship Id="rId5" Type="http://schemas.openxmlformats.org/officeDocument/2006/relationships/image" Target="../media/image365.wmf"/><Relationship Id="rId4" Type="http://schemas.openxmlformats.org/officeDocument/2006/relationships/image" Target="../media/image33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wmf"/><Relationship Id="rId1" Type="http://schemas.openxmlformats.org/officeDocument/2006/relationships/image" Target="../media/image331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2.wmf"/><Relationship Id="rId1" Type="http://schemas.openxmlformats.org/officeDocument/2006/relationships/image" Target="../media/image37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3" Type="http://schemas.openxmlformats.org/officeDocument/2006/relationships/image" Target="../media/image375.emf"/><Relationship Id="rId7" Type="http://schemas.openxmlformats.org/officeDocument/2006/relationships/image" Target="../media/image379.emf"/><Relationship Id="rId2" Type="http://schemas.openxmlformats.org/officeDocument/2006/relationships/image" Target="../media/image374.emf"/><Relationship Id="rId1" Type="http://schemas.openxmlformats.org/officeDocument/2006/relationships/image" Target="../media/image373.emf"/><Relationship Id="rId6" Type="http://schemas.openxmlformats.org/officeDocument/2006/relationships/image" Target="../media/image378.emf"/><Relationship Id="rId5" Type="http://schemas.openxmlformats.org/officeDocument/2006/relationships/image" Target="../media/image377.emf"/><Relationship Id="rId4" Type="http://schemas.openxmlformats.org/officeDocument/2006/relationships/image" Target="../media/image376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emf"/><Relationship Id="rId7" Type="http://schemas.openxmlformats.org/officeDocument/2006/relationships/image" Target="../media/image387.emf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6" Type="http://schemas.openxmlformats.org/officeDocument/2006/relationships/image" Target="../media/image386.emf"/><Relationship Id="rId5" Type="http://schemas.openxmlformats.org/officeDocument/2006/relationships/image" Target="../media/image385.emf"/><Relationship Id="rId4" Type="http://schemas.openxmlformats.org/officeDocument/2006/relationships/image" Target="../media/image384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emf"/><Relationship Id="rId2" Type="http://schemas.openxmlformats.org/officeDocument/2006/relationships/image" Target="../media/image389.emf"/><Relationship Id="rId1" Type="http://schemas.openxmlformats.org/officeDocument/2006/relationships/image" Target="../media/image388.emf"/><Relationship Id="rId5" Type="http://schemas.openxmlformats.org/officeDocument/2006/relationships/image" Target="../media/image392.emf"/><Relationship Id="rId4" Type="http://schemas.openxmlformats.org/officeDocument/2006/relationships/image" Target="../media/image391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emf"/><Relationship Id="rId2" Type="http://schemas.openxmlformats.org/officeDocument/2006/relationships/image" Target="../media/image394.emf"/><Relationship Id="rId1" Type="http://schemas.openxmlformats.org/officeDocument/2006/relationships/image" Target="../media/image393.emf"/><Relationship Id="rId4" Type="http://schemas.openxmlformats.org/officeDocument/2006/relationships/image" Target="../media/image396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emf"/><Relationship Id="rId3" Type="http://schemas.openxmlformats.org/officeDocument/2006/relationships/image" Target="../media/image399.emf"/><Relationship Id="rId7" Type="http://schemas.openxmlformats.org/officeDocument/2006/relationships/image" Target="../media/image403.emf"/><Relationship Id="rId2" Type="http://schemas.openxmlformats.org/officeDocument/2006/relationships/image" Target="../media/image398.emf"/><Relationship Id="rId1" Type="http://schemas.openxmlformats.org/officeDocument/2006/relationships/image" Target="../media/image397.emf"/><Relationship Id="rId6" Type="http://schemas.openxmlformats.org/officeDocument/2006/relationships/image" Target="../media/image402.emf"/><Relationship Id="rId5" Type="http://schemas.openxmlformats.org/officeDocument/2006/relationships/image" Target="../media/image401.emf"/><Relationship Id="rId4" Type="http://schemas.openxmlformats.org/officeDocument/2006/relationships/image" Target="../media/image400.emf"/><Relationship Id="rId9" Type="http://schemas.openxmlformats.org/officeDocument/2006/relationships/image" Target="../media/image405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emf"/><Relationship Id="rId2" Type="http://schemas.openxmlformats.org/officeDocument/2006/relationships/image" Target="../media/image407.emf"/><Relationship Id="rId1" Type="http://schemas.openxmlformats.org/officeDocument/2006/relationships/image" Target="../media/image406.emf"/><Relationship Id="rId5" Type="http://schemas.openxmlformats.org/officeDocument/2006/relationships/image" Target="../media/image410.emf"/><Relationship Id="rId4" Type="http://schemas.openxmlformats.org/officeDocument/2006/relationships/image" Target="../media/image409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emf"/><Relationship Id="rId2" Type="http://schemas.openxmlformats.org/officeDocument/2006/relationships/image" Target="../media/image412.emf"/><Relationship Id="rId1" Type="http://schemas.openxmlformats.org/officeDocument/2006/relationships/image" Target="../media/image411.emf"/><Relationship Id="rId4" Type="http://schemas.openxmlformats.org/officeDocument/2006/relationships/image" Target="../media/image414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3" Type="http://schemas.openxmlformats.org/officeDocument/2006/relationships/image" Target="../media/image417.emf"/><Relationship Id="rId7" Type="http://schemas.openxmlformats.org/officeDocument/2006/relationships/image" Target="../media/image421.wmf"/><Relationship Id="rId2" Type="http://schemas.openxmlformats.org/officeDocument/2006/relationships/image" Target="../media/image416.emf"/><Relationship Id="rId1" Type="http://schemas.openxmlformats.org/officeDocument/2006/relationships/image" Target="../media/image415.emf"/><Relationship Id="rId6" Type="http://schemas.openxmlformats.org/officeDocument/2006/relationships/image" Target="../media/image420.wmf"/><Relationship Id="rId5" Type="http://schemas.openxmlformats.org/officeDocument/2006/relationships/image" Target="../media/image419.wmf"/><Relationship Id="rId4" Type="http://schemas.openxmlformats.org/officeDocument/2006/relationships/image" Target="../media/image418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7" Type="http://schemas.openxmlformats.org/officeDocument/2006/relationships/image" Target="../media/image424.wmf"/><Relationship Id="rId2" Type="http://schemas.openxmlformats.org/officeDocument/2006/relationships/image" Target="../media/image419.wmf"/><Relationship Id="rId1" Type="http://schemas.openxmlformats.org/officeDocument/2006/relationships/image" Target="../media/image415.e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3" Type="http://schemas.openxmlformats.org/officeDocument/2006/relationships/image" Target="../media/image427.wmf"/><Relationship Id="rId7" Type="http://schemas.openxmlformats.org/officeDocument/2006/relationships/image" Target="../media/image431.e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Relationship Id="rId6" Type="http://schemas.openxmlformats.org/officeDocument/2006/relationships/image" Target="../media/image430.emf"/><Relationship Id="rId5" Type="http://schemas.openxmlformats.org/officeDocument/2006/relationships/image" Target="../media/image429.emf"/><Relationship Id="rId10" Type="http://schemas.openxmlformats.org/officeDocument/2006/relationships/image" Target="../media/image434.wmf"/><Relationship Id="rId4" Type="http://schemas.openxmlformats.org/officeDocument/2006/relationships/image" Target="../media/image428.wmf"/><Relationship Id="rId9" Type="http://schemas.openxmlformats.org/officeDocument/2006/relationships/image" Target="../media/image433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emf"/><Relationship Id="rId2" Type="http://schemas.openxmlformats.org/officeDocument/2006/relationships/image" Target="../media/image416.emf"/><Relationship Id="rId1" Type="http://schemas.openxmlformats.org/officeDocument/2006/relationships/image" Target="../media/image415.e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emf"/><Relationship Id="rId3" Type="http://schemas.openxmlformats.org/officeDocument/2006/relationships/image" Target="../media/image440.emf"/><Relationship Id="rId7" Type="http://schemas.openxmlformats.org/officeDocument/2006/relationships/image" Target="../media/image444.emf"/><Relationship Id="rId2" Type="http://schemas.openxmlformats.org/officeDocument/2006/relationships/image" Target="../media/image439.emf"/><Relationship Id="rId1" Type="http://schemas.openxmlformats.org/officeDocument/2006/relationships/image" Target="../media/image438.emf"/><Relationship Id="rId6" Type="http://schemas.openxmlformats.org/officeDocument/2006/relationships/image" Target="../media/image443.emf"/><Relationship Id="rId5" Type="http://schemas.openxmlformats.org/officeDocument/2006/relationships/image" Target="../media/image442.emf"/><Relationship Id="rId4" Type="http://schemas.openxmlformats.org/officeDocument/2006/relationships/image" Target="../media/image441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3" Type="http://schemas.openxmlformats.org/officeDocument/2006/relationships/image" Target="../media/image448.emf"/><Relationship Id="rId7" Type="http://schemas.openxmlformats.org/officeDocument/2006/relationships/image" Target="../media/image452.emf"/><Relationship Id="rId2" Type="http://schemas.openxmlformats.org/officeDocument/2006/relationships/image" Target="../media/image447.emf"/><Relationship Id="rId1" Type="http://schemas.openxmlformats.org/officeDocument/2006/relationships/image" Target="../media/image446.emf"/><Relationship Id="rId6" Type="http://schemas.openxmlformats.org/officeDocument/2006/relationships/image" Target="../media/image451.emf"/><Relationship Id="rId5" Type="http://schemas.openxmlformats.org/officeDocument/2006/relationships/image" Target="../media/image450.emf"/><Relationship Id="rId4" Type="http://schemas.openxmlformats.org/officeDocument/2006/relationships/image" Target="../media/image449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emf"/><Relationship Id="rId3" Type="http://schemas.openxmlformats.org/officeDocument/2006/relationships/image" Target="../media/image456.wmf"/><Relationship Id="rId7" Type="http://schemas.openxmlformats.org/officeDocument/2006/relationships/image" Target="../media/image460.emf"/><Relationship Id="rId2" Type="http://schemas.openxmlformats.org/officeDocument/2006/relationships/image" Target="../media/image455.emf"/><Relationship Id="rId1" Type="http://schemas.openxmlformats.org/officeDocument/2006/relationships/image" Target="../media/image454.emf"/><Relationship Id="rId6" Type="http://schemas.openxmlformats.org/officeDocument/2006/relationships/image" Target="../media/image459.emf"/><Relationship Id="rId5" Type="http://schemas.openxmlformats.org/officeDocument/2006/relationships/image" Target="../media/image458.emf"/><Relationship Id="rId4" Type="http://schemas.openxmlformats.org/officeDocument/2006/relationships/image" Target="../media/image457.e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emf"/><Relationship Id="rId3" Type="http://schemas.openxmlformats.org/officeDocument/2006/relationships/image" Target="../media/image464.wmf"/><Relationship Id="rId7" Type="http://schemas.openxmlformats.org/officeDocument/2006/relationships/image" Target="../media/image468.emf"/><Relationship Id="rId2" Type="http://schemas.openxmlformats.org/officeDocument/2006/relationships/image" Target="../media/image463.wmf"/><Relationship Id="rId1" Type="http://schemas.openxmlformats.org/officeDocument/2006/relationships/image" Target="../media/image462.emf"/><Relationship Id="rId6" Type="http://schemas.openxmlformats.org/officeDocument/2006/relationships/image" Target="../media/image467.emf"/><Relationship Id="rId5" Type="http://schemas.openxmlformats.org/officeDocument/2006/relationships/image" Target="../media/image466.emf"/><Relationship Id="rId10" Type="http://schemas.openxmlformats.org/officeDocument/2006/relationships/image" Target="../media/image471.wmf"/><Relationship Id="rId4" Type="http://schemas.openxmlformats.org/officeDocument/2006/relationships/image" Target="../media/image465.wmf"/><Relationship Id="rId9" Type="http://schemas.openxmlformats.org/officeDocument/2006/relationships/image" Target="../media/image47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4" Type="http://schemas.openxmlformats.org/officeDocument/2006/relationships/image" Target="../media/image29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5" Type="http://schemas.openxmlformats.org/officeDocument/2006/relationships/image" Target="../media/image477.wmf"/><Relationship Id="rId4" Type="http://schemas.openxmlformats.org/officeDocument/2006/relationships/image" Target="../media/image47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wmf"/><Relationship Id="rId7" Type="http://schemas.openxmlformats.org/officeDocument/2006/relationships/image" Target="../media/image483.wmf"/><Relationship Id="rId2" Type="http://schemas.openxmlformats.org/officeDocument/2006/relationships/image" Target="../media/image479.wmf"/><Relationship Id="rId1" Type="http://schemas.openxmlformats.org/officeDocument/2006/relationships/image" Target="../media/image478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3" Type="http://schemas.openxmlformats.org/officeDocument/2006/relationships/image" Target="../media/image486.wmf"/><Relationship Id="rId7" Type="http://schemas.openxmlformats.org/officeDocument/2006/relationships/image" Target="../media/image490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Relationship Id="rId9" Type="http://schemas.openxmlformats.org/officeDocument/2006/relationships/image" Target="../media/image49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9.emf"/><Relationship Id="rId3" Type="http://schemas.openxmlformats.org/officeDocument/2006/relationships/image" Target="../media/image78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2" Type="http://schemas.openxmlformats.org/officeDocument/2006/relationships/image" Target="../media/image77.emf"/><Relationship Id="rId16" Type="http://schemas.openxmlformats.org/officeDocument/2006/relationships/image" Target="../media/image82.emf"/><Relationship Id="rId1" Type="http://schemas.openxmlformats.org/officeDocument/2006/relationships/image" Target="../media/image76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81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80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wmf"/><Relationship Id="rId2" Type="http://schemas.openxmlformats.org/officeDocument/2006/relationships/image" Target="../media/image493.wmf"/><Relationship Id="rId1" Type="http://schemas.openxmlformats.org/officeDocument/2006/relationships/image" Target="../media/image287.emf"/><Relationship Id="rId5" Type="http://schemas.openxmlformats.org/officeDocument/2006/relationships/image" Target="../media/image496.wmf"/><Relationship Id="rId4" Type="http://schemas.openxmlformats.org/officeDocument/2006/relationships/image" Target="../media/image495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8.wmf"/><Relationship Id="rId1" Type="http://schemas.openxmlformats.org/officeDocument/2006/relationships/image" Target="../media/image49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5" Type="http://schemas.openxmlformats.org/officeDocument/2006/relationships/image" Target="../media/image503.wmf"/><Relationship Id="rId4" Type="http://schemas.openxmlformats.org/officeDocument/2006/relationships/image" Target="../media/image502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wmf"/><Relationship Id="rId2" Type="http://schemas.openxmlformats.org/officeDocument/2006/relationships/image" Target="../media/image510.wmf"/><Relationship Id="rId1" Type="http://schemas.openxmlformats.org/officeDocument/2006/relationships/image" Target="../media/image509.wmf"/><Relationship Id="rId6" Type="http://schemas.openxmlformats.org/officeDocument/2006/relationships/image" Target="../media/image514.wmf"/><Relationship Id="rId5" Type="http://schemas.openxmlformats.org/officeDocument/2006/relationships/image" Target="../media/image513.wmf"/><Relationship Id="rId4" Type="http://schemas.openxmlformats.org/officeDocument/2006/relationships/image" Target="../media/image512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wmf"/><Relationship Id="rId2" Type="http://schemas.openxmlformats.org/officeDocument/2006/relationships/image" Target="../media/image516.wmf"/><Relationship Id="rId1" Type="http://schemas.openxmlformats.org/officeDocument/2006/relationships/image" Target="../media/image515.wmf"/><Relationship Id="rId6" Type="http://schemas.openxmlformats.org/officeDocument/2006/relationships/image" Target="../media/image520.wmf"/><Relationship Id="rId5" Type="http://schemas.openxmlformats.org/officeDocument/2006/relationships/image" Target="../media/image519.wmf"/><Relationship Id="rId4" Type="http://schemas.openxmlformats.org/officeDocument/2006/relationships/image" Target="../media/image518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3.wmf"/><Relationship Id="rId2" Type="http://schemas.openxmlformats.org/officeDocument/2006/relationships/image" Target="../media/image522.wmf"/><Relationship Id="rId1" Type="http://schemas.openxmlformats.org/officeDocument/2006/relationships/image" Target="../media/image521.wmf"/><Relationship Id="rId4" Type="http://schemas.openxmlformats.org/officeDocument/2006/relationships/image" Target="../media/image524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Relationship Id="rId5" Type="http://schemas.openxmlformats.org/officeDocument/2006/relationships/image" Target="../media/image529.wmf"/><Relationship Id="rId4" Type="http://schemas.openxmlformats.org/officeDocument/2006/relationships/image" Target="../media/image528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Relationship Id="rId4" Type="http://schemas.openxmlformats.org/officeDocument/2006/relationships/image" Target="../media/image533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5.wmf"/><Relationship Id="rId2" Type="http://schemas.openxmlformats.org/officeDocument/2006/relationships/image" Target="../media/image534.wmf"/><Relationship Id="rId1" Type="http://schemas.openxmlformats.org/officeDocument/2006/relationships/image" Target="../media/image493.wmf"/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6" Type="http://schemas.openxmlformats.org/officeDocument/2006/relationships/image" Target="../media/image98.w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Relationship Id="rId5" Type="http://schemas.openxmlformats.org/officeDocument/2006/relationships/image" Target="../media/image540.wmf"/><Relationship Id="rId4" Type="http://schemas.openxmlformats.org/officeDocument/2006/relationships/image" Target="../media/image539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wmf"/><Relationship Id="rId2" Type="http://schemas.openxmlformats.org/officeDocument/2006/relationships/image" Target="../media/image541.wmf"/><Relationship Id="rId1" Type="http://schemas.openxmlformats.org/officeDocument/2006/relationships/image" Target="../media/image493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4.wmf"/><Relationship Id="rId2" Type="http://schemas.openxmlformats.org/officeDocument/2006/relationships/image" Target="../media/image543.wmf"/><Relationship Id="rId1" Type="http://schemas.openxmlformats.org/officeDocument/2006/relationships/image" Target="../media/image542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emf"/><Relationship Id="rId7" Type="http://schemas.openxmlformats.org/officeDocument/2006/relationships/image" Target="../media/image551.emf"/><Relationship Id="rId2" Type="http://schemas.openxmlformats.org/officeDocument/2006/relationships/image" Target="../media/image546.emf"/><Relationship Id="rId1" Type="http://schemas.openxmlformats.org/officeDocument/2006/relationships/image" Target="../media/image545.emf"/><Relationship Id="rId6" Type="http://schemas.openxmlformats.org/officeDocument/2006/relationships/image" Target="../media/image550.emf"/><Relationship Id="rId5" Type="http://schemas.openxmlformats.org/officeDocument/2006/relationships/image" Target="../media/image549.emf"/><Relationship Id="rId4" Type="http://schemas.openxmlformats.org/officeDocument/2006/relationships/image" Target="../media/image548.e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emf"/><Relationship Id="rId3" Type="http://schemas.openxmlformats.org/officeDocument/2006/relationships/image" Target="../media/image554.emf"/><Relationship Id="rId7" Type="http://schemas.openxmlformats.org/officeDocument/2006/relationships/image" Target="../media/image558.emf"/><Relationship Id="rId12" Type="http://schemas.openxmlformats.org/officeDocument/2006/relationships/image" Target="../media/image563.emf"/><Relationship Id="rId2" Type="http://schemas.openxmlformats.org/officeDocument/2006/relationships/image" Target="../media/image553.emf"/><Relationship Id="rId1" Type="http://schemas.openxmlformats.org/officeDocument/2006/relationships/image" Target="../media/image552.emf"/><Relationship Id="rId6" Type="http://schemas.openxmlformats.org/officeDocument/2006/relationships/image" Target="../media/image557.emf"/><Relationship Id="rId11" Type="http://schemas.openxmlformats.org/officeDocument/2006/relationships/image" Target="../media/image562.emf"/><Relationship Id="rId5" Type="http://schemas.openxmlformats.org/officeDocument/2006/relationships/image" Target="../media/image556.emf"/><Relationship Id="rId10" Type="http://schemas.openxmlformats.org/officeDocument/2006/relationships/image" Target="../media/image561.emf"/><Relationship Id="rId4" Type="http://schemas.openxmlformats.org/officeDocument/2006/relationships/image" Target="../media/image555.emf"/><Relationship Id="rId9" Type="http://schemas.openxmlformats.org/officeDocument/2006/relationships/image" Target="../media/image560.e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emf"/><Relationship Id="rId3" Type="http://schemas.openxmlformats.org/officeDocument/2006/relationships/image" Target="../media/image566.emf"/><Relationship Id="rId7" Type="http://schemas.openxmlformats.org/officeDocument/2006/relationships/image" Target="../media/image570.emf"/><Relationship Id="rId2" Type="http://schemas.openxmlformats.org/officeDocument/2006/relationships/image" Target="../media/image565.emf"/><Relationship Id="rId1" Type="http://schemas.openxmlformats.org/officeDocument/2006/relationships/image" Target="../media/image564.emf"/><Relationship Id="rId6" Type="http://schemas.openxmlformats.org/officeDocument/2006/relationships/image" Target="../media/image569.emf"/><Relationship Id="rId5" Type="http://schemas.openxmlformats.org/officeDocument/2006/relationships/image" Target="../media/image568.emf"/><Relationship Id="rId4" Type="http://schemas.openxmlformats.org/officeDocument/2006/relationships/image" Target="../media/image567.emf"/><Relationship Id="rId9" Type="http://schemas.openxmlformats.org/officeDocument/2006/relationships/image" Target="../media/image572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emf"/><Relationship Id="rId3" Type="http://schemas.openxmlformats.org/officeDocument/2006/relationships/image" Target="../media/image575.emf"/><Relationship Id="rId7" Type="http://schemas.openxmlformats.org/officeDocument/2006/relationships/image" Target="../media/image579.emf"/><Relationship Id="rId12" Type="http://schemas.openxmlformats.org/officeDocument/2006/relationships/image" Target="../media/image584.emf"/><Relationship Id="rId2" Type="http://schemas.openxmlformats.org/officeDocument/2006/relationships/image" Target="../media/image574.emf"/><Relationship Id="rId1" Type="http://schemas.openxmlformats.org/officeDocument/2006/relationships/image" Target="../media/image573.emf"/><Relationship Id="rId6" Type="http://schemas.openxmlformats.org/officeDocument/2006/relationships/image" Target="../media/image578.emf"/><Relationship Id="rId11" Type="http://schemas.openxmlformats.org/officeDocument/2006/relationships/image" Target="../media/image583.emf"/><Relationship Id="rId5" Type="http://schemas.openxmlformats.org/officeDocument/2006/relationships/image" Target="../media/image577.emf"/><Relationship Id="rId10" Type="http://schemas.openxmlformats.org/officeDocument/2006/relationships/image" Target="../media/image582.emf"/><Relationship Id="rId4" Type="http://schemas.openxmlformats.org/officeDocument/2006/relationships/image" Target="../media/image576.emf"/><Relationship Id="rId9" Type="http://schemas.openxmlformats.org/officeDocument/2006/relationships/image" Target="../media/image581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2.emf"/><Relationship Id="rId3" Type="http://schemas.openxmlformats.org/officeDocument/2006/relationships/image" Target="../media/image587.emf"/><Relationship Id="rId7" Type="http://schemas.openxmlformats.org/officeDocument/2006/relationships/image" Target="../media/image591.emf"/><Relationship Id="rId12" Type="http://schemas.openxmlformats.org/officeDocument/2006/relationships/image" Target="../media/image596.emf"/><Relationship Id="rId2" Type="http://schemas.openxmlformats.org/officeDocument/2006/relationships/image" Target="../media/image586.emf"/><Relationship Id="rId1" Type="http://schemas.openxmlformats.org/officeDocument/2006/relationships/image" Target="../media/image585.emf"/><Relationship Id="rId6" Type="http://schemas.openxmlformats.org/officeDocument/2006/relationships/image" Target="../media/image590.emf"/><Relationship Id="rId11" Type="http://schemas.openxmlformats.org/officeDocument/2006/relationships/image" Target="../media/image595.emf"/><Relationship Id="rId5" Type="http://schemas.openxmlformats.org/officeDocument/2006/relationships/image" Target="../media/image589.emf"/><Relationship Id="rId10" Type="http://schemas.openxmlformats.org/officeDocument/2006/relationships/image" Target="../media/image594.emf"/><Relationship Id="rId4" Type="http://schemas.openxmlformats.org/officeDocument/2006/relationships/image" Target="../media/image588.emf"/><Relationship Id="rId9" Type="http://schemas.openxmlformats.org/officeDocument/2006/relationships/image" Target="../media/image593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9.wmf"/><Relationship Id="rId7" Type="http://schemas.openxmlformats.org/officeDocument/2006/relationships/image" Target="../media/image603.wmf"/><Relationship Id="rId2" Type="http://schemas.openxmlformats.org/officeDocument/2006/relationships/image" Target="../media/image598.wmf"/><Relationship Id="rId1" Type="http://schemas.openxmlformats.org/officeDocument/2006/relationships/image" Target="../media/image597.wmf"/><Relationship Id="rId6" Type="http://schemas.openxmlformats.org/officeDocument/2006/relationships/image" Target="../media/image602.wmf"/><Relationship Id="rId5" Type="http://schemas.openxmlformats.org/officeDocument/2006/relationships/image" Target="../media/image601.wmf"/><Relationship Id="rId4" Type="http://schemas.openxmlformats.org/officeDocument/2006/relationships/image" Target="../media/image600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4" Type="http://schemas.openxmlformats.org/officeDocument/2006/relationships/image" Target="../media/image29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7.wmf"/><Relationship Id="rId2" Type="http://schemas.openxmlformats.org/officeDocument/2006/relationships/image" Target="../media/image606.wmf"/><Relationship Id="rId1" Type="http://schemas.openxmlformats.org/officeDocument/2006/relationships/image" Target="../media/image605.wmf"/></Relationships>
</file>

<file path=ppt/drawings/_rels/vmlDrawing9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7.wmf"/><Relationship Id="rId1" Type="http://schemas.openxmlformats.org/officeDocument/2006/relationships/image" Target="../media/image605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F33FFF-0447-4807-B586-70A1AFCFD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C791B8-E2A1-49CF-8495-672151D4D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C40B24-BEF6-4010-99F3-402A981A5B0C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Phi</a:t>
            </a:r>
            <a:r>
              <a:rPr lang="zh-CN" altLang="en-US" smtClean="0"/>
              <a:t>， </a:t>
            </a:r>
            <a:r>
              <a:rPr lang="en-US" altLang="zh-CN" smtClean="0"/>
              <a:t>psi</a:t>
            </a: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E8C1A0-4C0C-49EE-8B1B-451C0E6C86FC}" type="slidenum">
              <a:rPr lang="en-US" altLang="zh-CN" sz="1200" smtClean="0"/>
              <a:pPr/>
              <a:t>44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791B8-E2A1-49CF-8495-672151D4D18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66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C2286-0E3B-45D0-877A-C54B1ADBE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5191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2A5D9-7B37-4DBE-B4B5-C6E63C3D9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53387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9AF37-E17E-4DC9-B757-2A4EB26CB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81034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030BA-9E06-426E-A9D6-E936FA051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23947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4F13A-9E25-47BF-B551-63B95C90F4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62943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0A630-37AD-485F-B745-2FF3C95357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5663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EB8DE-1A42-44D2-A7EC-A8EFA6756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25332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453AA-F95C-4DE3-A766-C8A264C8D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248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0">
          <a:gsLst>
            <a:gs pos="0">
              <a:srgbClr val="052473"/>
            </a:gs>
            <a:gs pos="100000">
              <a:schemeClr val="accent3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7A55F-106D-407F-B507-86512189F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81633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84B7-0D7E-40D9-A90F-F8385826C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31315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91350-9329-434A-AB8E-22DBC0F89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97295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473"/>
            </a:gs>
            <a:gs pos="100000">
              <a:schemeClr val="accent3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B9EEC1B5-8EAB-4926-853B-2055C5A7C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image" Target="../media/image75.png"/><Relationship Id="rId21" Type="http://schemas.openxmlformats.org/officeDocument/2006/relationships/image" Target="../media/image71.emf"/><Relationship Id="rId34" Type="http://schemas.openxmlformats.org/officeDocument/2006/relationships/oleObject" Target="../embeddings/oleObject73.bin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7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72.bin"/><Relationship Id="rId5" Type="http://schemas.openxmlformats.org/officeDocument/2006/relationships/image" Target="../media/image76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70.emf"/><Relationship Id="rId31" Type="http://schemas.openxmlformats.org/officeDocument/2006/relationships/image" Target="../media/image80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74.e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82.emf"/><Relationship Id="rId8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98.w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6.emf"/><Relationship Id="rId8" Type="http://schemas.openxmlformats.org/officeDocument/2006/relationships/image" Target="../media/image8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3.emf"/><Relationship Id="rId3" Type="http://schemas.openxmlformats.org/officeDocument/2006/relationships/image" Target="../media/image115.png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23.emf"/><Relationship Id="rId26" Type="http://schemas.openxmlformats.org/officeDocument/2006/relationships/image" Target="../media/image127.e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38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50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58.e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61.e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7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78.png"/><Relationship Id="rId7" Type="http://schemas.openxmlformats.org/officeDocument/2006/relationships/image" Target="../media/image17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75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7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83.png"/><Relationship Id="rId4" Type="http://schemas.openxmlformats.org/officeDocument/2006/relationships/image" Target="../media/image179.emf"/><Relationship Id="rId9" Type="http://schemas.openxmlformats.org/officeDocument/2006/relationships/image" Target="../media/image1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1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94.emf"/><Relationship Id="rId9" Type="http://schemas.openxmlformats.org/officeDocument/2006/relationships/image" Target="../media/image1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201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20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1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26.emf"/><Relationship Id="rId3" Type="http://schemas.openxmlformats.org/officeDocument/2006/relationships/slide" Target="slide8.xml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25.emf"/><Relationship Id="rId5" Type="http://schemas.openxmlformats.org/officeDocument/2006/relationships/image" Target="../media/image222.e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30.e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3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8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3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42.emf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4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48.emf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5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2.e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54.emf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3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60.emf"/><Relationship Id="rId17" Type="http://schemas.openxmlformats.org/officeDocument/2006/relationships/image" Target="../media/image26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6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71.e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emf"/><Relationship Id="rId20" Type="http://schemas.openxmlformats.org/officeDocument/2006/relationships/image" Target="../media/image272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74.e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10" Type="http://schemas.openxmlformats.org/officeDocument/2006/relationships/image" Target="../media/image267.e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69.emf"/><Relationship Id="rId22" Type="http://schemas.openxmlformats.org/officeDocument/2006/relationships/image" Target="../media/image27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85.e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10" Type="http://schemas.openxmlformats.org/officeDocument/2006/relationships/image" Target="../media/image278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5.xml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slide" Target="slide14.xml"/><Relationship Id="rId7" Type="http://schemas.openxmlformats.org/officeDocument/2006/relationships/image" Target="../media/image2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0.wmf"/><Relationship Id="rId5" Type="http://schemas.openxmlformats.org/officeDocument/2006/relationships/image" Target="../media/image287.e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8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3" Type="http://schemas.openxmlformats.org/officeDocument/2006/relationships/slide" Target="slide14.xml"/><Relationship Id="rId7" Type="http://schemas.openxmlformats.org/officeDocument/2006/relationships/image" Target="../media/image2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71.bin"/><Relationship Id="rId5" Type="http://schemas.openxmlformats.org/officeDocument/2006/relationships/image" Target="../media/image291.emf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9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301.e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2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98.e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emf"/><Relationship Id="rId20" Type="http://schemas.openxmlformats.org/officeDocument/2006/relationships/image" Target="../media/image302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5.e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97.e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99.emf"/><Relationship Id="rId22" Type="http://schemas.openxmlformats.org/officeDocument/2006/relationships/image" Target="../media/image30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311.e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308.e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0.emf"/><Relationship Id="rId20" Type="http://schemas.openxmlformats.org/officeDocument/2006/relationships/image" Target="../media/image312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5.e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314.e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10" Type="http://schemas.openxmlformats.org/officeDocument/2006/relationships/image" Target="../media/image307.emf"/><Relationship Id="rId19" Type="http://schemas.openxmlformats.org/officeDocument/2006/relationships/oleObject" Target="../embeddings/oleObject291.bin"/><Relationship Id="rId4" Type="http://schemas.openxmlformats.org/officeDocument/2006/relationships/image" Target="../media/image304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309.emf"/><Relationship Id="rId22" Type="http://schemas.openxmlformats.org/officeDocument/2006/relationships/image" Target="../media/image31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319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6.e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3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0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318.emf"/><Relationship Id="rId5" Type="http://schemas.openxmlformats.org/officeDocument/2006/relationships/image" Target="../media/image315.emf"/><Relationship Id="rId15" Type="http://schemas.openxmlformats.org/officeDocument/2006/relationships/image" Target="../media/image320.e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317.emf"/><Relationship Id="rId14" Type="http://schemas.openxmlformats.org/officeDocument/2006/relationships/oleObject" Target="../embeddings/oleObject29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325.emf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27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29.e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331.emf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31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33.e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35.emf"/><Relationship Id="rId4" Type="http://schemas.openxmlformats.org/officeDocument/2006/relationships/image" Target="../media/image332.emf"/><Relationship Id="rId9" Type="http://schemas.openxmlformats.org/officeDocument/2006/relationships/oleObject" Target="../embeddings/oleObject31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44.emf"/><Relationship Id="rId26" Type="http://schemas.openxmlformats.org/officeDocument/2006/relationships/image" Target="../media/image348.emf"/><Relationship Id="rId3" Type="http://schemas.openxmlformats.org/officeDocument/2006/relationships/oleObject" Target="../embeddings/oleObject316.bin"/><Relationship Id="rId21" Type="http://schemas.openxmlformats.org/officeDocument/2006/relationships/oleObject" Target="../embeddings/oleObject325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41.emf"/><Relationship Id="rId17" Type="http://schemas.openxmlformats.org/officeDocument/2006/relationships/oleObject" Target="../embeddings/oleObject323.bin"/><Relationship Id="rId25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emf"/><Relationship Id="rId20" Type="http://schemas.openxmlformats.org/officeDocument/2006/relationships/image" Target="../media/image345.emf"/><Relationship Id="rId29" Type="http://schemas.openxmlformats.org/officeDocument/2006/relationships/oleObject" Target="../embeddings/oleObject32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8.emf"/><Relationship Id="rId11" Type="http://schemas.openxmlformats.org/officeDocument/2006/relationships/oleObject" Target="../embeddings/oleObject320.bin"/><Relationship Id="rId24" Type="http://schemas.openxmlformats.org/officeDocument/2006/relationships/image" Target="../media/image347.emf"/><Relationship Id="rId32" Type="http://schemas.openxmlformats.org/officeDocument/2006/relationships/image" Target="../media/image351.emf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6.bin"/><Relationship Id="rId28" Type="http://schemas.openxmlformats.org/officeDocument/2006/relationships/image" Target="../media/image349.emf"/><Relationship Id="rId10" Type="http://schemas.openxmlformats.org/officeDocument/2006/relationships/image" Target="../media/image340.emf"/><Relationship Id="rId19" Type="http://schemas.openxmlformats.org/officeDocument/2006/relationships/oleObject" Target="../embeddings/oleObject324.bin"/><Relationship Id="rId31" Type="http://schemas.openxmlformats.org/officeDocument/2006/relationships/oleObject" Target="../embeddings/oleObject330.bin"/><Relationship Id="rId4" Type="http://schemas.openxmlformats.org/officeDocument/2006/relationships/image" Target="../media/image337.e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42.emf"/><Relationship Id="rId22" Type="http://schemas.openxmlformats.org/officeDocument/2006/relationships/image" Target="../media/image346.emf"/><Relationship Id="rId27" Type="http://schemas.openxmlformats.org/officeDocument/2006/relationships/oleObject" Target="../embeddings/oleObject328.bin"/><Relationship Id="rId30" Type="http://schemas.openxmlformats.org/officeDocument/2006/relationships/image" Target="../media/image35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36.bin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10" Type="http://schemas.openxmlformats.org/officeDocument/2006/relationships/image" Target="../media/image355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5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13" Type="http://schemas.openxmlformats.org/officeDocument/2006/relationships/oleObject" Target="../embeddings/oleObject343.bin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60.e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image" Target="../media/image364.png"/><Relationship Id="rId10" Type="http://schemas.openxmlformats.org/officeDocument/2006/relationships/image" Target="../media/image362.emf"/><Relationship Id="rId4" Type="http://schemas.openxmlformats.org/officeDocument/2006/relationships/image" Target="../media/image359.e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6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6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60.emf"/><Relationship Id="rId12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31.emf"/><Relationship Id="rId5" Type="http://schemas.openxmlformats.org/officeDocument/2006/relationships/image" Target="../media/image362.emf"/><Relationship Id="rId15" Type="http://schemas.openxmlformats.org/officeDocument/2006/relationships/image" Target="../media/image366.wmf"/><Relationship Id="rId10" Type="http://schemas.openxmlformats.org/officeDocument/2006/relationships/oleObject" Target="../embeddings/oleObject310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61.emf"/><Relationship Id="rId14" Type="http://schemas.openxmlformats.org/officeDocument/2006/relationships/oleObject" Target="../embeddings/oleObject3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33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69.e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6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72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7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80.emf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77.emf"/><Relationship Id="rId17" Type="http://schemas.openxmlformats.org/officeDocument/2006/relationships/oleObject" Target="../embeddings/oleObject3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9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74.e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10" Type="http://schemas.openxmlformats.org/officeDocument/2006/relationships/image" Target="../media/image376.emf"/><Relationship Id="rId4" Type="http://schemas.openxmlformats.org/officeDocument/2006/relationships/image" Target="../media/image373.e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78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13" Type="http://schemas.openxmlformats.org/officeDocument/2006/relationships/oleObject" Target="../embeddings/oleObject366.bin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82.e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84.emf"/><Relationship Id="rId4" Type="http://schemas.openxmlformats.org/officeDocument/2006/relationships/image" Target="../media/image381.e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8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89.e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91.emf"/><Relationship Id="rId4" Type="http://schemas.openxmlformats.org/officeDocument/2006/relationships/image" Target="../media/image388.emf"/><Relationship Id="rId9" Type="http://schemas.openxmlformats.org/officeDocument/2006/relationships/oleObject" Target="../embeddings/oleObject37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e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94.emf"/><Relationship Id="rId5" Type="http://schemas.openxmlformats.org/officeDocument/2006/relationships/oleObject" Target="../embeddings/oleObject374.bin"/><Relationship Id="rId10" Type="http://schemas.openxmlformats.org/officeDocument/2006/relationships/image" Target="../media/image396.emf"/><Relationship Id="rId4" Type="http://schemas.openxmlformats.org/officeDocument/2006/relationships/image" Target="../media/image393.emf"/><Relationship Id="rId9" Type="http://schemas.openxmlformats.org/officeDocument/2006/relationships/oleObject" Target="../embeddings/oleObject37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emf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404.e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401.emf"/><Relationship Id="rId1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3.emf"/><Relationship Id="rId20" Type="http://schemas.openxmlformats.org/officeDocument/2006/relationships/image" Target="../media/image405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98.e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400.emf"/><Relationship Id="rId19" Type="http://schemas.openxmlformats.org/officeDocument/2006/relationships/oleObject" Target="../embeddings/oleObject385.bin"/><Relationship Id="rId4" Type="http://schemas.openxmlformats.org/officeDocument/2006/relationships/image" Target="../media/image397.e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40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image" Target="../media/image28.png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3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e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4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07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0" Type="http://schemas.openxmlformats.org/officeDocument/2006/relationships/image" Target="../media/image409.emf"/><Relationship Id="rId4" Type="http://schemas.openxmlformats.org/officeDocument/2006/relationships/image" Target="../media/image406.emf"/><Relationship Id="rId9" Type="http://schemas.openxmlformats.org/officeDocument/2006/relationships/oleObject" Target="../embeddings/oleObject38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e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12.e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414.emf"/><Relationship Id="rId4" Type="http://schemas.openxmlformats.org/officeDocument/2006/relationships/image" Target="../media/image411.emf"/><Relationship Id="rId9" Type="http://schemas.openxmlformats.org/officeDocument/2006/relationships/oleObject" Target="../embeddings/oleObject39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e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422.wmf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16.e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418.emf"/><Relationship Id="rId4" Type="http://schemas.openxmlformats.org/officeDocument/2006/relationships/image" Target="../media/image415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42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407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4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10" Type="http://schemas.openxmlformats.org/officeDocument/2006/relationships/image" Target="../media/image421.wmf"/><Relationship Id="rId4" Type="http://schemas.openxmlformats.org/officeDocument/2006/relationships/image" Target="../media/image415.e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42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432.emf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18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429.emf"/><Relationship Id="rId17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1.emf"/><Relationship Id="rId20" Type="http://schemas.openxmlformats.org/officeDocument/2006/relationships/image" Target="../media/image433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26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10" Type="http://schemas.openxmlformats.org/officeDocument/2006/relationships/image" Target="../media/image428.wmf"/><Relationship Id="rId19" Type="http://schemas.openxmlformats.org/officeDocument/2006/relationships/oleObject" Target="../embeddings/oleObject417.bin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430.emf"/><Relationship Id="rId22" Type="http://schemas.openxmlformats.org/officeDocument/2006/relationships/image" Target="../media/image43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emf"/><Relationship Id="rId13" Type="http://schemas.openxmlformats.org/officeDocument/2006/relationships/image" Target="../media/image437.png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16.emf"/><Relationship Id="rId11" Type="http://schemas.openxmlformats.org/officeDocument/2006/relationships/oleObject" Target="../embeddings/oleObject420.bin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435.wmf"/><Relationship Id="rId4" Type="http://schemas.openxmlformats.org/officeDocument/2006/relationships/image" Target="../media/image415.emf"/><Relationship Id="rId9" Type="http://schemas.openxmlformats.org/officeDocument/2006/relationships/oleObject" Target="../embeddings/oleObject41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e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445.emf"/><Relationship Id="rId3" Type="http://schemas.openxmlformats.org/officeDocument/2006/relationships/oleObject" Target="../embeddings/oleObject421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42.emf"/><Relationship Id="rId17" Type="http://schemas.openxmlformats.org/officeDocument/2006/relationships/oleObject" Target="../embeddings/oleObject4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4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39.emf"/><Relationship Id="rId11" Type="http://schemas.openxmlformats.org/officeDocument/2006/relationships/oleObject" Target="../embeddings/oleObject425.bin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10" Type="http://schemas.openxmlformats.org/officeDocument/2006/relationships/image" Target="../media/image441.emf"/><Relationship Id="rId4" Type="http://schemas.openxmlformats.org/officeDocument/2006/relationships/image" Target="../media/image438.e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43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e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453.emf"/><Relationship Id="rId3" Type="http://schemas.openxmlformats.org/officeDocument/2006/relationships/oleObject" Target="../embeddings/oleObject429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450.emf"/><Relationship Id="rId17" Type="http://schemas.openxmlformats.org/officeDocument/2006/relationships/oleObject" Target="../embeddings/oleObject4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2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47.emf"/><Relationship Id="rId11" Type="http://schemas.openxmlformats.org/officeDocument/2006/relationships/oleObject" Target="../embeddings/oleObject433.bin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10" Type="http://schemas.openxmlformats.org/officeDocument/2006/relationships/image" Target="../media/image449.wmf"/><Relationship Id="rId4" Type="http://schemas.openxmlformats.org/officeDocument/2006/relationships/image" Target="../media/image446.e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451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61.e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58.e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55.e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457.emf"/><Relationship Id="rId4" Type="http://schemas.openxmlformats.org/officeDocument/2006/relationships/image" Target="../media/image454.e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59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oleObject" Target="../embeddings/oleObject450.bin"/><Relationship Id="rId18" Type="http://schemas.openxmlformats.org/officeDocument/2006/relationships/image" Target="../media/image469.emf"/><Relationship Id="rId3" Type="http://schemas.openxmlformats.org/officeDocument/2006/relationships/oleObject" Target="../embeddings/oleObject445.bin"/><Relationship Id="rId21" Type="http://schemas.openxmlformats.org/officeDocument/2006/relationships/oleObject" Target="../embeddings/oleObject454.bin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466.emf"/><Relationship Id="rId1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8.emf"/><Relationship Id="rId20" Type="http://schemas.openxmlformats.org/officeDocument/2006/relationships/image" Target="../media/image470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63.wmf"/><Relationship Id="rId11" Type="http://schemas.openxmlformats.org/officeDocument/2006/relationships/oleObject" Target="../embeddings/oleObject449.bin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10" Type="http://schemas.openxmlformats.org/officeDocument/2006/relationships/image" Target="../media/image465.wmf"/><Relationship Id="rId19" Type="http://schemas.openxmlformats.org/officeDocument/2006/relationships/oleObject" Target="../embeddings/oleObject453.bin"/><Relationship Id="rId4" Type="http://schemas.openxmlformats.org/officeDocument/2006/relationships/image" Target="../media/image462.e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467.emf"/><Relationship Id="rId22" Type="http://schemas.openxmlformats.org/officeDocument/2006/relationships/image" Target="../media/image47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9" Type="http://schemas.openxmlformats.org/officeDocument/2006/relationships/image" Target="../media/image48.png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5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49.png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3.e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32.emf"/><Relationship Id="rId3" Type="http://schemas.openxmlformats.org/officeDocument/2006/relationships/oleObject" Target="../embeddings/oleObject24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slide" Target="slide14.xml"/><Relationship Id="rId7" Type="http://schemas.openxmlformats.org/officeDocument/2006/relationships/image" Target="../media/image2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0.wmf"/><Relationship Id="rId5" Type="http://schemas.openxmlformats.org/officeDocument/2006/relationships/image" Target="../media/image287.e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89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0" Type="http://schemas.openxmlformats.org/officeDocument/2006/relationships/image" Target="../media/image476.wmf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45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oleObject" Target="../embeddings/oleObject465.bin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3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79.w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10" Type="http://schemas.openxmlformats.org/officeDocument/2006/relationships/image" Target="../media/image480.wmf"/><Relationship Id="rId4" Type="http://schemas.openxmlformats.org/officeDocument/2006/relationships/image" Target="../media/image478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8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91.wmf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488.wmf"/><Relationship Id="rId17" Type="http://schemas.openxmlformats.org/officeDocument/2006/relationships/oleObject" Target="../embeddings/oleObject4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0.wmf"/><Relationship Id="rId20" Type="http://schemas.openxmlformats.org/officeDocument/2006/relationships/image" Target="../media/image492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85.wmf"/><Relationship Id="rId11" Type="http://schemas.openxmlformats.org/officeDocument/2006/relationships/oleObject" Target="../embeddings/oleObject471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10" Type="http://schemas.openxmlformats.org/officeDocument/2006/relationships/image" Target="../media/image487.wmf"/><Relationship Id="rId19" Type="http://schemas.openxmlformats.org/officeDocument/2006/relationships/oleObject" Target="../embeddings/oleObject475.bin"/><Relationship Id="rId4" Type="http://schemas.openxmlformats.org/officeDocument/2006/relationships/image" Target="../media/image484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8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4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93.wmf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6.bin"/><Relationship Id="rId10" Type="http://schemas.openxmlformats.org/officeDocument/2006/relationships/image" Target="../media/image495.wmf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47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98.wmf"/><Relationship Id="rId5" Type="http://schemas.openxmlformats.org/officeDocument/2006/relationships/oleObject" Target="../embeddings/oleObject481.bin"/><Relationship Id="rId4" Type="http://schemas.openxmlformats.org/officeDocument/2006/relationships/image" Target="../media/image497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oleObject" Target="../embeddings/oleObject487.bin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5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10" Type="http://schemas.openxmlformats.org/officeDocument/2006/relationships/image" Target="../media/image502.wmf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504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wmf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507.wmf"/><Relationship Id="rId5" Type="http://schemas.openxmlformats.org/officeDocument/2006/relationships/oleObject" Target="../embeddings/oleObject490.bin"/><Relationship Id="rId10" Type="http://schemas.openxmlformats.org/officeDocument/2006/relationships/image" Target="../media/image561.png"/><Relationship Id="rId4" Type="http://schemas.openxmlformats.org/officeDocument/2006/relationships/image" Target="../media/image506.wmf"/><Relationship Id="rId9" Type="http://schemas.openxmlformats.org/officeDocument/2006/relationships/image" Target="../media/image56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13" Type="http://schemas.openxmlformats.org/officeDocument/2006/relationships/oleObject" Target="../embeddings/oleObject497.bin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5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510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512.wmf"/><Relationship Id="rId4" Type="http://schemas.openxmlformats.org/officeDocument/2006/relationships/image" Target="../media/image509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5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2.e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54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13" Type="http://schemas.openxmlformats.org/officeDocument/2006/relationships/oleObject" Target="../embeddings/oleObject503.bin"/><Relationship Id="rId3" Type="http://schemas.openxmlformats.org/officeDocument/2006/relationships/oleObject" Target="../embeddings/oleObject498.bin"/><Relationship Id="rId7" Type="http://schemas.openxmlformats.org/officeDocument/2006/relationships/oleObject" Target="../embeddings/oleObject500.bin"/><Relationship Id="rId12" Type="http://schemas.openxmlformats.org/officeDocument/2006/relationships/image" Target="../media/image5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516.wmf"/><Relationship Id="rId11" Type="http://schemas.openxmlformats.org/officeDocument/2006/relationships/oleObject" Target="../embeddings/oleObject502.bin"/><Relationship Id="rId5" Type="http://schemas.openxmlformats.org/officeDocument/2006/relationships/oleObject" Target="../embeddings/oleObject499.bin"/><Relationship Id="rId10" Type="http://schemas.openxmlformats.org/officeDocument/2006/relationships/image" Target="../media/image518.wmf"/><Relationship Id="rId4" Type="http://schemas.openxmlformats.org/officeDocument/2006/relationships/image" Target="../media/image515.wmf"/><Relationship Id="rId9" Type="http://schemas.openxmlformats.org/officeDocument/2006/relationships/oleObject" Target="../embeddings/oleObject501.bin"/><Relationship Id="rId14" Type="http://schemas.openxmlformats.org/officeDocument/2006/relationships/image" Target="../media/image520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wmf"/><Relationship Id="rId3" Type="http://schemas.openxmlformats.org/officeDocument/2006/relationships/oleObject" Target="../embeddings/oleObject504.bin"/><Relationship Id="rId7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22.wmf"/><Relationship Id="rId5" Type="http://schemas.openxmlformats.org/officeDocument/2006/relationships/oleObject" Target="../embeddings/oleObject505.bin"/><Relationship Id="rId10" Type="http://schemas.openxmlformats.org/officeDocument/2006/relationships/image" Target="../media/image524.wmf"/><Relationship Id="rId4" Type="http://schemas.openxmlformats.org/officeDocument/2006/relationships/image" Target="../media/image521.wmf"/><Relationship Id="rId9" Type="http://schemas.openxmlformats.org/officeDocument/2006/relationships/oleObject" Target="../embeddings/oleObject507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7.wmf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5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26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0" Type="http://schemas.openxmlformats.org/officeDocument/2006/relationships/image" Target="../media/image528.wmf"/><Relationship Id="rId4" Type="http://schemas.openxmlformats.org/officeDocument/2006/relationships/image" Target="../media/image525.wmf"/><Relationship Id="rId9" Type="http://schemas.openxmlformats.org/officeDocument/2006/relationships/oleObject" Target="../embeddings/oleObject511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wmf"/><Relationship Id="rId3" Type="http://schemas.openxmlformats.org/officeDocument/2006/relationships/oleObject" Target="../embeddings/oleObject513.bin"/><Relationship Id="rId7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531.wmf"/><Relationship Id="rId5" Type="http://schemas.openxmlformats.org/officeDocument/2006/relationships/oleObject" Target="../embeddings/oleObject514.bin"/><Relationship Id="rId10" Type="http://schemas.openxmlformats.org/officeDocument/2006/relationships/image" Target="../media/image533.wmf"/><Relationship Id="rId4" Type="http://schemas.openxmlformats.org/officeDocument/2006/relationships/image" Target="../media/image530.wmf"/><Relationship Id="rId9" Type="http://schemas.openxmlformats.org/officeDocument/2006/relationships/oleObject" Target="../embeddings/oleObject516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13" Type="http://schemas.openxmlformats.org/officeDocument/2006/relationships/oleObject" Target="../embeddings/oleObject521.bin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518.bin"/><Relationship Id="rId12" Type="http://schemas.openxmlformats.org/officeDocument/2006/relationships/image" Target="../media/image5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534.wmf"/><Relationship Id="rId11" Type="http://schemas.openxmlformats.org/officeDocument/2006/relationships/oleObject" Target="../embeddings/oleObject520.bin"/><Relationship Id="rId5" Type="http://schemas.openxmlformats.org/officeDocument/2006/relationships/oleObject" Target="../embeddings/oleObject517.bin"/><Relationship Id="rId10" Type="http://schemas.openxmlformats.org/officeDocument/2006/relationships/image" Target="../media/image536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19.bin"/><Relationship Id="rId14" Type="http://schemas.openxmlformats.org/officeDocument/2006/relationships/image" Target="../media/image538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3" Type="http://schemas.openxmlformats.org/officeDocument/2006/relationships/oleObject" Target="../embeddings/oleObject522.bin"/><Relationship Id="rId7" Type="http://schemas.openxmlformats.org/officeDocument/2006/relationships/oleObject" Target="../embeddings/oleObject524.bin"/><Relationship Id="rId12" Type="http://schemas.openxmlformats.org/officeDocument/2006/relationships/image" Target="../media/image5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31.wmf"/><Relationship Id="rId11" Type="http://schemas.openxmlformats.org/officeDocument/2006/relationships/oleObject" Target="../embeddings/oleObject526.bin"/><Relationship Id="rId5" Type="http://schemas.openxmlformats.org/officeDocument/2006/relationships/oleObject" Target="../embeddings/oleObject523.bin"/><Relationship Id="rId10" Type="http://schemas.openxmlformats.org/officeDocument/2006/relationships/image" Target="../media/image539.wmf"/><Relationship Id="rId4" Type="http://schemas.openxmlformats.org/officeDocument/2006/relationships/image" Target="../media/image530.wmf"/><Relationship Id="rId9" Type="http://schemas.openxmlformats.org/officeDocument/2006/relationships/oleObject" Target="../embeddings/oleObject52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5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41.wmf"/><Relationship Id="rId5" Type="http://schemas.openxmlformats.org/officeDocument/2006/relationships/oleObject" Target="../embeddings/oleObject527.bin"/><Relationship Id="rId4" Type="http://schemas.openxmlformats.org/officeDocument/2006/relationships/image" Target="../media/image49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w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43.wmf"/><Relationship Id="rId5" Type="http://schemas.openxmlformats.org/officeDocument/2006/relationships/oleObject" Target="../embeddings/oleObject530.bin"/><Relationship Id="rId4" Type="http://schemas.openxmlformats.org/officeDocument/2006/relationships/image" Target="../media/image54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emf"/><Relationship Id="rId13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5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1.e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46.e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548.emf"/><Relationship Id="rId4" Type="http://schemas.openxmlformats.org/officeDocument/2006/relationships/image" Target="../media/image545.e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550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emf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559.emf"/><Relationship Id="rId26" Type="http://schemas.openxmlformats.org/officeDocument/2006/relationships/image" Target="../media/image563.emf"/><Relationship Id="rId3" Type="http://schemas.openxmlformats.org/officeDocument/2006/relationships/oleObject" Target="../embeddings/oleObject539.bin"/><Relationship Id="rId21" Type="http://schemas.openxmlformats.org/officeDocument/2006/relationships/oleObject" Target="../embeddings/oleObject548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556.emf"/><Relationship Id="rId17" Type="http://schemas.openxmlformats.org/officeDocument/2006/relationships/oleObject" Target="../embeddings/oleObject546.bin"/><Relationship Id="rId25" Type="http://schemas.openxmlformats.org/officeDocument/2006/relationships/oleObject" Target="../embeddings/oleObject5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8.emf"/><Relationship Id="rId20" Type="http://schemas.openxmlformats.org/officeDocument/2006/relationships/image" Target="../media/image560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553.emf"/><Relationship Id="rId11" Type="http://schemas.openxmlformats.org/officeDocument/2006/relationships/oleObject" Target="../embeddings/oleObject543.bin"/><Relationship Id="rId24" Type="http://schemas.openxmlformats.org/officeDocument/2006/relationships/image" Target="../media/image562.emf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23" Type="http://schemas.openxmlformats.org/officeDocument/2006/relationships/oleObject" Target="../embeddings/oleObject549.bin"/><Relationship Id="rId10" Type="http://schemas.openxmlformats.org/officeDocument/2006/relationships/image" Target="../media/image555.emf"/><Relationship Id="rId19" Type="http://schemas.openxmlformats.org/officeDocument/2006/relationships/oleObject" Target="../embeddings/oleObject547.bin"/><Relationship Id="rId4" Type="http://schemas.openxmlformats.org/officeDocument/2006/relationships/image" Target="../media/image552.e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557.emf"/><Relationship Id="rId22" Type="http://schemas.openxmlformats.org/officeDocument/2006/relationships/image" Target="../media/image56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3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image" Target="../media/image75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emf"/><Relationship Id="rId13" Type="http://schemas.openxmlformats.org/officeDocument/2006/relationships/oleObject" Target="../embeddings/oleObject556.bin"/><Relationship Id="rId18" Type="http://schemas.openxmlformats.org/officeDocument/2006/relationships/image" Target="../media/image571.emf"/><Relationship Id="rId3" Type="http://schemas.openxmlformats.org/officeDocument/2006/relationships/oleObject" Target="../embeddings/oleObject551.bin"/><Relationship Id="rId7" Type="http://schemas.openxmlformats.org/officeDocument/2006/relationships/oleObject" Target="../embeddings/oleObject553.bin"/><Relationship Id="rId12" Type="http://schemas.openxmlformats.org/officeDocument/2006/relationships/image" Target="../media/image568.emf"/><Relationship Id="rId17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0.emf"/><Relationship Id="rId20" Type="http://schemas.openxmlformats.org/officeDocument/2006/relationships/image" Target="../media/image572.e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565.emf"/><Relationship Id="rId11" Type="http://schemas.openxmlformats.org/officeDocument/2006/relationships/oleObject" Target="../embeddings/oleObject555.bin"/><Relationship Id="rId5" Type="http://schemas.openxmlformats.org/officeDocument/2006/relationships/oleObject" Target="../embeddings/oleObject552.bin"/><Relationship Id="rId15" Type="http://schemas.openxmlformats.org/officeDocument/2006/relationships/oleObject" Target="../embeddings/oleObject557.bin"/><Relationship Id="rId10" Type="http://schemas.openxmlformats.org/officeDocument/2006/relationships/image" Target="../media/image567.emf"/><Relationship Id="rId19" Type="http://schemas.openxmlformats.org/officeDocument/2006/relationships/oleObject" Target="../embeddings/oleObject559.bin"/><Relationship Id="rId4" Type="http://schemas.openxmlformats.org/officeDocument/2006/relationships/image" Target="../media/image564.emf"/><Relationship Id="rId9" Type="http://schemas.openxmlformats.org/officeDocument/2006/relationships/oleObject" Target="../embeddings/oleObject554.bin"/><Relationship Id="rId14" Type="http://schemas.openxmlformats.org/officeDocument/2006/relationships/image" Target="../media/image569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emf"/><Relationship Id="rId13" Type="http://schemas.openxmlformats.org/officeDocument/2006/relationships/oleObject" Target="../embeddings/oleObject565.bin"/><Relationship Id="rId18" Type="http://schemas.openxmlformats.org/officeDocument/2006/relationships/image" Target="../media/image580.emf"/><Relationship Id="rId26" Type="http://schemas.openxmlformats.org/officeDocument/2006/relationships/image" Target="../media/image584.emf"/><Relationship Id="rId3" Type="http://schemas.openxmlformats.org/officeDocument/2006/relationships/oleObject" Target="../embeddings/oleObject560.bin"/><Relationship Id="rId21" Type="http://schemas.openxmlformats.org/officeDocument/2006/relationships/oleObject" Target="../embeddings/oleObject569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577.emf"/><Relationship Id="rId17" Type="http://schemas.openxmlformats.org/officeDocument/2006/relationships/oleObject" Target="../embeddings/oleObject567.bin"/><Relationship Id="rId25" Type="http://schemas.openxmlformats.org/officeDocument/2006/relationships/oleObject" Target="../embeddings/oleObject5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9.emf"/><Relationship Id="rId20" Type="http://schemas.openxmlformats.org/officeDocument/2006/relationships/image" Target="../media/image581.e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74.emf"/><Relationship Id="rId11" Type="http://schemas.openxmlformats.org/officeDocument/2006/relationships/oleObject" Target="../embeddings/oleObject564.bin"/><Relationship Id="rId24" Type="http://schemas.openxmlformats.org/officeDocument/2006/relationships/image" Target="../media/image583.emf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6.bin"/><Relationship Id="rId23" Type="http://schemas.openxmlformats.org/officeDocument/2006/relationships/oleObject" Target="../embeddings/oleObject570.bin"/><Relationship Id="rId10" Type="http://schemas.openxmlformats.org/officeDocument/2006/relationships/image" Target="../media/image576.emf"/><Relationship Id="rId19" Type="http://schemas.openxmlformats.org/officeDocument/2006/relationships/oleObject" Target="../embeddings/oleObject568.bin"/><Relationship Id="rId4" Type="http://schemas.openxmlformats.org/officeDocument/2006/relationships/image" Target="../media/image573.emf"/><Relationship Id="rId9" Type="http://schemas.openxmlformats.org/officeDocument/2006/relationships/oleObject" Target="../embeddings/oleObject563.bin"/><Relationship Id="rId14" Type="http://schemas.openxmlformats.org/officeDocument/2006/relationships/image" Target="../media/image578.emf"/><Relationship Id="rId22" Type="http://schemas.openxmlformats.org/officeDocument/2006/relationships/image" Target="../media/image582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emf"/><Relationship Id="rId13" Type="http://schemas.openxmlformats.org/officeDocument/2006/relationships/oleObject" Target="../embeddings/oleObject577.bin"/><Relationship Id="rId18" Type="http://schemas.openxmlformats.org/officeDocument/2006/relationships/image" Target="../media/image592.emf"/><Relationship Id="rId26" Type="http://schemas.openxmlformats.org/officeDocument/2006/relationships/image" Target="../media/image596.emf"/><Relationship Id="rId3" Type="http://schemas.openxmlformats.org/officeDocument/2006/relationships/oleObject" Target="../embeddings/oleObject572.bin"/><Relationship Id="rId21" Type="http://schemas.openxmlformats.org/officeDocument/2006/relationships/oleObject" Target="../embeddings/oleObject581.bin"/><Relationship Id="rId7" Type="http://schemas.openxmlformats.org/officeDocument/2006/relationships/oleObject" Target="../embeddings/oleObject574.bin"/><Relationship Id="rId12" Type="http://schemas.openxmlformats.org/officeDocument/2006/relationships/image" Target="../media/image589.emf"/><Relationship Id="rId17" Type="http://schemas.openxmlformats.org/officeDocument/2006/relationships/oleObject" Target="../embeddings/oleObject579.bin"/><Relationship Id="rId25" Type="http://schemas.openxmlformats.org/officeDocument/2006/relationships/oleObject" Target="../embeddings/oleObject5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1.emf"/><Relationship Id="rId20" Type="http://schemas.openxmlformats.org/officeDocument/2006/relationships/image" Target="../media/image593.e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86.emf"/><Relationship Id="rId11" Type="http://schemas.openxmlformats.org/officeDocument/2006/relationships/oleObject" Target="../embeddings/oleObject576.bin"/><Relationship Id="rId24" Type="http://schemas.openxmlformats.org/officeDocument/2006/relationships/image" Target="../media/image595.emf"/><Relationship Id="rId5" Type="http://schemas.openxmlformats.org/officeDocument/2006/relationships/oleObject" Target="../embeddings/oleObject573.bin"/><Relationship Id="rId15" Type="http://schemas.openxmlformats.org/officeDocument/2006/relationships/oleObject" Target="../embeddings/oleObject578.bin"/><Relationship Id="rId23" Type="http://schemas.openxmlformats.org/officeDocument/2006/relationships/oleObject" Target="../embeddings/oleObject582.bin"/><Relationship Id="rId10" Type="http://schemas.openxmlformats.org/officeDocument/2006/relationships/image" Target="../media/image588.emf"/><Relationship Id="rId19" Type="http://schemas.openxmlformats.org/officeDocument/2006/relationships/oleObject" Target="../embeddings/oleObject580.bin"/><Relationship Id="rId4" Type="http://schemas.openxmlformats.org/officeDocument/2006/relationships/image" Target="../media/image585.emf"/><Relationship Id="rId9" Type="http://schemas.openxmlformats.org/officeDocument/2006/relationships/oleObject" Target="../embeddings/oleObject575.bin"/><Relationship Id="rId14" Type="http://schemas.openxmlformats.org/officeDocument/2006/relationships/image" Target="../media/image590.emf"/><Relationship Id="rId22" Type="http://schemas.openxmlformats.org/officeDocument/2006/relationships/image" Target="../media/image594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6.bin"/><Relationship Id="rId13" Type="http://schemas.openxmlformats.org/officeDocument/2006/relationships/image" Target="../media/image601.wmf"/><Relationship Id="rId3" Type="http://schemas.openxmlformats.org/officeDocument/2006/relationships/image" Target="../media/image604.png"/><Relationship Id="rId7" Type="http://schemas.openxmlformats.org/officeDocument/2006/relationships/image" Target="../media/image598.wmf"/><Relationship Id="rId12" Type="http://schemas.openxmlformats.org/officeDocument/2006/relationships/oleObject" Target="../embeddings/oleObject588.bin"/><Relationship Id="rId17" Type="http://schemas.openxmlformats.org/officeDocument/2006/relationships/image" Target="../media/image6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0.bin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585.bin"/><Relationship Id="rId11" Type="http://schemas.openxmlformats.org/officeDocument/2006/relationships/image" Target="../media/image600.wmf"/><Relationship Id="rId5" Type="http://schemas.openxmlformats.org/officeDocument/2006/relationships/image" Target="../media/image597.wmf"/><Relationship Id="rId15" Type="http://schemas.openxmlformats.org/officeDocument/2006/relationships/image" Target="../media/image602.wmf"/><Relationship Id="rId10" Type="http://schemas.openxmlformats.org/officeDocument/2006/relationships/oleObject" Target="../embeddings/oleObject587.bin"/><Relationship Id="rId4" Type="http://schemas.openxmlformats.org/officeDocument/2006/relationships/oleObject" Target="../embeddings/oleObject584.bin"/><Relationship Id="rId9" Type="http://schemas.openxmlformats.org/officeDocument/2006/relationships/image" Target="../media/image599.wmf"/><Relationship Id="rId14" Type="http://schemas.openxmlformats.org/officeDocument/2006/relationships/oleObject" Target="../embeddings/oleObject589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3" Type="http://schemas.openxmlformats.org/officeDocument/2006/relationships/slide" Target="slide14.xml"/><Relationship Id="rId7" Type="http://schemas.openxmlformats.org/officeDocument/2006/relationships/image" Target="../media/image2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0.wmf"/><Relationship Id="rId5" Type="http://schemas.openxmlformats.org/officeDocument/2006/relationships/image" Target="../media/image287.e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89.e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7.wmf"/><Relationship Id="rId3" Type="http://schemas.openxmlformats.org/officeDocument/2006/relationships/oleObject" Target="../embeddings/oleObject591.bin"/><Relationship Id="rId7" Type="http://schemas.openxmlformats.org/officeDocument/2006/relationships/oleObject" Target="../embeddings/oleObject5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606.wmf"/><Relationship Id="rId5" Type="http://schemas.openxmlformats.org/officeDocument/2006/relationships/oleObject" Target="../embeddings/oleObject592.bin"/><Relationship Id="rId4" Type="http://schemas.openxmlformats.org/officeDocument/2006/relationships/image" Target="../media/image605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4.bin"/><Relationship Id="rId7" Type="http://schemas.openxmlformats.org/officeDocument/2006/relationships/image" Target="../media/image5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607.wmf"/><Relationship Id="rId5" Type="http://schemas.openxmlformats.org/officeDocument/2006/relationships/oleObject" Target="../embeddings/oleObject595.bin"/><Relationship Id="rId4" Type="http://schemas.openxmlformats.org/officeDocument/2006/relationships/image" Target="../media/image605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15.emf"/><Relationship Id="rId9" Type="http://schemas.openxmlformats.org/officeDocument/2006/relationships/image" Target="../media/image19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5" descr="0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447800" y="2057400"/>
            <a:ext cx="6351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第七章 数学物理方程定解问题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041525" y="36480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3733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定解条件</a:t>
            </a:r>
            <a:endParaRPr lang="zh-CN" altLang="en-US" sz="36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451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数学物理方程的分类</a:t>
            </a:r>
          </a:p>
        </p:txBody>
      </p:sp>
      <p:sp>
        <p:nvSpPr>
          <p:cNvPr id="4103" name="Text Box 1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3048000"/>
            <a:ext cx="520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§7.1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三类数学物理方程的导出</a:t>
            </a:r>
          </a:p>
        </p:txBody>
      </p:sp>
      <p:sp>
        <p:nvSpPr>
          <p:cNvPr id="4104" name="Text Box 30"/>
          <p:cNvSpPr txBox="1">
            <a:spLocks noChangeArrowheads="1"/>
          </p:cNvSpPr>
          <p:nvPr/>
        </p:nvSpPr>
        <p:spPr bwMode="auto">
          <a:xfrm>
            <a:off x="1219200" y="609600"/>
            <a:ext cx="455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第二篇 数学物理方程</a:t>
            </a:r>
          </a:p>
        </p:txBody>
      </p:sp>
      <p:sp>
        <p:nvSpPr>
          <p:cNvPr id="4105" name="Text Box 3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52600" y="5105400"/>
            <a:ext cx="5235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达朗贝尔公式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、定解问题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 descr="棚架"/>
          <p:cNvSpPr>
            <a:spLocks noChangeArrowheads="1"/>
          </p:cNvSpPr>
          <p:nvPr/>
        </p:nvSpPr>
        <p:spPr bwMode="auto">
          <a:xfrm>
            <a:off x="163513" y="85725"/>
            <a:ext cx="3613150" cy="523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、均匀杆的纵振动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0" y="609600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将细杆分成许多段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时刻，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段伸长</a:t>
            </a:r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381000" y="1600200"/>
          <a:ext cx="14049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6" name="公式" r:id="rId4" imgW="381071" imgH="167561" progId="Equation.3">
                  <p:embed/>
                </p:oleObj>
              </mc:Choice>
              <mc:Fallback>
                <p:oleObj name="公式" r:id="rId4" imgW="381071" imgH="16756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4049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0" y="3200400"/>
          <a:ext cx="3581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7" name="公式" r:id="rId6" imgW="1158098" imgH="167561" progId="Equation.3">
                  <p:embed/>
                </p:oleObj>
              </mc:Choice>
              <mc:Fallback>
                <p:oleObj name="公式" r:id="rId6" imgW="1158098" imgH="16756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3581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9" name="Object 11"/>
          <p:cNvGraphicFramePr>
            <a:graphicFrameLocks noChangeAspect="1"/>
          </p:cNvGraphicFramePr>
          <p:nvPr/>
        </p:nvGraphicFramePr>
        <p:xfrm>
          <a:off x="149225" y="3810000"/>
          <a:ext cx="13557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8" name="公式" r:id="rId8" imgW="365760" imgH="213376" progId="Equation.3">
                  <p:embed/>
                </p:oleObj>
              </mc:Choice>
              <mc:Fallback>
                <p:oleObj name="公式" r:id="rId8" imgW="365760" imgH="2133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3810000"/>
                        <a:ext cx="13557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2" name="Line 14"/>
          <p:cNvSpPr>
            <a:spLocks noChangeShapeType="1"/>
          </p:cNvSpPr>
          <p:nvPr/>
        </p:nvSpPr>
        <p:spPr bwMode="auto">
          <a:xfrm flipH="1">
            <a:off x="3886200" y="3429000"/>
            <a:ext cx="5257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64122" y="207693"/>
            <a:ext cx="4572000" cy="2949575"/>
            <a:chOff x="4572000" y="152400"/>
            <a:chExt cx="4572000" cy="2949575"/>
          </a:xfrm>
        </p:grpSpPr>
        <p:grpSp>
          <p:nvGrpSpPr>
            <p:cNvPr id="319560" name="Group 72"/>
            <p:cNvGrpSpPr>
              <a:grpSpLocks/>
            </p:cNvGrpSpPr>
            <p:nvPr/>
          </p:nvGrpSpPr>
          <p:grpSpPr bwMode="auto">
            <a:xfrm>
              <a:off x="4572000" y="152400"/>
              <a:ext cx="4572000" cy="565150"/>
              <a:chOff x="2880" y="96"/>
              <a:chExt cx="2880" cy="356"/>
            </a:xfrm>
          </p:grpSpPr>
          <p:graphicFrame>
            <p:nvGraphicFramePr>
              <p:cNvPr id="11311" name="Object 23"/>
              <p:cNvGraphicFramePr>
                <a:graphicFrameLocks noChangeAspect="1"/>
              </p:cNvGraphicFramePr>
              <p:nvPr/>
            </p:nvGraphicFramePr>
            <p:xfrm>
              <a:off x="5482" y="144"/>
              <a:ext cx="27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09" name="公式" r:id="rId10" imgW="129717" imgH="152290" progId="Equation.3">
                      <p:embed/>
                    </p:oleObj>
                  </mc:Choice>
                  <mc:Fallback>
                    <p:oleObj name="公式" r:id="rId10" imgW="129717" imgH="15229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2" y="144"/>
                            <a:ext cx="278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2" name="AutoShape 35"/>
              <p:cNvSpPr>
                <a:spLocks noChangeArrowheads="1"/>
              </p:cNvSpPr>
              <p:nvPr/>
            </p:nvSpPr>
            <p:spPr bwMode="auto">
              <a:xfrm>
                <a:off x="2880" y="96"/>
                <a:ext cx="2352" cy="33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1313" name="Line 36"/>
              <p:cNvSpPr>
                <a:spLocks noChangeShapeType="1"/>
              </p:cNvSpPr>
              <p:nvPr/>
            </p:nvSpPr>
            <p:spPr bwMode="auto">
              <a:xfrm>
                <a:off x="5184" y="33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9545" name="Group 57"/>
            <p:cNvGrpSpPr>
              <a:grpSpLocks/>
            </p:cNvGrpSpPr>
            <p:nvPr/>
          </p:nvGrpSpPr>
          <p:grpSpPr bwMode="auto">
            <a:xfrm>
              <a:off x="4724400" y="2286000"/>
              <a:ext cx="4343400" cy="228600"/>
              <a:chOff x="2976" y="1440"/>
              <a:chExt cx="2736" cy="144"/>
            </a:xfrm>
          </p:grpSpPr>
          <p:sp>
            <p:nvSpPr>
              <p:cNvPr id="11308" name="Rectangle 41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523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1309" name="Freeform 42"/>
              <p:cNvSpPr>
                <a:spLocks/>
              </p:cNvSpPr>
              <p:nvPr/>
            </p:nvSpPr>
            <p:spPr bwMode="auto">
              <a:xfrm>
                <a:off x="2976" y="1440"/>
                <a:ext cx="930" cy="144"/>
              </a:xfrm>
              <a:custGeom>
                <a:avLst/>
                <a:gdLst>
                  <a:gd name="T0" fmla="*/ 0 w 432"/>
                  <a:gd name="T1" fmla="*/ 0 h 192"/>
                  <a:gd name="T2" fmla="*/ 19973 w 432"/>
                  <a:gd name="T3" fmla="*/ 0 h 192"/>
                  <a:gd name="T4" fmla="*/ 19973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Freeform 43"/>
              <p:cNvSpPr>
                <a:spLocks/>
              </p:cNvSpPr>
              <p:nvPr/>
            </p:nvSpPr>
            <p:spPr bwMode="auto">
              <a:xfrm rot="10800000">
                <a:off x="4608" y="1440"/>
                <a:ext cx="1104" cy="144"/>
              </a:xfrm>
              <a:custGeom>
                <a:avLst/>
                <a:gdLst>
                  <a:gd name="T0" fmla="*/ 0 w 432"/>
                  <a:gd name="T1" fmla="*/ 0 h 192"/>
                  <a:gd name="T2" fmla="*/ 47081 w 432"/>
                  <a:gd name="T3" fmla="*/ 0 h 192"/>
                  <a:gd name="T4" fmla="*/ 47081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32" name="Line 44"/>
            <p:cNvSpPr>
              <a:spLocks noChangeShapeType="1"/>
            </p:cNvSpPr>
            <p:nvPr/>
          </p:nvSpPr>
          <p:spPr bwMode="auto">
            <a:xfrm flipV="1">
              <a:off x="6248400" y="19050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34" name="Line 46"/>
            <p:cNvSpPr>
              <a:spLocks noChangeShapeType="1"/>
            </p:cNvSpPr>
            <p:nvPr/>
          </p:nvSpPr>
          <p:spPr bwMode="auto">
            <a:xfrm flipV="1">
              <a:off x="7239000" y="17526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9546" name="Group 58"/>
            <p:cNvGrpSpPr>
              <a:grpSpLocks/>
            </p:cNvGrpSpPr>
            <p:nvPr/>
          </p:nvGrpSpPr>
          <p:grpSpPr bwMode="auto">
            <a:xfrm>
              <a:off x="4848225" y="1655763"/>
              <a:ext cx="1781175" cy="515937"/>
              <a:chOff x="3054" y="1043"/>
              <a:chExt cx="1122" cy="325"/>
            </a:xfrm>
          </p:grpSpPr>
          <p:graphicFrame>
            <p:nvGraphicFramePr>
              <p:cNvPr id="11305" name="Object 24"/>
              <p:cNvGraphicFramePr>
                <a:graphicFrameLocks noChangeAspect="1"/>
              </p:cNvGraphicFramePr>
              <p:nvPr/>
            </p:nvGraphicFramePr>
            <p:xfrm>
              <a:off x="3054" y="1043"/>
              <a:ext cx="537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0" name="公式" r:id="rId12" imgW="281975" imgH="167561" progId="Equation.3">
                      <p:embed/>
                    </p:oleObj>
                  </mc:Choice>
                  <mc:Fallback>
                    <p:oleObj name="公式" r:id="rId12" imgW="281975" imgH="167561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4" y="1043"/>
                            <a:ext cx="537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6" name="Line 32"/>
              <p:cNvSpPr>
                <a:spLocks noChangeShapeType="1"/>
              </p:cNvSpPr>
              <p:nvPr/>
            </p:nvSpPr>
            <p:spPr bwMode="auto">
              <a:xfrm flipH="1">
                <a:off x="3456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Line 48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9547" name="Group 59"/>
            <p:cNvGrpSpPr>
              <a:grpSpLocks/>
            </p:cNvGrpSpPr>
            <p:nvPr/>
          </p:nvGrpSpPr>
          <p:grpSpPr bwMode="auto">
            <a:xfrm>
              <a:off x="6477000" y="1905000"/>
              <a:ext cx="1143000" cy="0"/>
              <a:chOff x="4080" y="1200"/>
              <a:chExt cx="720" cy="0"/>
            </a:xfrm>
          </p:grpSpPr>
          <p:sp>
            <p:nvSpPr>
              <p:cNvPr id="11303" name="Line 47"/>
              <p:cNvSpPr>
                <a:spLocks noChangeShapeType="1"/>
              </p:cNvSpPr>
              <p:nvPr/>
            </p:nvSpPr>
            <p:spPr bwMode="auto">
              <a:xfrm flipH="1">
                <a:off x="4080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Line 49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9561" name="Group 73"/>
            <p:cNvGrpSpPr>
              <a:grpSpLocks/>
            </p:cNvGrpSpPr>
            <p:nvPr/>
          </p:nvGrpSpPr>
          <p:grpSpPr bwMode="auto">
            <a:xfrm>
              <a:off x="4572000" y="762000"/>
              <a:ext cx="4572000" cy="1447800"/>
              <a:chOff x="2880" y="480"/>
              <a:chExt cx="2880" cy="912"/>
            </a:xfrm>
          </p:grpSpPr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 flipV="1">
                <a:off x="3744" y="72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93" name="Object 22"/>
              <p:cNvGraphicFramePr>
                <a:graphicFrameLocks noChangeAspect="1"/>
              </p:cNvGraphicFramePr>
              <p:nvPr/>
            </p:nvGraphicFramePr>
            <p:xfrm>
              <a:off x="5547" y="720"/>
              <a:ext cx="21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1" name="公式" r:id="rId14" imgW="91440" imgH="99264" progId="Equation.3">
                      <p:embed/>
                    </p:oleObj>
                  </mc:Choice>
                  <mc:Fallback>
                    <p:oleObj name="公式" r:id="rId14" imgW="91440" imgH="99264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47" y="720"/>
                            <a:ext cx="21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4" name="Line 37"/>
              <p:cNvSpPr>
                <a:spLocks noChangeShapeType="1"/>
              </p:cNvSpPr>
              <p:nvPr/>
            </p:nvSpPr>
            <p:spPr bwMode="auto">
              <a:xfrm>
                <a:off x="2976" y="768"/>
                <a:ext cx="25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Rectangle 38"/>
              <p:cNvSpPr>
                <a:spLocks noChangeArrowheads="1"/>
              </p:cNvSpPr>
              <p:nvPr/>
            </p:nvSpPr>
            <p:spPr bwMode="auto">
              <a:xfrm>
                <a:off x="3840" y="86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1296" name="Freeform 39"/>
              <p:cNvSpPr>
                <a:spLocks/>
              </p:cNvSpPr>
              <p:nvPr/>
            </p:nvSpPr>
            <p:spPr bwMode="auto">
              <a:xfrm>
                <a:off x="2880" y="864"/>
                <a:ext cx="768" cy="144"/>
              </a:xfrm>
              <a:custGeom>
                <a:avLst/>
                <a:gdLst>
                  <a:gd name="T0" fmla="*/ 0 w 432"/>
                  <a:gd name="T1" fmla="*/ 0 h 192"/>
                  <a:gd name="T2" fmla="*/ 7671 w 432"/>
                  <a:gd name="T3" fmla="*/ 0 h 192"/>
                  <a:gd name="T4" fmla="*/ 7671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Freeform 40"/>
              <p:cNvSpPr>
                <a:spLocks/>
              </p:cNvSpPr>
              <p:nvPr/>
            </p:nvSpPr>
            <p:spPr bwMode="auto">
              <a:xfrm rot="10800000">
                <a:off x="4464" y="864"/>
                <a:ext cx="912" cy="144"/>
              </a:xfrm>
              <a:custGeom>
                <a:avLst/>
                <a:gdLst>
                  <a:gd name="T0" fmla="*/ 0 w 432"/>
                  <a:gd name="T1" fmla="*/ 0 h 192"/>
                  <a:gd name="T2" fmla="*/ 18113 w 432"/>
                  <a:gd name="T3" fmla="*/ 0 h 192"/>
                  <a:gd name="T4" fmla="*/ 18113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Line 45"/>
              <p:cNvSpPr>
                <a:spLocks noChangeShapeType="1"/>
              </p:cNvSpPr>
              <p:nvPr/>
            </p:nvSpPr>
            <p:spPr bwMode="auto">
              <a:xfrm flipV="1">
                <a:off x="4416" y="72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99" name="Object 50"/>
              <p:cNvGraphicFramePr>
                <a:graphicFrameLocks noChangeAspect="1"/>
              </p:cNvGraphicFramePr>
              <p:nvPr/>
            </p:nvGraphicFramePr>
            <p:xfrm>
              <a:off x="3600" y="480"/>
              <a:ext cx="21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2" name="公式" r:id="rId16" imgW="91440" imgH="99264" progId="Equation.3">
                      <p:embed/>
                    </p:oleObj>
                  </mc:Choice>
                  <mc:Fallback>
                    <p:oleObj name="公式" r:id="rId16" imgW="91440" imgH="99264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480"/>
                            <a:ext cx="21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0" name="Object 51"/>
              <p:cNvGraphicFramePr>
                <a:graphicFrameLocks noChangeAspect="1"/>
              </p:cNvGraphicFramePr>
              <p:nvPr/>
            </p:nvGraphicFramePr>
            <p:xfrm>
              <a:off x="4176" y="480"/>
              <a:ext cx="68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3" name="公式" r:id="rId18" imgW="365760" imgH="137019" progId="Equation.3">
                      <p:embed/>
                    </p:oleObj>
                  </mc:Choice>
                  <mc:Fallback>
                    <p:oleObj name="公式" r:id="rId18" imgW="365760" imgH="137019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80"/>
                            <a:ext cx="68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Oval 52"/>
              <p:cNvSpPr>
                <a:spLocks noChangeArrowheads="1"/>
              </p:cNvSpPr>
              <p:nvPr/>
            </p:nvSpPr>
            <p:spPr bwMode="auto">
              <a:xfrm>
                <a:off x="3696" y="720"/>
                <a:ext cx="9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11302" name="Oval 53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9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aphicFrame>
          <p:nvGraphicFramePr>
            <p:cNvPr id="31954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87160"/>
                </p:ext>
              </p:extLst>
            </p:nvPr>
          </p:nvGraphicFramePr>
          <p:xfrm>
            <a:off x="7532688" y="1676400"/>
            <a:ext cx="1611312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4" name="公式" r:id="rId20" imgW="556295" imgH="167561" progId="Equation.3">
                    <p:embed/>
                  </p:oleObj>
                </mc:Choice>
                <mc:Fallback>
                  <p:oleObj name="公式" r:id="rId20" imgW="556295" imgH="167561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1676400"/>
                          <a:ext cx="1611312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9558" name="Group 70"/>
            <p:cNvGrpSpPr>
              <a:grpSpLocks/>
            </p:cNvGrpSpPr>
            <p:nvPr/>
          </p:nvGrpSpPr>
          <p:grpSpPr bwMode="auto">
            <a:xfrm>
              <a:off x="5029200" y="2651125"/>
              <a:ext cx="3073400" cy="450850"/>
              <a:chOff x="3168" y="1670"/>
              <a:chExt cx="1936" cy="284"/>
            </a:xfrm>
          </p:grpSpPr>
          <p:graphicFrame>
            <p:nvGraphicFramePr>
              <p:cNvPr id="11289" name="Object 25"/>
              <p:cNvGraphicFramePr>
                <a:graphicFrameLocks noChangeAspect="1"/>
              </p:cNvGraphicFramePr>
              <p:nvPr/>
            </p:nvGraphicFramePr>
            <p:xfrm>
              <a:off x="3168" y="1680"/>
              <a:ext cx="25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5" name="公式" r:id="rId22" imgW="114406" imgH="129383" progId="Equation.3">
                      <p:embed/>
                    </p:oleObj>
                  </mc:Choice>
                  <mc:Fallback>
                    <p:oleObj name="公式" r:id="rId22" imgW="114406" imgH="129383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680"/>
                            <a:ext cx="25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0" name="Object 60"/>
              <p:cNvGraphicFramePr>
                <a:graphicFrameLocks noChangeAspect="1"/>
              </p:cNvGraphicFramePr>
              <p:nvPr/>
            </p:nvGraphicFramePr>
            <p:xfrm>
              <a:off x="4080" y="1680"/>
              <a:ext cx="25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6" name="公式" r:id="rId24" imgW="114406" imgH="129383" progId="Equation.3">
                      <p:embed/>
                    </p:oleObj>
                  </mc:Choice>
                  <mc:Fallback>
                    <p:oleObj name="公式" r:id="rId24" imgW="114406" imgH="129383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80"/>
                            <a:ext cx="25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1" name="Object 61"/>
              <p:cNvGraphicFramePr>
                <a:graphicFrameLocks noChangeAspect="1"/>
              </p:cNvGraphicFramePr>
              <p:nvPr/>
            </p:nvGraphicFramePr>
            <p:xfrm>
              <a:off x="4848" y="1670"/>
              <a:ext cx="25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17" name="公式" r:id="rId26" imgW="114406" imgH="137019" progId="Equation.3">
                      <p:embed/>
                    </p:oleObj>
                  </mc:Choice>
                  <mc:Fallback>
                    <p:oleObj name="公式" r:id="rId26" imgW="114406" imgH="137019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70"/>
                            <a:ext cx="25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9550" name="Line 62"/>
          <p:cNvSpPr>
            <a:spLocks noChangeShapeType="1"/>
          </p:cNvSpPr>
          <p:nvPr/>
        </p:nvSpPr>
        <p:spPr bwMode="auto">
          <a:xfrm flipH="1">
            <a:off x="3886200" y="0"/>
            <a:ext cx="0" cy="3429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51" name="Rectangle 63"/>
          <p:cNvSpPr>
            <a:spLocks noChangeArrowheads="1"/>
          </p:cNvSpPr>
          <p:nvPr/>
        </p:nvSpPr>
        <p:spPr bwMode="auto">
          <a:xfrm>
            <a:off x="0" y="2205038"/>
            <a:ext cx="31242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时刻，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段（长度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dx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）伸长</a:t>
            </a:r>
          </a:p>
        </p:txBody>
      </p:sp>
      <p:sp>
        <p:nvSpPr>
          <p:cNvPr id="319552" name="Rectangle 64"/>
          <p:cNvSpPr>
            <a:spLocks noChangeArrowheads="1"/>
          </p:cNvSpPr>
          <p:nvPr/>
        </p:nvSpPr>
        <p:spPr bwMode="auto">
          <a:xfrm>
            <a:off x="0" y="4354503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相对</a:t>
            </a: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伸长（应变）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19553" name="Object 65"/>
          <p:cNvGraphicFramePr>
            <a:graphicFrameLocks noChangeAspect="1"/>
          </p:cNvGraphicFramePr>
          <p:nvPr/>
        </p:nvGraphicFramePr>
        <p:xfrm>
          <a:off x="2514600" y="4267200"/>
          <a:ext cx="36576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8" name="公式" r:id="rId28" imgW="1181065" imgH="358030" progId="Equation.3">
                  <p:embed/>
                </p:oleObj>
              </mc:Choice>
              <mc:Fallback>
                <p:oleObj name="公式" r:id="rId28" imgW="1181065" imgH="35803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36576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54" name="Object 66"/>
          <p:cNvGraphicFramePr>
            <a:graphicFrameLocks noChangeAspect="1"/>
          </p:cNvGraphicFramePr>
          <p:nvPr/>
        </p:nvGraphicFramePr>
        <p:xfrm>
          <a:off x="6172200" y="4267200"/>
          <a:ext cx="10239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9" name="公式" r:id="rId30" imgW="304942" imgH="358030" progId="Equation.3">
                  <p:embed/>
                </p:oleObj>
              </mc:Choice>
              <mc:Fallback>
                <p:oleObj name="公式" r:id="rId30" imgW="304942" imgH="35803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10239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55" name="Rectangle 67"/>
          <p:cNvSpPr>
            <a:spLocks noChangeArrowheads="1"/>
          </p:cNvSpPr>
          <p:nvPr/>
        </p:nvSpPr>
        <p:spPr bwMode="auto">
          <a:xfrm>
            <a:off x="0" y="5410200"/>
            <a:ext cx="335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事实上，相对伸长是位置的函数，如</a:t>
            </a:r>
          </a:p>
        </p:txBody>
      </p:sp>
      <p:graphicFrame>
        <p:nvGraphicFramePr>
          <p:cNvPr id="319556" name="Object 68"/>
          <p:cNvGraphicFramePr>
            <a:graphicFrameLocks noChangeAspect="1"/>
          </p:cNvGraphicFramePr>
          <p:nvPr/>
        </p:nvGraphicFramePr>
        <p:xfrm>
          <a:off x="3429000" y="5486400"/>
          <a:ext cx="10239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0" name="公式" r:id="rId32" imgW="304942" imgH="358030" progId="Equation.3">
                  <p:embed/>
                </p:oleObj>
              </mc:Choice>
              <mc:Fallback>
                <p:oleObj name="公式" r:id="rId32" imgW="304942" imgH="35803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10239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57" name="Object 69"/>
          <p:cNvGraphicFramePr>
            <a:graphicFrameLocks noChangeAspect="1"/>
          </p:cNvGraphicFramePr>
          <p:nvPr/>
        </p:nvGraphicFramePr>
        <p:xfrm>
          <a:off x="5486400" y="5486400"/>
          <a:ext cx="14811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1" name="公式" r:id="rId34" imgW="457200" imgH="358030" progId="Equation.3">
                  <p:embed/>
                </p:oleObj>
              </mc:Choice>
              <mc:Fallback>
                <p:oleObj name="公式" r:id="rId34" imgW="457200" imgH="35803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86400"/>
                        <a:ext cx="14811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031"/>
          <p:cNvSpPr>
            <a:spLocks noChangeShapeType="1"/>
          </p:cNvSpPr>
          <p:nvPr/>
        </p:nvSpPr>
        <p:spPr bwMode="auto">
          <a:xfrm flipH="1">
            <a:off x="3886200" y="3429000"/>
            <a:ext cx="5257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1066"/>
          <p:cNvSpPr>
            <a:spLocks noChangeShapeType="1"/>
          </p:cNvSpPr>
          <p:nvPr/>
        </p:nvSpPr>
        <p:spPr bwMode="auto">
          <a:xfrm flipH="1">
            <a:off x="3886200" y="0"/>
            <a:ext cx="0" cy="3429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Rectangle 1068"/>
          <p:cNvSpPr>
            <a:spLocks noChangeArrowheads="1"/>
          </p:cNvSpPr>
          <p:nvPr/>
        </p:nvSpPr>
        <p:spPr bwMode="auto">
          <a:xfrm>
            <a:off x="228600" y="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相对伸长</a:t>
            </a:r>
          </a:p>
        </p:txBody>
      </p:sp>
      <p:sp>
        <p:nvSpPr>
          <p:cNvPr id="320559" name="Rectangle 1071"/>
          <p:cNvSpPr>
            <a:spLocks noChangeArrowheads="1"/>
          </p:cNvSpPr>
          <p:nvPr/>
        </p:nvSpPr>
        <p:spPr bwMode="auto">
          <a:xfrm>
            <a:off x="0" y="1906588"/>
            <a:ext cx="373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由胡克定律，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两端的张应力（单位横截面的力）分别为</a:t>
            </a:r>
          </a:p>
        </p:txBody>
      </p:sp>
      <p:graphicFrame>
        <p:nvGraphicFramePr>
          <p:cNvPr id="13318" name="Object 1072"/>
          <p:cNvGraphicFramePr>
            <a:graphicFrameLocks noChangeAspect="1"/>
          </p:cNvGraphicFramePr>
          <p:nvPr/>
        </p:nvGraphicFramePr>
        <p:xfrm>
          <a:off x="381000" y="685800"/>
          <a:ext cx="10239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8" name="公式" r:id="rId3" imgW="304942" imgH="358030" progId="Equation.3">
                  <p:embed/>
                </p:oleObj>
              </mc:Choice>
              <mc:Fallback>
                <p:oleObj name="公式" r:id="rId3" imgW="304942" imgH="358030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10239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73"/>
          <p:cNvGraphicFramePr>
            <a:graphicFrameLocks noChangeAspect="1"/>
          </p:cNvGraphicFramePr>
          <p:nvPr/>
        </p:nvGraphicFramePr>
        <p:xfrm>
          <a:off x="2133600" y="685800"/>
          <a:ext cx="14811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9" name="公式" r:id="rId5" imgW="457200" imgH="358030" progId="Equation.3">
                  <p:embed/>
                </p:oleObj>
              </mc:Choice>
              <mc:Fallback>
                <p:oleObj name="公式" r:id="rId5" imgW="457200" imgH="358030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14811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62" name="Object 1074"/>
          <p:cNvGraphicFramePr>
            <a:graphicFrameLocks noChangeAspect="1"/>
          </p:cNvGraphicFramePr>
          <p:nvPr/>
        </p:nvGraphicFramePr>
        <p:xfrm>
          <a:off x="55563" y="3429000"/>
          <a:ext cx="13716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0" name="公式" r:id="rId7" imgW="418923" imgH="358030" progId="Equation.3">
                  <p:embed/>
                </p:oleObj>
              </mc:Choice>
              <mc:Fallback>
                <p:oleObj name="公式" r:id="rId7" imgW="418923" imgH="35803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429000"/>
                        <a:ext cx="13716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63" name="Object 1075"/>
          <p:cNvGraphicFramePr>
            <a:graphicFrameLocks noChangeAspect="1"/>
          </p:cNvGraphicFramePr>
          <p:nvPr/>
        </p:nvGraphicFramePr>
        <p:xfrm>
          <a:off x="2265363" y="3352800"/>
          <a:ext cx="18288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1" name="公式" r:id="rId9" imgW="571606" imgH="358030" progId="Equation.3">
                  <p:embed/>
                </p:oleObj>
              </mc:Choice>
              <mc:Fallback>
                <p:oleObj name="公式" r:id="rId9" imgW="571606" imgH="35803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352800"/>
                        <a:ext cx="18288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64" name="Rectangle 1076"/>
          <p:cNvSpPr>
            <a:spLocks noChangeArrowheads="1"/>
          </p:cNvSpPr>
          <p:nvPr/>
        </p:nvSpPr>
        <p:spPr bwMode="auto">
          <a:xfrm>
            <a:off x="0" y="4724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段运动方程为</a:t>
            </a:r>
          </a:p>
        </p:txBody>
      </p:sp>
      <p:graphicFrame>
        <p:nvGraphicFramePr>
          <p:cNvPr id="320565" name="Object 1077"/>
          <p:cNvGraphicFramePr>
            <a:graphicFrameLocks noChangeAspect="1"/>
          </p:cNvGraphicFramePr>
          <p:nvPr/>
        </p:nvGraphicFramePr>
        <p:xfrm>
          <a:off x="2743200" y="4419600"/>
          <a:ext cx="640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2" name="公式" r:id="rId11" imgW="2095465" imgH="380937" progId="Equation.3">
                  <p:embed/>
                </p:oleObj>
              </mc:Choice>
              <mc:Fallback>
                <p:oleObj name="公式" r:id="rId11" imgW="2095465" imgH="380937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640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66" name="Object 1078"/>
          <p:cNvGraphicFramePr>
            <a:graphicFrameLocks noChangeAspect="1"/>
          </p:cNvGraphicFramePr>
          <p:nvPr/>
        </p:nvGraphicFramePr>
        <p:xfrm>
          <a:off x="2667000" y="5649913"/>
          <a:ext cx="38100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3" name="公式" r:id="rId13" imgW="1234653" imgH="403844" progId="Equation.3">
                  <p:embed/>
                </p:oleObj>
              </mc:Choice>
              <mc:Fallback>
                <p:oleObj name="公式" r:id="rId13" imgW="1234653" imgH="403844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49913"/>
                        <a:ext cx="38100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5" name="Group 1079"/>
          <p:cNvGrpSpPr>
            <a:grpSpLocks/>
          </p:cNvGrpSpPr>
          <p:nvPr/>
        </p:nvGrpSpPr>
        <p:grpSpPr bwMode="auto">
          <a:xfrm>
            <a:off x="4565650" y="152400"/>
            <a:ext cx="4572000" cy="565150"/>
            <a:chOff x="2880" y="96"/>
            <a:chExt cx="2880" cy="356"/>
          </a:xfrm>
        </p:grpSpPr>
        <p:graphicFrame>
          <p:nvGraphicFramePr>
            <p:cNvPr id="13357" name="Object 1080"/>
            <p:cNvGraphicFramePr>
              <a:graphicFrameLocks noChangeAspect="1"/>
            </p:cNvGraphicFramePr>
            <p:nvPr/>
          </p:nvGraphicFramePr>
          <p:xfrm>
            <a:off x="5482" y="144"/>
            <a:ext cx="2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4" name="公式" r:id="rId15" imgW="129717" imgH="152290" progId="Equation.3">
                    <p:embed/>
                  </p:oleObj>
                </mc:Choice>
                <mc:Fallback>
                  <p:oleObj name="公式" r:id="rId15" imgW="129717" imgH="152290" progId="Equation.3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" y="144"/>
                          <a:ext cx="27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8" name="AutoShape 1081"/>
            <p:cNvSpPr>
              <a:spLocks noChangeArrowheads="1"/>
            </p:cNvSpPr>
            <p:nvPr/>
          </p:nvSpPr>
          <p:spPr bwMode="auto">
            <a:xfrm>
              <a:off x="2880" y="96"/>
              <a:ext cx="2352" cy="336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3359" name="Line 1082"/>
            <p:cNvSpPr>
              <a:spLocks noChangeShapeType="1"/>
            </p:cNvSpPr>
            <p:nvPr/>
          </p:nvSpPr>
          <p:spPr bwMode="auto">
            <a:xfrm>
              <a:off x="5184" y="3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26" name="Group 1083"/>
          <p:cNvGrpSpPr>
            <a:grpSpLocks/>
          </p:cNvGrpSpPr>
          <p:nvPr/>
        </p:nvGrpSpPr>
        <p:grpSpPr bwMode="auto">
          <a:xfrm>
            <a:off x="4718050" y="2286000"/>
            <a:ext cx="4343400" cy="228600"/>
            <a:chOff x="2976" y="1440"/>
            <a:chExt cx="2736" cy="144"/>
          </a:xfrm>
        </p:grpSpPr>
        <p:sp>
          <p:nvSpPr>
            <p:cNvPr id="13354" name="Rectangle 1084"/>
            <p:cNvSpPr>
              <a:spLocks noChangeArrowheads="1"/>
            </p:cNvSpPr>
            <p:nvPr/>
          </p:nvSpPr>
          <p:spPr bwMode="auto">
            <a:xfrm>
              <a:off x="3984" y="1440"/>
              <a:ext cx="523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3355" name="Freeform 1085"/>
            <p:cNvSpPr>
              <a:spLocks/>
            </p:cNvSpPr>
            <p:nvPr/>
          </p:nvSpPr>
          <p:spPr bwMode="auto">
            <a:xfrm>
              <a:off x="2976" y="1440"/>
              <a:ext cx="930" cy="144"/>
            </a:xfrm>
            <a:custGeom>
              <a:avLst/>
              <a:gdLst>
                <a:gd name="T0" fmla="*/ 0 w 432"/>
                <a:gd name="T1" fmla="*/ 0 h 192"/>
                <a:gd name="T2" fmla="*/ 19973 w 432"/>
                <a:gd name="T3" fmla="*/ 0 h 192"/>
                <a:gd name="T4" fmla="*/ 19973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Freeform 1086"/>
            <p:cNvSpPr>
              <a:spLocks/>
            </p:cNvSpPr>
            <p:nvPr/>
          </p:nvSpPr>
          <p:spPr bwMode="auto">
            <a:xfrm rot="10800000">
              <a:off x="4608" y="1440"/>
              <a:ext cx="1104" cy="144"/>
            </a:xfrm>
            <a:custGeom>
              <a:avLst/>
              <a:gdLst>
                <a:gd name="T0" fmla="*/ 0 w 432"/>
                <a:gd name="T1" fmla="*/ 0 h 192"/>
                <a:gd name="T2" fmla="*/ 47081 w 432"/>
                <a:gd name="T3" fmla="*/ 0 h 192"/>
                <a:gd name="T4" fmla="*/ 47081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7" name="Line 1087"/>
          <p:cNvSpPr>
            <a:spLocks noChangeShapeType="1"/>
          </p:cNvSpPr>
          <p:nvPr/>
        </p:nvSpPr>
        <p:spPr bwMode="auto">
          <a:xfrm flipV="1">
            <a:off x="6242050" y="1905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088"/>
          <p:cNvSpPr>
            <a:spLocks noChangeShapeType="1"/>
          </p:cNvSpPr>
          <p:nvPr/>
        </p:nvSpPr>
        <p:spPr bwMode="auto">
          <a:xfrm flipV="1">
            <a:off x="7232650" y="1752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9" name="Group 1089"/>
          <p:cNvGrpSpPr>
            <a:grpSpLocks/>
          </p:cNvGrpSpPr>
          <p:nvPr/>
        </p:nvGrpSpPr>
        <p:grpSpPr bwMode="auto">
          <a:xfrm>
            <a:off x="4841875" y="1655763"/>
            <a:ext cx="1781175" cy="515937"/>
            <a:chOff x="3054" y="1043"/>
            <a:chExt cx="1122" cy="325"/>
          </a:xfrm>
        </p:grpSpPr>
        <p:graphicFrame>
          <p:nvGraphicFramePr>
            <p:cNvPr id="13351" name="Object 1090"/>
            <p:cNvGraphicFramePr>
              <a:graphicFrameLocks noChangeAspect="1"/>
            </p:cNvGraphicFramePr>
            <p:nvPr/>
          </p:nvGraphicFramePr>
          <p:xfrm>
            <a:off x="3054" y="1043"/>
            <a:ext cx="53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5" name="公式" r:id="rId17" imgW="281975" imgH="167561" progId="Equation.3">
                    <p:embed/>
                  </p:oleObj>
                </mc:Choice>
                <mc:Fallback>
                  <p:oleObj name="公式" r:id="rId17" imgW="281975" imgH="167561" progId="Equation.3">
                    <p:embed/>
                    <p:pic>
                      <p:nvPicPr>
                        <p:cNvPr id="0" name="Object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1043"/>
                          <a:ext cx="53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Line 1091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1092"/>
            <p:cNvSpPr>
              <a:spLocks noChangeShapeType="1"/>
            </p:cNvSpPr>
            <p:nvPr/>
          </p:nvSpPr>
          <p:spPr bwMode="auto">
            <a:xfrm>
              <a:off x="3936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30" name="Group 1093"/>
          <p:cNvGrpSpPr>
            <a:grpSpLocks/>
          </p:cNvGrpSpPr>
          <p:nvPr/>
        </p:nvGrpSpPr>
        <p:grpSpPr bwMode="auto">
          <a:xfrm>
            <a:off x="6470650" y="1905000"/>
            <a:ext cx="1143000" cy="0"/>
            <a:chOff x="4080" y="1200"/>
            <a:chExt cx="720" cy="0"/>
          </a:xfrm>
        </p:grpSpPr>
        <p:sp>
          <p:nvSpPr>
            <p:cNvPr id="13349" name="Line 1094"/>
            <p:cNvSpPr>
              <a:spLocks noChangeShapeType="1"/>
            </p:cNvSpPr>
            <p:nvPr/>
          </p:nvSpPr>
          <p:spPr bwMode="auto">
            <a:xfrm flipH="1">
              <a:off x="4080" y="12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1095"/>
            <p:cNvSpPr>
              <a:spLocks noChangeShapeType="1"/>
            </p:cNvSpPr>
            <p:nvPr/>
          </p:nvSpPr>
          <p:spPr bwMode="auto">
            <a:xfrm>
              <a:off x="4560" y="12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31" name="Group 1096"/>
          <p:cNvGrpSpPr>
            <a:grpSpLocks/>
          </p:cNvGrpSpPr>
          <p:nvPr/>
        </p:nvGrpSpPr>
        <p:grpSpPr bwMode="auto">
          <a:xfrm>
            <a:off x="4565650" y="762000"/>
            <a:ext cx="4572000" cy="1447800"/>
            <a:chOff x="2880" y="480"/>
            <a:chExt cx="2880" cy="912"/>
          </a:xfrm>
        </p:grpSpPr>
        <p:sp>
          <p:nvSpPr>
            <p:cNvPr id="13338" name="Line 1097"/>
            <p:cNvSpPr>
              <a:spLocks noChangeShapeType="1"/>
            </p:cNvSpPr>
            <p:nvPr/>
          </p:nvSpPr>
          <p:spPr bwMode="auto">
            <a:xfrm flipV="1">
              <a:off x="3744" y="72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9" name="Object 1098"/>
            <p:cNvGraphicFramePr>
              <a:graphicFrameLocks noChangeAspect="1"/>
            </p:cNvGraphicFramePr>
            <p:nvPr/>
          </p:nvGraphicFramePr>
          <p:xfrm>
            <a:off x="5547" y="720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6" name="公式" r:id="rId19" imgW="91440" imgH="99264" progId="Equation.3">
                    <p:embed/>
                  </p:oleObj>
                </mc:Choice>
                <mc:Fallback>
                  <p:oleObj name="公式" r:id="rId19" imgW="91440" imgH="99264" progId="Equation.3">
                    <p:embed/>
                    <p:pic>
                      <p:nvPicPr>
                        <p:cNvPr id="0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7" y="720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Line 1099"/>
            <p:cNvSpPr>
              <a:spLocks noChangeShapeType="1"/>
            </p:cNvSpPr>
            <p:nvPr/>
          </p:nvSpPr>
          <p:spPr bwMode="auto">
            <a:xfrm>
              <a:off x="2976" y="768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Rectangle 1100"/>
            <p:cNvSpPr>
              <a:spLocks noChangeArrowheads="1"/>
            </p:cNvSpPr>
            <p:nvPr/>
          </p:nvSpPr>
          <p:spPr bwMode="auto">
            <a:xfrm>
              <a:off x="3840" y="864"/>
              <a:ext cx="4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3342" name="Freeform 1101"/>
            <p:cNvSpPr>
              <a:spLocks/>
            </p:cNvSpPr>
            <p:nvPr/>
          </p:nvSpPr>
          <p:spPr bwMode="auto">
            <a:xfrm>
              <a:off x="2880" y="864"/>
              <a:ext cx="768" cy="144"/>
            </a:xfrm>
            <a:custGeom>
              <a:avLst/>
              <a:gdLst>
                <a:gd name="T0" fmla="*/ 0 w 432"/>
                <a:gd name="T1" fmla="*/ 0 h 192"/>
                <a:gd name="T2" fmla="*/ 7671 w 432"/>
                <a:gd name="T3" fmla="*/ 0 h 192"/>
                <a:gd name="T4" fmla="*/ 7671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Freeform 1102"/>
            <p:cNvSpPr>
              <a:spLocks/>
            </p:cNvSpPr>
            <p:nvPr/>
          </p:nvSpPr>
          <p:spPr bwMode="auto">
            <a:xfrm rot="10800000">
              <a:off x="4464" y="864"/>
              <a:ext cx="912" cy="144"/>
            </a:xfrm>
            <a:custGeom>
              <a:avLst/>
              <a:gdLst>
                <a:gd name="T0" fmla="*/ 0 w 432"/>
                <a:gd name="T1" fmla="*/ 0 h 192"/>
                <a:gd name="T2" fmla="*/ 18113 w 432"/>
                <a:gd name="T3" fmla="*/ 0 h 192"/>
                <a:gd name="T4" fmla="*/ 18113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1103"/>
            <p:cNvSpPr>
              <a:spLocks noChangeShapeType="1"/>
            </p:cNvSpPr>
            <p:nvPr/>
          </p:nvSpPr>
          <p:spPr bwMode="auto">
            <a:xfrm flipV="1">
              <a:off x="4416" y="72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5" name="Object 1104"/>
            <p:cNvGraphicFramePr>
              <a:graphicFrameLocks noChangeAspect="1"/>
            </p:cNvGraphicFramePr>
            <p:nvPr/>
          </p:nvGraphicFramePr>
          <p:xfrm>
            <a:off x="3600" y="480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7" name="公式" r:id="rId21" imgW="91440" imgH="99264" progId="Equation.3">
                    <p:embed/>
                  </p:oleObj>
                </mc:Choice>
                <mc:Fallback>
                  <p:oleObj name="公式" r:id="rId21" imgW="91440" imgH="99264" progId="Equation.3">
                    <p:embed/>
                    <p:pic>
                      <p:nvPicPr>
                        <p:cNvPr id="0" name="Object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480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105"/>
            <p:cNvGraphicFramePr>
              <a:graphicFrameLocks noChangeAspect="1"/>
            </p:cNvGraphicFramePr>
            <p:nvPr/>
          </p:nvGraphicFramePr>
          <p:xfrm>
            <a:off x="4176" y="480"/>
            <a:ext cx="6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8" name="公式" r:id="rId23" imgW="365760" imgH="137019" progId="Equation.3">
                    <p:embed/>
                  </p:oleObj>
                </mc:Choice>
                <mc:Fallback>
                  <p:oleObj name="公式" r:id="rId23" imgW="365760" imgH="137019" progId="Equation.3">
                    <p:embed/>
                    <p:pic>
                      <p:nvPicPr>
                        <p:cNvPr id="0" name="Object 1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80"/>
                          <a:ext cx="6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Oval 1106"/>
            <p:cNvSpPr>
              <a:spLocks noChangeArrowheads="1"/>
            </p:cNvSpPr>
            <p:nvPr/>
          </p:nvSpPr>
          <p:spPr bwMode="auto">
            <a:xfrm>
              <a:off x="3696" y="720"/>
              <a:ext cx="9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3348" name="Oval 1107"/>
            <p:cNvSpPr>
              <a:spLocks noChangeArrowheads="1"/>
            </p:cNvSpPr>
            <p:nvPr/>
          </p:nvSpPr>
          <p:spPr bwMode="auto">
            <a:xfrm>
              <a:off x="4368" y="720"/>
              <a:ext cx="96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aphicFrame>
        <p:nvGraphicFramePr>
          <p:cNvPr id="13332" name="Object 1108"/>
          <p:cNvGraphicFramePr>
            <a:graphicFrameLocks noChangeAspect="1"/>
          </p:cNvGraphicFramePr>
          <p:nvPr/>
        </p:nvGraphicFramePr>
        <p:xfrm>
          <a:off x="7526338" y="1676400"/>
          <a:ext cx="16113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9" name="公式" r:id="rId25" imgW="556295" imgH="167561" progId="Equation.3">
                  <p:embed/>
                </p:oleObj>
              </mc:Choice>
              <mc:Fallback>
                <p:oleObj name="公式" r:id="rId25" imgW="556295" imgH="167561" progId="Equation.3">
                  <p:embed/>
                  <p:pic>
                    <p:nvPicPr>
                      <p:cNvPr id="0" name="Object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676400"/>
                        <a:ext cx="161131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3" name="Group 1109"/>
          <p:cNvGrpSpPr>
            <a:grpSpLocks/>
          </p:cNvGrpSpPr>
          <p:nvPr/>
        </p:nvGrpSpPr>
        <p:grpSpPr bwMode="auto">
          <a:xfrm>
            <a:off x="5022850" y="2651125"/>
            <a:ext cx="3073400" cy="450850"/>
            <a:chOff x="3168" y="1670"/>
            <a:chExt cx="1936" cy="284"/>
          </a:xfrm>
        </p:grpSpPr>
        <p:graphicFrame>
          <p:nvGraphicFramePr>
            <p:cNvPr id="13335" name="Object 1110"/>
            <p:cNvGraphicFramePr>
              <a:graphicFrameLocks noChangeAspect="1"/>
            </p:cNvGraphicFramePr>
            <p:nvPr/>
          </p:nvGraphicFramePr>
          <p:xfrm>
            <a:off x="3168" y="1680"/>
            <a:ext cx="25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0" name="公式" r:id="rId27" imgW="114406" imgH="129383" progId="Equation.3">
                    <p:embed/>
                  </p:oleObj>
                </mc:Choice>
                <mc:Fallback>
                  <p:oleObj name="公式" r:id="rId27" imgW="114406" imgH="129383" progId="Equation.3">
                    <p:embed/>
                    <p:pic>
                      <p:nvPicPr>
                        <p:cNvPr id="0" name="Object 1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80"/>
                          <a:ext cx="25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111"/>
            <p:cNvGraphicFramePr>
              <a:graphicFrameLocks noChangeAspect="1"/>
            </p:cNvGraphicFramePr>
            <p:nvPr/>
          </p:nvGraphicFramePr>
          <p:xfrm>
            <a:off x="4080" y="1680"/>
            <a:ext cx="25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1" name="公式" r:id="rId29" imgW="114406" imgH="129383" progId="Equation.3">
                    <p:embed/>
                  </p:oleObj>
                </mc:Choice>
                <mc:Fallback>
                  <p:oleObj name="公式" r:id="rId29" imgW="114406" imgH="129383" progId="Equation.3">
                    <p:embed/>
                    <p:pic>
                      <p:nvPicPr>
                        <p:cNvPr id="0" name="Object 1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80"/>
                          <a:ext cx="25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112"/>
            <p:cNvGraphicFramePr>
              <a:graphicFrameLocks noChangeAspect="1"/>
            </p:cNvGraphicFramePr>
            <p:nvPr/>
          </p:nvGraphicFramePr>
          <p:xfrm>
            <a:off x="4848" y="1670"/>
            <a:ext cx="25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2" name="公式" r:id="rId31" imgW="114406" imgH="137019" progId="Equation.3">
                    <p:embed/>
                  </p:oleObj>
                </mc:Choice>
                <mc:Fallback>
                  <p:oleObj name="公式" r:id="rId31" imgW="114406" imgH="137019" progId="Equation.3">
                    <p:embed/>
                    <p:pic>
                      <p:nvPicPr>
                        <p:cNvPr id="0" name="Object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70"/>
                          <a:ext cx="25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文本框 1"/>
          <p:cNvSpPr txBox="1">
            <a:spLocks noChangeArrowheads="1"/>
          </p:cNvSpPr>
          <p:nvPr/>
        </p:nvSpPr>
        <p:spPr bwMode="auto">
          <a:xfrm>
            <a:off x="3994150" y="3468688"/>
            <a:ext cx="54022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注意区分</a:t>
            </a:r>
            <a:r>
              <a:rPr lang="en-US" altLang="zh-CN"/>
              <a:t>B</a:t>
            </a:r>
            <a:r>
              <a:rPr lang="zh-CN" altLang="en-US"/>
              <a:t>本身的张力（？）和</a:t>
            </a:r>
            <a:r>
              <a:rPr lang="en-US" altLang="zh-CN"/>
              <a:t>B</a:t>
            </a:r>
            <a:r>
              <a:rPr lang="zh-CN" altLang="en-US"/>
              <a:t>受到</a:t>
            </a:r>
            <a:r>
              <a:rPr lang="en-US" altLang="zh-CN"/>
              <a:t>AC</a:t>
            </a:r>
            <a:r>
              <a:rPr lang="zh-CN" altLang="en-US"/>
              <a:t>的张力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64146"/>
              </p:ext>
            </p:extLst>
          </p:nvPr>
        </p:nvGraphicFramePr>
        <p:xfrm>
          <a:off x="181848" y="5470525"/>
          <a:ext cx="1903334" cy="66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3" name="Equation" r:id="rId33" imgW="507960" imgH="177480" progId="Equation.DSMT4">
                  <p:embed/>
                </p:oleObj>
              </mc:Choice>
              <mc:Fallback>
                <p:oleObj name="Equation" r:id="rId3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1848" y="5470525"/>
                        <a:ext cx="1903334" cy="666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80" name="Rectangle 44"/>
          <p:cNvSpPr>
            <a:spLocks noChangeArrowheads="1"/>
          </p:cNvSpPr>
          <p:nvPr/>
        </p:nvSpPr>
        <p:spPr bwMode="auto">
          <a:xfrm>
            <a:off x="304800" y="228600"/>
            <a:ext cx="167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段运动方程为</a:t>
            </a:r>
          </a:p>
        </p:txBody>
      </p:sp>
      <p:graphicFrame>
        <p:nvGraphicFramePr>
          <p:cNvPr id="321582" name="Object 46"/>
          <p:cNvGraphicFramePr>
            <a:graphicFrameLocks noChangeAspect="1"/>
          </p:cNvGraphicFramePr>
          <p:nvPr/>
        </p:nvGraphicFramePr>
        <p:xfrm>
          <a:off x="1828800" y="1905000"/>
          <a:ext cx="38100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公式" r:id="rId3" imgW="1234653" imgH="403844" progId="Equation.3">
                  <p:embed/>
                </p:oleObj>
              </mc:Choice>
              <mc:Fallback>
                <p:oleObj name="公式" r:id="rId3" imgW="1234653" imgH="40384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38100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3" name="Object 47"/>
          <p:cNvGraphicFramePr>
            <a:graphicFrameLocks noChangeAspect="1"/>
          </p:cNvGraphicFramePr>
          <p:nvPr/>
        </p:nvGraphicFramePr>
        <p:xfrm>
          <a:off x="6977063" y="1905000"/>
          <a:ext cx="21669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9" name="公式" r:id="rId5" imgW="686013" imgH="380937" progId="Equation.3">
                  <p:embed/>
                </p:oleObj>
              </mc:Choice>
              <mc:Fallback>
                <p:oleObj name="公式" r:id="rId5" imgW="686013" imgH="38093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1905000"/>
                        <a:ext cx="21669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4" name="Object 48"/>
          <p:cNvGraphicFramePr>
            <a:graphicFrameLocks noChangeAspect="1"/>
          </p:cNvGraphicFramePr>
          <p:nvPr/>
        </p:nvGraphicFramePr>
        <p:xfrm>
          <a:off x="1828800" y="3657600"/>
          <a:ext cx="2166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" name="公式" r:id="rId7" imgW="686013" imgH="190469" progId="Equation.3">
                  <p:embed/>
                </p:oleObj>
              </mc:Choice>
              <mc:Fallback>
                <p:oleObj name="公式" r:id="rId7" imgW="686013" imgH="19046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21669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6" name="Object 50"/>
          <p:cNvGraphicFramePr>
            <a:graphicFrameLocks noChangeAspect="1"/>
          </p:cNvGraphicFramePr>
          <p:nvPr/>
        </p:nvGraphicFramePr>
        <p:xfrm>
          <a:off x="1371600" y="4724400"/>
          <a:ext cx="15192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1" name="公式" r:id="rId9" imgW="480166" imgH="380937" progId="Equation.3">
                  <p:embed/>
                </p:oleObj>
              </mc:Choice>
              <mc:Fallback>
                <p:oleObj name="公式" r:id="rId9" imgW="480166" imgH="38093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15192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87" name="Object 51"/>
          <p:cNvGraphicFramePr>
            <a:graphicFrameLocks noChangeAspect="1"/>
          </p:cNvGraphicFramePr>
          <p:nvPr/>
        </p:nvGraphicFramePr>
        <p:xfrm>
          <a:off x="5105400" y="48768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2" name="公式" r:id="rId11" imgW="822960" imgH="205740" progId="Equation.3">
                  <p:embed/>
                </p:oleObj>
              </mc:Choice>
              <mc:Fallback>
                <p:oleObj name="公式" r:id="rId11" imgW="822960" imgH="2057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2514600" cy="660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88" name="Rectangle 52"/>
          <p:cNvSpPr>
            <a:spLocks noChangeArrowheads="1"/>
          </p:cNvSpPr>
          <p:nvPr/>
        </p:nvSpPr>
        <p:spPr bwMode="auto">
          <a:xfrm>
            <a:off x="533400" y="4953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21589" name="AutoShape 53"/>
          <p:cNvSpPr>
            <a:spLocks noChangeArrowheads="1"/>
          </p:cNvSpPr>
          <p:nvPr/>
        </p:nvSpPr>
        <p:spPr bwMode="auto">
          <a:xfrm>
            <a:off x="3657600" y="50292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1590" name="Object 54"/>
          <p:cNvGraphicFramePr>
            <a:graphicFrameLocks noChangeAspect="1"/>
          </p:cNvGraphicFramePr>
          <p:nvPr/>
        </p:nvGraphicFramePr>
        <p:xfrm>
          <a:off x="2133600" y="0"/>
          <a:ext cx="640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3" name="公式" r:id="rId13" imgW="2095465" imgH="380937" progId="Equation.3">
                  <p:embed/>
                </p:oleObj>
              </mc:Choice>
              <mc:Fallback>
                <p:oleObj name="公式" r:id="rId13" imgW="2095465" imgH="380937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0"/>
                        <a:ext cx="640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91" name="AutoShape 55"/>
          <p:cNvSpPr>
            <a:spLocks noChangeArrowheads="1"/>
          </p:cNvSpPr>
          <p:nvPr/>
        </p:nvSpPr>
        <p:spPr bwMode="auto">
          <a:xfrm>
            <a:off x="762000" y="23622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1592" name="AutoShape 56"/>
          <p:cNvSpPr>
            <a:spLocks noChangeArrowheads="1"/>
          </p:cNvSpPr>
          <p:nvPr/>
        </p:nvSpPr>
        <p:spPr bwMode="auto">
          <a:xfrm>
            <a:off x="5943600" y="22860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1593" name="AutoShape 57"/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6006812"/>
            <a:ext cx="32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a</a:t>
            </a:r>
            <a:r>
              <a:rPr lang="zh-CN" altLang="en-US" dirty="0" smtClean="0"/>
              <a:t>的量纲？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323850" y="260350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波动方程</a:t>
            </a:r>
            <a:r>
              <a:rPr lang="zh-CN" altLang="en-US" dirty="0" smtClean="0"/>
              <a:t>：横波，纵波</a:t>
            </a:r>
            <a:endParaRPr lang="zh-CN" altLang="en-US" dirty="0"/>
          </a:p>
        </p:txBody>
      </p:sp>
      <p:graphicFrame>
        <p:nvGraphicFramePr>
          <p:cNvPr id="3" name="Object 51"/>
          <p:cNvGraphicFramePr>
            <a:graphicFrameLocks noChangeAspect="1"/>
          </p:cNvGraphicFramePr>
          <p:nvPr/>
        </p:nvGraphicFramePr>
        <p:xfrm>
          <a:off x="2339975" y="1052513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2514600" cy="660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椭圆 3"/>
          <p:cNvSpPr>
            <a:spLocks noChangeArrowheads="1"/>
          </p:cNvSpPr>
          <p:nvPr/>
        </p:nvSpPr>
        <p:spPr bwMode="auto">
          <a:xfrm>
            <a:off x="2163763" y="846138"/>
            <a:ext cx="792162" cy="115093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5" name="Object 51"/>
          <p:cNvGraphicFramePr>
            <a:graphicFrameLocks noChangeAspect="1"/>
          </p:cNvGraphicFramePr>
          <p:nvPr/>
        </p:nvGraphicFramePr>
        <p:xfrm>
          <a:off x="2351088" y="3429000"/>
          <a:ext cx="2543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5" imgW="838271" imgH="221011" progId="Equation.DSMT4">
                  <p:embed/>
                </p:oleObj>
              </mc:Choice>
              <mc:Fallback>
                <p:oleObj name="Equation" r:id="rId5" imgW="838271" imgH="221011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29000"/>
                        <a:ext cx="2543175" cy="673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下箭头 5"/>
          <p:cNvSpPr>
            <a:spLocks noChangeArrowheads="1"/>
          </p:cNvSpPr>
          <p:nvPr/>
        </p:nvSpPr>
        <p:spPr bwMode="auto">
          <a:xfrm>
            <a:off x="3203575" y="1989138"/>
            <a:ext cx="576263" cy="1216025"/>
          </a:xfrm>
          <a:prstGeom prst="downArrow">
            <a:avLst>
              <a:gd name="adj1" fmla="val 50000"/>
              <a:gd name="adj2" fmla="val 500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15367" name="文本框 6"/>
          <p:cNvSpPr txBox="1">
            <a:spLocks noChangeArrowheads="1"/>
          </p:cNvSpPr>
          <p:nvPr/>
        </p:nvSpPr>
        <p:spPr bwMode="auto">
          <a:xfrm>
            <a:off x="3779838" y="2278063"/>
            <a:ext cx="2879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三维推广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77339" y="3448285"/>
            <a:ext cx="32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dirty="0" smtClean="0"/>
              <a:t>为波速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74" y="4325937"/>
            <a:ext cx="858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补充材料：各向同性固体中的弹性波动方程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17" y="4911389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zhuanlan.zhihu.com</a:t>
            </a:r>
            <a:r>
              <a:rPr lang="en-US" altLang="zh-CN" dirty="0"/>
              <a:t>/p/375966541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98" y="5468515"/>
            <a:ext cx="4783291" cy="1217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781" y="2258474"/>
            <a:ext cx="2214813" cy="99440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0" y="4221088"/>
            <a:ext cx="914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6588224" y="0"/>
            <a:ext cx="0" cy="4221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5940152" y="5538636"/>
            <a:ext cx="28797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/>
              <a:t>两个横波</a:t>
            </a:r>
            <a:endParaRPr lang="en-US" altLang="zh-CN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个纵波</a:t>
            </a:r>
            <a:endParaRPr lang="zh-CN" altLang="en-US" dirty="0"/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6596608" y="1124417"/>
            <a:ext cx="28797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/>
              <a:t>麦克斯韦</a:t>
            </a:r>
            <a:endParaRPr lang="en-US" altLang="zh-CN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/>
              <a:t>电磁波</a:t>
            </a:r>
            <a:r>
              <a:rPr lang="zh-CN" altLang="en-US" dirty="0" smtClean="0"/>
              <a:t>方程</a:t>
            </a:r>
            <a:endParaRPr lang="zh-CN" altLang="en-US" dirty="0"/>
          </a:p>
        </p:txBody>
      </p: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7190962" y="3411931"/>
            <a:ext cx="2879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横波解</a:t>
            </a:r>
            <a:endParaRPr lang="zh-CN" altLang="en-US" dirty="0"/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-450104" y="2270039"/>
            <a:ext cx="28797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/>
              <a:t>标量</a:t>
            </a:r>
            <a:endParaRPr lang="en-US" altLang="zh-CN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 smtClean="0"/>
              <a:t>波动方程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0" name="Rectangle 8" descr="80%"/>
          <p:cNvSpPr>
            <a:spLocks noChangeArrowheads="1"/>
          </p:cNvSpPr>
          <p:nvPr/>
        </p:nvSpPr>
        <p:spPr bwMode="auto">
          <a:xfrm>
            <a:off x="300038" y="227013"/>
            <a:ext cx="2168525" cy="522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、扩散方程</a:t>
            </a:r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3048000" y="228600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由于浓度不同引起的分子运动</a:t>
            </a:r>
          </a:p>
        </p:txBody>
      </p:sp>
      <p:graphicFrame>
        <p:nvGraphicFramePr>
          <p:cNvPr id="274482" name="Object 50"/>
          <p:cNvGraphicFramePr>
            <a:graphicFrameLocks noChangeAspect="1"/>
          </p:cNvGraphicFramePr>
          <p:nvPr/>
        </p:nvGraphicFramePr>
        <p:xfrm>
          <a:off x="6400800" y="1219200"/>
          <a:ext cx="22971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2" name="公式" r:id="rId4" imgW="647735" imgH="167561" progId="Equation.3">
                  <p:embed/>
                </p:oleObj>
              </mc:Choice>
              <mc:Fallback>
                <p:oleObj name="公式" r:id="rId4" imgW="647735" imgH="16756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19200"/>
                        <a:ext cx="22971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85" name="Rectangle 53"/>
          <p:cNvSpPr>
            <a:spLocks noChangeArrowheads="1"/>
          </p:cNvSpPr>
          <p:nvPr/>
        </p:nvSpPr>
        <p:spPr bwMode="auto">
          <a:xfrm>
            <a:off x="228600" y="914400"/>
            <a:ext cx="5410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u="sng" dirty="0">
                <a:latin typeface="Book Antiqua" panose="02040602050305030304" pitchFamily="18" charset="0"/>
                <a:ea typeface="楷体_GB2312" pitchFamily="49" charset="-122"/>
              </a:rPr>
              <a:t>扩散流强度</a:t>
            </a:r>
            <a:r>
              <a:rPr lang="en-US" altLang="zh-CN" sz="2800" b="1" u="sng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q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，即单位 </a:t>
            </a:r>
            <a:r>
              <a:rPr lang="zh-CN" altLang="zh-CN" sz="2800" b="1" dirty="0">
                <a:latin typeface="Book Antiqua" panose="02040602050305030304" pitchFamily="18" charset="0"/>
                <a:ea typeface="楷体_GB2312" pitchFamily="49" charset="-122"/>
              </a:rPr>
              <a:t>时间内流过单位面积的分子数或质量，与</a:t>
            </a:r>
            <a:r>
              <a:rPr lang="zh-CN" altLang="zh-CN" sz="2800" b="1" u="sng" dirty="0">
                <a:latin typeface="Book Antiqua" panose="02040602050305030304" pitchFamily="18" charset="0"/>
                <a:ea typeface="楷体_GB2312" pitchFamily="49" charset="-122"/>
              </a:rPr>
              <a:t>浓度</a:t>
            </a:r>
            <a:r>
              <a:rPr lang="zh-CN" altLang="en-US" sz="2800" b="1" u="sng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u="sng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u(</a:t>
            </a:r>
            <a:r>
              <a:rPr lang="zh-CN" altLang="zh-CN" sz="2800" b="1" u="sng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单位体积内的粒子数）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Book Antiqua" panose="02040602050305030304" pitchFamily="18" charset="0"/>
                <a:ea typeface="楷体_GB2312" pitchFamily="49" charset="-122"/>
              </a:rPr>
              <a:t>的下降成正比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74486" name="Rectangle 54"/>
          <p:cNvSpPr>
            <a:spLocks noChangeArrowheads="1"/>
          </p:cNvSpPr>
          <p:nvPr/>
        </p:nvSpPr>
        <p:spPr bwMode="auto">
          <a:xfrm>
            <a:off x="6303963" y="2209800"/>
            <a:ext cx="284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D </a:t>
            </a:r>
            <a:r>
              <a:rPr lang="zh-CN" altLang="zh-CN" sz="2800" b="1" dirty="0">
                <a:latin typeface="Book Antiqua" panose="02040602050305030304" pitchFamily="18" charset="0"/>
                <a:ea typeface="楷体_GB2312" pitchFamily="49" charset="-122"/>
              </a:rPr>
              <a:t>为扩散系数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4487" name="Object 55"/>
          <p:cNvGraphicFramePr>
            <a:graphicFrameLocks noChangeAspect="1"/>
          </p:cNvGraphicFramePr>
          <p:nvPr/>
        </p:nvGraphicFramePr>
        <p:xfrm>
          <a:off x="0" y="2895600"/>
          <a:ext cx="5743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3" name="公式" r:id="rId6" imgW="1676542" imgH="380937" progId="Equation.3">
                  <p:embed/>
                </p:oleObj>
              </mc:Choice>
              <mc:Fallback>
                <p:oleObj name="公式" r:id="rId6" imgW="1676542" imgH="38093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57435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88" name="Object 56"/>
          <p:cNvGraphicFramePr>
            <a:graphicFrameLocks noChangeAspect="1"/>
          </p:cNvGraphicFramePr>
          <p:nvPr/>
        </p:nvGraphicFramePr>
        <p:xfrm>
          <a:off x="0" y="4343400"/>
          <a:ext cx="25098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4" name="公式" r:id="rId8" imgW="708554" imgH="358030" progId="Equation.3">
                  <p:embed/>
                </p:oleObj>
              </mc:Choice>
              <mc:Fallback>
                <p:oleObj name="公式" r:id="rId8" imgW="708554" imgH="35803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25098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89" name="Object 57"/>
          <p:cNvGraphicFramePr>
            <a:graphicFrameLocks noChangeAspect="1"/>
          </p:cNvGraphicFramePr>
          <p:nvPr/>
        </p:nvGraphicFramePr>
        <p:xfrm>
          <a:off x="3352800" y="4267200"/>
          <a:ext cx="25098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5" name="公式" r:id="rId10" imgW="708554" imgH="380937" progId="Equation.3">
                  <p:embed/>
                </p:oleObj>
              </mc:Choice>
              <mc:Fallback>
                <p:oleObj name="公式" r:id="rId10" imgW="708554" imgH="38093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25098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90" name="Object 58"/>
          <p:cNvGraphicFramePr>
            <a:graphicFrameLocks noChangeAspect="1"/>
          </p:cNvGraphicFramePr>
          <p:nvPr/>
        </p:nvGraphicFramePr>
        <p:xfrm>
          <a:off x="6632575" y="4267200"/>
          <a:ext cx="25114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6" name="公式" r:id="rId12" imgW="708554" imgH="358030" progId="Equation.3">
                  <p:embed/>
                </p:oleObj>
              </mc:Choice>
              <mc:Fallback>
                <p:oleObj name="公式" r:id="rId12" imgW="708554" imgH="35803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4267200"/>
                        <a:ext cx="25114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91" name="Line 59"/>
          <p:cNvSpPr>
            <a:spLocks noChangeShapeType="1"/>
          </p:cNvSpPr>
          <p:nvPr/>
        </p:nvSpPr>
        <p:spPr bwMode="auto">
          <a:xfrm flipH="1" flipV="1">
            <a:off x="6096000" y="1600200"/>
            <a:ext cx="0" cy="2286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92" name="Line 60"/>
          <p:cNvSpPr>
            <a:spLocks noChangeShapeType="1"/>
          </p:cNvSpPr>
          <p:nvPr/>
        </p:nvSpPr>
        <p:spPr bwMode="auto">
          <a:xfrm flipH="1">
            <a:off x="6096000" y="40386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94" name="Rectangle 62"/>
          <p:cNvSpPr>
            <a:spLocks noChangeArrowheads="1"/>
          </p:cNvSpPr>
          <p:nvPr/>
        </p:nvSpPr>
        <p:spPr bwMode="auto">
          <a:xfrm>
            <a:off x="6303963" y="2743200"/>
            <a:ext cx="2840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负号表扩散方向与浓度梯度相反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451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7813"/>
              </p:ext>
            </p:extLst>
          </p:nvPr>
        </p:nvGraphicFramePr>
        <p:xfrm>
          <a:off x="1434306" y="5157192"/>
          <a:ext cx="2297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7" name="公式" r:id="rId14" imgW="647735" imgH="358030" progId="Equation.3">
                  <p:embed/>
                </p:oleObj>
              </mc:Choice>
              <mc:Fallback>
                <p:oleObj name="公式" r:id="rId14" imgW="647735" imgH="35803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06" y="5157192"/>
                        <a:ext cx="22971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516" name="Rectangle 84"/>
          <p:cNvSpPr>
            <a:spLocks noChangeArrowheads="1"/>
          </p:cNvSpPr>
          <p:nvPr/>
        </p:nvSpPr>
        <p:spPr bwMode="auto">
          <a:xfrm>
            <a:off x="469900" y="563794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大小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328" y="683924"/>
            <a:ext cx="21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菲克定律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824" y="5572279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的量纲？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8" name="Object 1028"/>
          <p:cNvGraphicFramePr>
            <a:graphicFrameLocks noChangeAspect="1"/>
          </p:cNvGraphicFramePr>
          <p:nvPr/>
        </p:nvGraphicFramePr>
        <p:xfrm>
          <a:off x="5257800" y="2514600"/>
          <a:ext cx="19526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9" name="公式" r:id="rId3" imgW="548640" imgH="190469" progId="Equation.3">
                  <p:embed/>
                </p:oleObj>
              </mc:Choice>
              <mc:Fallback>
                <p:oleObj name="公式" r:id="rId3" imgW="548640" imgH="19046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19526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3" name="Object 1033"/>
          <p:cNvGraphicFramePr>
            <a:graphicFrameLocks noChangeAspect="1"/>
          </p:cNvGraphicFramePr>
          <p:nvPr/>
        </p:nvGraphicFramePr>
        <p:xfrm>
          <a:off x="0" y="304800"/>
          <a:ext cx="25098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0" name="公式" r:id="rId5" imgW="708554" imgH="358030" progId="Equation.3">
                  <p:embed/>
                </p:oleObj>
              </mc:Choice>
              <mc:Fallback>
                <p:oleObj name="公式" r:id="rId5" imgW="708554" imgH="35803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"/>
                        <a:ext cx="25098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4" name="Object 1034"/>
          <p:cNvGraphicFramePr>
            <a:graphicFrameLocks noChangeAspect="1"/>
          </p:cNvGraphicFramePr>
          <p:nvPr/>
        </p:nvGraphicFramePr>
        <p:xfrm>
          <a:off x="3200400" y="228600"/>
          <a:ext cx="25098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1" name="公式" r:id="rId7" imgW="708554" imgH="380937" progId="Equation.3">
                  <p:embed/>
                </p:oleObj>
              </mc:Choice>
              <mc:Fallback>
                <p:oleObj name="公式" r:id="rId7" imgW="708554" imgH="380937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"/>
                        <a:ext cx="25098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5" name="Object 1035"/>
          <p:cNvGraphicFramePr>
            <a:graphicFrameLocks noChangeAspect="1"/>
          </p:cNvGraphicFramePr>
          <p:nvPr/>
        </p:nvGraphicFramePr>
        <p:xfrm>
          <a:off x="6400800" y="304800"/>
          <a:ext cx="25114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2" name="公式" r:id="rId9" imgW="708554" imgH="358030" progId="Equation.3">
                  <p:embed/>
                </p:oleObj>
              </mc:Choice>
              <mc:Fallback>
                <p:oleObj name="公式" r:id="rId9" imgW="708554" imgH="35803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"/>
                        <a:ext cx="25114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8" name="Line 1038"/>
          <p:cNvSpPr>
            <a:spLocks noChangeShapeType="1"/>
          </p:cNvSpPr>
          <p:nvPr/>
        </p:nvSpPr>
        <p:spPr bwMode="auto">
          <a:xfrm flipH="1">
            <a:off x="0" y="1676400"/>
            <a:ext cx="891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3840" name="Group 1040"/>
          <p:cNvGrpSpPr>
            <a:grpSpLocks/>
          </p:cNvGrpSpPr>
          <p:nvPr/>
        </p:nvGrpSpPr>
        <p:grpSpPr bwMode="auto">
          <a:xfrm>
            <a:off x="0" y="3810000"/>
            <a:ext cx="4286250" cy="2133600"/>
            <a:chOff x="132" y="2976"/>
            <a:chExt cx="2700" cy="1344"/>
          </a:xfrm>
        </p:grpSpPr>
        <p:graphicFrame>
          <p:nvGraphicFramePr>
            <p:cNvPr id="17419" name="Object 1041"/>
            <p:cNvGraphicFramePr>
              <a:graphicFrameLocks noChangeAspect="1"/>
            </p:cNvGraphicFramePr>
            <p:nvPr/>
          </p:nvGraphicFramePr>
          <p:xfrm>
            <a:off x="745" y="3995"/>
            <a:ext cx="86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3" name="公式" r:id="rId11" imgW="472511" imgH="167561" progId="Equation.3">
                    <p:embed/>
                  </p:oleObj>
                </mc:Choice>
                <mc:Fallback>
                  <p:oleObj name="公式" r:id="rId11" imgW="472511" imgH="167561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3995"/>
                          <a:ext cx="86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Line 1042"/>
            <p:cNvSpPr>
              <a:spLocks noChangeShapeType="1"/>
            </p:cNvSpPr>
            <p:nvPr/>
          </p:nvSpPr>
          <p:spPr bwMode="auto">
            <a:xfrm>
              <a:off x="720" y="4303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1043"/>
            <p:cNvSpPr>
              <a:spLocks noChangeShapeType="1"/>
            </p:cNvSpPr>
            <p:nvPr/>
          </p:nvSpPr>
          <p:spPr bwMode="auto">
            <a:xfrm flipH="1" flipV="1">
              <a:off x="384" y="3775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1044"/>
            <p:cNvSpPr>
              <a:spLocks noChangeShapeType="1"/>
            </p:cNvSpPr>
            <p:nvPr/>
          </p:nvSpPr>
          <p:spPr bwMode="auto">
            <a:xfrm flipV="1">
              <a:off x="720" y="3391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AutoShape 1045"/>
            <p:cNvSpPr>
              <a:spLocks noChangeArrowheads="1"/>
            </p:cNvSpPr>
            <p:nvPr/>
          </p:nvSpPr>
          <p:spPr bwMode="auto">
            <a:xfrm>
              <a:off x="1296" y="3247"/>
              <a:ext cx="960" cy="768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17424" name="Object 1046"/>
            <p:cNvGraphicFramePr>
              <a:graphicFrameLocks noChangeAspect="1"/>
            </p:cNvGraphicFramePr>
            <p:nvPr/>
          </p:nvGraphicFramePr>
          <p:xfrm>
            <a:off x="2256" y="4095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4" name="公式" r:id="rId13" imgW="91440" imgH="99264" progId="Equation.3">
                    <p:embed/>
                  </p:oleObj>
                </mc:Choice>
                <mc:Fallback>
                  <p:oleObj name="公式" r:id="rId13" imgW="91440" imgH="99264" progId="Equation.3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4095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047"/>
            <p:cNvGraphicFramePr>
              <a:graphicFrameLocks noChangeAspect="1"/>
            </p:cNvGraphicFramePr>
            <p:nvPr/>
          </p:nvGraphicFramePr>
          <p:xfrm>
            <a:off x="132" y="3533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5" name="公式" r:id="rId15" imgW="99095" imgH="129383" progId="Equation.3">
                    <p:embed/>
                  </p:oleObj>
                </mc:Choice>
                <mc:Fallback>
                  <p:oleObj name="公式" r:id="rId15" imgW="99095" imgH="129383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3533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048"/>
            <p:cNvGraphicFramePr>
              <a:graphicFrameLocks noChangeAspect="1"/>
            </p:cNvGraphicFramePr>
            <p:nvPr/>
          </p:nvGraphicFramePr>
          <p:xfrm>
            <a:off x="480" y="3179"/>
            <a:ext cx="21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6" name="公式" r:id="rId17" imgW="91440" imgH="91629" progId="Equation.3">
                    <p:embed/>
                  </p:oleObj>
                </mc:Choice>
                <mc:Fallback>
                  <p:oleObj name="公式" r:id="rId17" imgW="91440" imgH="91629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79"/>
                          <a:ext cx="21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1049"/>
            <p:cNvGraphicFramePr>
              <a:graphicFrameLocks noChangeAspect="1"/>
            </p:cNvGraphicFramePr>
            <p:nvPr/>
          </p:nvGraphicFramePr>
          <p:xfrm>
            <a:off x="1488" y="3264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7" name="公式" r:id="rId19" imgW="152258" imgH="137019" progId="Equation.3">
                    <p:embed/>
                  </p:oleObj>
                </mc:Choice>
                <mc:Fallback>
                  <p:oleObj name="公式" r:id="rId19" imgW="152258" imgH="137019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264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1050"/>
            <p:cNvGraphicFramePr>
              <a:graphicFrameLocks noChangeAspect="1"/>
            </p:cNvGraphicFramePr>
            <p:nvPr/>
          </p:nvGraphicFramePr>
          <p:xfrm>
            <a:off x="2055" y="3724"/>
            <a:ext cx="34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8" name="公式" r:id="rId21" imgW="167569" imgH="167561" progId="Equation.3">
                    <p:embed/>
                  </p:oleObj>
                </mc:Choice>
                <mc:Fallback>
                  <p:oleObj name="公式" r:id="rId21" imgW="167569" imgH="167561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3724"/>
                          <a:ext cx="34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1051"/>
            <p:cNvGraphicFramePr>
              <a:graphicFrameLocks noChangeAspect="1"/>
            </p:cNvGraphicFramePr>
            <p:nvPr/>
          </p:nvGraphicFramePr>
          <p:xfrm>
            <a:off x="1920" y="3456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9" name="公式" r:id="rId23" imgW="152258" imgH="137019" progId="Equation.3">
                    <p:embed/>
                  </p:oleObj>
                </mc:Choice>
                <mc:Fallback>
                  <p:oleObj name="公式" r:id="rId23" imgW="152258" imgH="137019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456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Line 1052"/>
            <p:cNvSpPr>
              <a:spLocks noChangeShapeType="1"/>
            </p:cNvSpPr>
            <p:nvPr/>
          </p:nvSpPr>
          <p:spPr bwMode="auto">
            <a:xfrm flipH="1">
              <a:off x="2208" y="364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053"/>
            <p:cNvSpPr>
              <a:spLocks noChangeShapeType="1"/>
            </p:cNvSpPr>
            <p:nvPr/>
          </p:nvSpPr>
          <p:spPr bwMode="auto">
            <a:xfrm flipV="1">
              <a:off x="1728" y="3696"/>
              <a:ext cx="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1054"/>
            <p:cNvSpPr>
              <a:spLocks noChangeShapeType="1"/>
            </p:cNvSpPr>
            <p:nvPr/>
          </p:nvSpPr>
          <p:spPr bwMode="auto">
            <a:xfrm flipH="1">
              <a:off x="1920" y="2976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Oval 1055"/>
            <p:cNvSpPr>
              <a:spLocks noChangeArrowheads="1"/>
            </p:cNvSpPr>
            <p:nvPr/>
          </p:nvSpPr>
          <p:spPr bwMode="auto">
            <a:xfrm>
              <a:off x="1296" y="3984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7434" name="Line 1056"/>
            <p:cNvSpPr>
              <a:spLocks noChangeShapeType="1"/>
            </p:cNvSpPr>
            <p:nvPr/>
          </p:nvSpPr>
          <p:spPr bwMode="auto">
            <a:xfrm flipH="1">
              <a:off x="864" y="369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3857" name="Rectangle 1057"/>
          <p:cNvSpPr>
            <a:spLocks noChangeArrowheads="1"/>
          </p:cNvSpPr>
          <p:nvPr/>
        </p:nvSpPr>
        <p:spPr bwMode="auto">
          <a:xfrm>
            <a:off x="304800" y="2133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方向左表面，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dt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时间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流入六面体的流量为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333858" name="Rectangle 1058"/>
          <p:cNvSpPr>
            <a:spLocks noChangeArrowheads="1"/>
          </p:cNvSpPr>
          <p:nvPr/>
        </p:nvSpPr>
        <p:spPr bwMode="auto">
          <a:xfrm>
            <a:off x="4876800" y="3733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流出六面体的流量为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33861" name="Object 1061"/>
          <p:cNvGraphicFramePr>
            <a:graphicFrameLocks noChangeAspect="1"/>
          </p:cNvGraphicFramePr>
          <p:nvPr/>
        </p:nvGraphicFramePr>
        <p:xfrm>
          <a:off x="5105400" y="5105400"/>
          <a:ext cx="28527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0" name="公式" r:id="rId25" imgW="815305" imgH="213376" progId="Equation.3">
                  <p:embed/>
                </p:oleObj>
              </mc:Choice>
              <mc:Fallback>
                <p:oleObj name="公式" r:id="rId25" imgW="815305" imgH="213376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28527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8"/>
          <p:cNvGraphicFramePr>
            <a:graphicFrameLocks noChangeAspect="1"/>
          </p:cNvGraphicFramePr>
          <p:nvPr/>
        </p:nvGraphicFramePr>
        <p:xfrm>
          <a:off x="5791200" y="1524000"/>
          <a:ext cx="23399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3" name="公式" r:id="rId3" imgW="663046" imgH="213376" progId="Equation.3">
                  <p:embed/>
                </p:oleObj>
              </mc:Choice>
              <mc:Fallback>
                <p:oleObj name="公式" r:id="rId3" imgW="663046" imgH="21337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23399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1057"/>
          <p:cNvSpPr>
            <a:spLocks noChangeArrowheads="1"/>
          </p:cNvSpPr>
          <p:nvPr/>
        </p:nvSpPr>
        <p:spPr bwMode="auto">
          <a:xfrm>
            <a:off x="4800600" y="3048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方向左表面，单位时间流入六面体的流量为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18436" name="Rectangle 1058"/>
          <p:cNvSpPr>
            <a:spLocks noChangeArrowheads="1"/>
          </p:cNvSpPr>
          <p:nvPr/>
        </p:nvSpPr>
        <p:spPr bwMode="auto">
          <a:xfrm>
            <a:off x="0" y="27432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单位时间流出六面体的流量为</a:t>
            </a:r>
          </a:p>
        </p:txBody>
      </p:sp>
      <p:graphicFrame>
        <p:nvGraphicFramePr>
          <p:cNvPr id="18437" name="Object 1059"/>
          <p:cNvGraphicFramePr>
            <a:graphicFrameLocks noChangeAspect="1"/>
          </p:cNvGraphicFramePr>
          <p:nvPr/>
        </p:nvGraphicFramePr>
        <p:xfrm>
          <a:off x="5791200" y="2514600"/>
          <a:ext cx="28527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4" name="公式" r:id="rId5" imgW="815305" imgH="213376" progId="Equation.3">
                  <p:embed/>
                </p:oleObj>
              </mc:Choice>
              <mc:Fallback>
                <p:oleObj name="公式" r:id="rId5" imgW="815305" imgH="213376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8527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52" name="Rectangle 1060"/>
          <p:cNvSpPr>
            <a:spLocks noChangeArrowheads="1"/>
          </p:cNvSpPr>
          <p:nvPr/>
        </p:nvSpPr>
        <p:spPr bwMode="auto">
          <a:xfrm>
            <a:off x="0" y="3657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净流入量为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0854" name="Object 1062"/>
          <p:cNvGraphicFramePr>
            <a:graphicFrameLocks noChangeAspect="1"/>
          </p:cNvGraphicFramePr>
          <p:nvPr/>
        </p:nvGraphicFramePr>
        <p:xfrm>
          <a:off x="2017713" y="3581400"/>
          <a:ext cx="5448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5" name="公式" r:id="rId7" imgW="1585102" imgH="213376" progId="Equation.3">
                  <p:embed/>
                </p:oleObj>
              </mc:Choice>
              <mc:Fallback>
                <p:oleObj name="公式" r:id="rId7" imgW="1585102" imgH="213376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581400"/>
                        <a:ext cx="5448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5" name="Object 1063"/>
          <p:cNvGraphicFramePr>
            <a:graphicFrameLocks noChangeAspect="1"/>
          </p:cNvGraphicFramePr>
          <p:nvPr/>
        </p:nvGraphicFramePr>
        <p:xfrm>
          <a:off x="2209800" y="4572000"/>
          <a:ext cx="51498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6" name="公式" r:id="rId9" imgW="1501317" imgH="213376" progId="Equation.3">
                  <p:embed/>
                </p:oleObj>
              </mc:Choice>
              <mc:Fallback>
                <p:oleObj name="公式" r:id="rId9" imgW="1501317" imgH="213376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51498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6" name="Object 1064"/>
          <p:cNvGraphicFramePr>
            <a:graphicFrameLocks noChangeAspect="1"/>
          </p:cNvGraphicFramePr>
          <p:nvPr/>
        </p:nvGraphicFramePr>
        <p:xfrm>
          <a:off x="2209800" y="5562600"/>
          <a:ext cx="3621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" name="公式" r:id="rId11" imgW="1044117" imgH="358030" progId="Equation.3">
                  <p:embed/>
                </p:oleObj>
              </mc:Choice>
              <mc:Fallback>
                <p:oleObj name="公式" r:id="rId11" imgW="1044117" imgH="35803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62600"/>
                        <a:ext cx="3621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2" name="Group 1082"/>
          <p:cNvGrpSpPr>
            <a:grpSpLocks/>
          </p:cNvGrpSpPr>
          <p:nvPr/>
        </p:nvGrpSpPr>
        <p:grpSpPr bwMode="auto">
          <a:xfrm>
            <a:off x="0" y="228600"/>
            <a:ext cx="4286250" cy="2133600"/>
            <a:chOff x="0" y="864"/>
            <a:chExt cx="2700" cy="1344"/>
          </a:xfrm>
        </p:grpSpPr>
        <p:graphicFrame>
          <p:nvGraphicFramePr>
            <p:cNvPr id="18443" name="Object 1066"/>
            <p:cNvGraphicFramePr>
              <a:graphicFrameLocks noChangeAspect="1"/>
            </p:cNvGraphicFramePr>
            <p:nvPr/>
          </p:nvGraphicFramePr>
          <p:xfrm>
            <a:off x="613" y="1883"/>
            <a:ext cx="86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8" name="公式" r:id="rId13" imgW="472511" imgH="167561" progId="Equation.3">
                    <p:embed/>
                  </p:oleObj>
                </mc:Choice>
                <mc:Fallback>
                  <p:oleObj name="公式" r:id="rId13" imgW="472511" imgH="167561" progId="Equation.3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883"/>
                          <a:ext cx="86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Line 1067"/>
            <p:cNvSpPr>
              <a:spLocks noChangeShapeType="1"/>
            </p:cNvSpPr>
            <p:nvPr/>
          </p:nvSpPr>
          <p:spPr bwMode="auto">
            <a:xfrm>
              <a:off x="588" y="2191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068"/>
            <p:cNvSpPr>
              <a:spLocks noChangeShapeType="1"/>
            </p:cNvSpPr>
            <p:nvPr/>
          </p:nvSpPr>
          <p:spPr bwMode="auto">
            <a:xfrm flipH="1" flipV="1">
              <a:off x="252" y="1663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1069"/>
            <p:cNvSpPr>
              <a:spLocks noChangeShapeType="1"/>
            </p:cNvSpPr>
            <p:nvPr/>
          </p:nvSpPr>
          <p:spPr bwMode="auto">
            <a:xfrm flipV="1">
              <a:off x="588" y="1279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AutoShape 1070"/>
            <p:cNvSpPr>
              <a:spLocks noChangeArrowheads="1"/>
            </p:cNvSpPr>
            <p:nvPr/>
          </p:nvSpPr>
          <p:spPr bwMode="auto">
            <a:xfrm>
              <a:off x="1164" y="1135"/>
              <a:ext cx="960" cy="76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18448" name="Object 1071"/>
            <p:cNvGraphicFramePr>
              <a:graphicFrameLocks noChangeAspect="1"/>
            </p:cNvGraphicFramePr>
            <p:nvPr/>
          </p:nvGraphicFramePr>
          <p:xfrm>
            <a:off x="2124" y="1983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9" name="公式" r:id="rId15" imgW="91440" imgH="99264" progId="Equation.3">
                    <p:embed/>
                  </p:oleObj>
                </mc:Choice>
                <mc:Fallback>
                  <p:oleObj name="公式" r:id="rId15" imgW="91440" imgH="99264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983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072"/>
            <p:cNvGraphicFramePr>
              <a:graphicFrameLocks noChangeAspect="1"/>
            </p:cNvGraphicFramePr>
            <p:nvPr/>
          </p:nvGraphicFramePr>
          <p:xfrm>
            <a:off x="0" y="1421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0" name="公式" r:id="rId17" imgW="99095" imgH="129383" progId="Equation.3">
                    <p:embed/>
                  </p:oleObj>
                </mc:Choice>
                <mc:Fallback>
                  <p:oleObj name="公式" r:id="rId17" imgW="99095" imgH="129383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1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073"/>
            <p:cNvGraphicFramePr>
              <a:graphicFrameLocks noChangeAspect="1"/>
            </p:cNvGraphicFramePr>
            <p:nvPr/>
          </p:nvGraphicFramePr>
          <p:xfrm>
            <a:off x="348" y="1067"/>
            <a:ext cx="21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" name="公式" r:id="rId19" imgW="91440" imgH="91629" progId="Equation.3">
                    <p:embed/>
                  </p:oleObj>
                </mc:Choice>
                <mc:Fallback>
                  <p:oleObj name="公式" r:id="rId19" imgW="91440" imgH="91629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1067"/>
                          <a:ext cx="21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074"/>
            <p:cNvGraphicFramePr>
              <a:graphicFrameLocks noChangeAspect="1"/>
            </p:cNvGraphicFramePr>
            <p:nvPr/>
          </p:nvGraphicFramePr>
          <p:xfrm>
            <a:off x="1356" y="1152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2" name="公式" r:id="rId21" imgW="152258" imgH="137019" progId="Equation.3">
                    <p:embed/>
                  </p:oleObj>
                </mc:Choice>
                <mc:Fallback>
                  <p:oleObj name="公式" r:id="rId21" imgW="152258" imgH="137019" progId="Equation.3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152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075"/>
            <p:cNvGraphicFramePr>
              <a:graphicFrameLocks noChangeAspect="1"/>
            </p:cNvGraphicFramePr>
            <p:nvPr/>
          </p:nvGraphicFramePr>
          <p:xfrm>
            <a:off x="1923" y="1612"/>
            <a:ext cx="34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3" name="公式" r:id="rId23" imgW="167569" imgH="167561" progId="Equation.3">
                    <p:embed/>
                  </p:oleObj>
                </mc:Choice>
                <mc:Fallback>
                  <p:oleObj name="公式" r:id="rId23" imgW="167569" imgH="167561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1612"/>
                          <a:ext cx="34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076"/>
            <p:cNvGraphicFramePr>
              <a:graphicFrameLocks noChangeAspect="1"/>
            </p:cNvGraphicFramePr>
            <p:nvPr/>
          </p:nvGraphicFramePr>
          <p:xfrm>
            <a:off x="1788" y="1344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4" name="公式" r:id="rId25" imgW="152258" imgH="137019" progId="Equation.3">
                    <p:embed/>
                  </p:oleObj>
                </mc:Choice>
                <mc:Fallback>
                  <p:oleObj name="公式" r:id="rId25" imgW="152258" imgH="137019" progId="Equation.3">
                    <p:embed/>
                    <p:pic>
                      <p:nvPicPr>
                        <p:cNvPr id="0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344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1077"/>
            <p:cNvSpPr>
              <a:spLocks noChangeShapeType="1"/>
            </p:cNvSpPr>
            <p:nvPr/>
          </p:nvSpPr>
          <p:spPr bwMode="auto">
            <a:xfrm flipH="1">
              <a:off x="2076" y="15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078"/>
            <p:cNvSpPr>
              <a:spLocks noChangeShapeType="1"/>
            </p:cNvSpPr>
            <p:nvPr/>
          </p:nvSpPr>
          <p:spPr bwMode="auto">
            <a:xfrm flipV="1">
              <a:off x="1596" y="1584"/>
              <a:ext cx="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079"/>
            <p:cNvSpPr>
              <a:spLocks noChangeShapeType="1"/>
            </p:cNvSpPr>
            <p:nvPr/>
          </p:nvSpPr>
          <p:spPr bwMode="auto">
            <a:xfrm flipH="1">
              <a:off x="1788" y="864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Oval 1080"/>
            <p:cNvSpPr>
              <a:spLocks noChangeArrowheads="1"/>
            </p:cNvSpPr>
            <p:nvPr/>
          </p:nvSpPr>
          <p:spPr bwMode="auto">
            <a:xfrm>
              <a:off x="116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8458" name="Line 1081"/>
            <p:cNvSpPr>
              <a:spLocks noChangeShapeType="1"/>
            </p:cNvSpPr>
            <p:nvPr/>
          </p:nvSpPr>
          <p:spPr bwMode="auto">
            <a:xfrm flipH="1">
              <a:off x="732" y="15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030"/>
          <p:cNvSpPr>
            <a:spLocks noChangeShapeType="1"/>
          </p:cNvSpPr>
          <p:nvPr/>
        </p:nvSpPr>
        <p:spPr bwMode="auto">
          <a:xfrm flipH="1">
            <a:off x="0" y="28194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7" name="Rectangle 1051"/>
          <p:cNvSpPr>
            <a:spLocks noChangeArrowheads="1"/>
          </p:cNvSpPr>
          <p:nvPr/>
        </p:nvSpPr>
        <p:spPr bwMode="auto">
          <a:xfrm>
            <a:off x="4953000" y="2286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方向净流入量为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1870" name="Object 1054"/>
          <p:cNvGraphicFramePr>
            <a:graphicFrameLocks noChangeAspect="1"/>
          </p:cNvGraphicFramePr>
          <p:nvPr/>
        </p:nvGraphicFramePr>
        <p:xfrm>
          <a:off x="5045075" y="990600"/>
          <a:ext cx="3619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3" name="公式" r:id="rId3" imgW="1044117" imgH="358030" progId="Equation.3">
                  <p:embed/>
                </p:oleObj>
              </mc:Choice>
              <mc:Fallback>
                <p:oleObj name="公式" r:id="rId3" imgW="1044117" imgH="35803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990600"/>
                        <a:ext cx="3619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Line 1055"/>
          <p:cNvSpPr>
            <a:spLocks noChangeShapeType="1"/>
          </p:cNvSpPr>
          <p:nvPr/>
        </p:nvSpPr>
        <p:spPr bwMode="auto">
          <a:xfrm flipH="1" flipV="1">
            <a:off x="4495800" y="0"/>
            <a:ext cx="7620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1872" name="Object 1056"/>
          <p:cNvGraphicFramePr>
            <a:graphicFrameLocks noChangeAspect="1"/>
          </p:cNvGraphicFramePr>
          <p:nvPr/>
        </p:nvGraphicFramePr>
        <p:xfrm>
          <a:off x="5157788" y="2057400"/>
          <a:ext cx="40243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4" name="公式" r:id="rId5" imgW="1295471" imgH="358030" progId="Equation.3">
                  <p:embed/>
                </p:oleObj>
              </mc:Choice>
              <mc:Fallback>
                <p:oleObj name="公式" r:id="rId5" imgW="1295471" imgH="35803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057400"/>
                        <a:ext cx="40243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73" name="Rectangle 1057"/>
          <p:cNvSpPr>
            <a:spLocks noChangeArrowheads="1"/>
          </p:cNvSpPr>
          <p:nvPr/>
        </p:nvSpPr>
        <p:spPr bwMode="auto">
          <a:xfrm>
            <a:off x="0" y="3352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y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方向净流入量为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1875" name="Object 1059"/>
          <p:cNvGraphicFramePr>
            <a:graphicFrameLocks noChangeAspect="1"/>
          </p:cNvGraphicFramePr>
          <p:nvPr/>
        </p:nvGraphicFramePr>
        <p:xfrm>
          <a:off x="3048000" y="3733800"/>
          <a:ext cx="3644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5" name="公式" r:id="rId7" imgW="1165754" imgH="380937" progId="Equation.3">
                  <p:embed/>
                </p:oleObj>
              </mc:Choice>
              <mc:Fallback>
                <p:oleObj name="公式" r:id="rId7" imgW="1165754" imgH="380937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36449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76" name="Line 1060"/>
          <p:cNvSpPr>
            <a:spLocks noChangeShapeType="1"/>
          </p:cNvSpPr>
          <p:nvPr/>
        </p:nvSpPr>
        <p:spPr bwMode="auto">
          <a:xfrm flipH="1">
            <a:off x="6019800" y="3429000"/>
            <a:ext cx="3124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7" name="Rectangle 1061"/>
          <p:cNvSpPr>
            <a:spLocks noChangeArrowheads="1"/>
          </p:cNvSpPr>
          <p:nvPr/>
        </p:nvSpPr>
        <p:spPr bwMode="auto">
          <a:xfrm>
            <a:off x="0" y="526097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z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方向净流入量为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1878" name="Object 1062"/>
          <p:cNvGraphicFramePr>
            <a:graphicFrameLocks noChangeAspect="1"/>
          </p:cNvGraphicFramePr>
          <p:nvPr/>
        </p:nvGraphicFramePr>
        <p:xfrm>
          <a:off x="3124200" y="5257800"/>
          <a:ext cx="3644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6" name="公式" r:id="rId9" imgW="1165754" imgH="358030" progId="Equation.3">
                  <p:embed/>
                </p:oleObj>
              </mc:Choice>
              <mc:Fallback>
                <p:oleObj name="公式" r:id="rId9" imgW="1165754" imgH="35803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3644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79" name="Line 1063"/>
          <p:cNvSpPr>
            <a:spLocks noChangeShapeType="1"/>
          </p:cNvSpPr>
          <p:nvPr/>
        </p:nvSpPr>
        <p:spPr bwMode="auto">
          <a:xfrm flipH="1">
            <a:off x="6019800" y="5105400"/>
            <a:ext cx="3124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9" name="Group 1081"/>
          <p:cNvGrpSpPr>
            <a:grpSpLocks/>
          </p:cNvGrpSpPr>
          <p:nvPr/>
        </p:nvGrpSpPr>
        <p:grpSpPr bwMode="auto">
          <a:xfrm>
            <a:off x="0" y="228600"/>
            <a:ext cx="4286250" cy="2133600"/>
            <a:chOff x="0" y="864"/>
            <a:chExt cx="2700" cy="1344"/>
          </a:xfrm>
        </p:grpSpPr>
        <p:graphicFrame>
          <p:nvGraphicFramePr>
            <p:cNvPr id="19470" name="Object 1082"/>
            <p:cNvGraphicFramePr>
              <a:graphicFrameLocks noChangeAspect="1"/>
            </p:cNvGraphicFramePr>
            <p:nvPr/>
          </p:nvGraphicFramePr>
          <p:xfrm>
            <a:off x="613" y="1883"/>
            <a:ext cx="86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37" name="公式" r:id="rId11" imgW="472511" imgH="167561" progId="Equation.3">
                    <p:embed/>
                  </p:oleObj>
                </mc:Choice>
                <mc:Fallback>
                  <p:oleObj name="公式" r:id="rId11" imgW="472511" imgH="167561" progId="Equation.3">
                    <p:embed/>
                    <p:pic>
                      <p:nvPicPr>
                        <p:cNvPr id="0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883"/>
                          <a:ext cx="86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Line 1083"/>
            <p:cNvSpPr>
              <a:spLocks noChangeShapeType="1"/>
            </p:cNvSpPr>
            <p:nvPr/>
          </p:nvSpPr>
          <p:spPr bwMode="auto">
            <a:xfrm>
              <a:off x="588" y="2191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1084"/>
            <p:cNvSpPr>
              <a:spLocks noChangeShapeType="1"/>
            </p:cNvSpPr>
            <p:nvPr/>
          </p:nvSpPr>
          <p:spPr bwMode="auto">
            <a:xfrm flipH="1" flipV="1">
              <a:off x="252" y="1663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1085"/>
            <p:cNvSpPr>
              <a:spLocks noChangeShapeType="1"/>
            </p:cNvSpPr>
            <p:nvPr/>
          </p:nvSpPr>
          <p:spPr bwMode="auto">
            <a:xfrm flipV="1">
              <a:off x="588" y="1279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AutoShape 1086"/>
            <p:cNvSpPr>
              <a:spLocks noChangeArrowheads="1"/>
            </p:cNvSpPr>
            <p:nvPr/>
          </p:nvSpPr>
          <p:spPr bwMode="auto">
            <a:xfrm>
              <a:off x="1164" y="1135"/>
              <a:ext cx="960" cy="76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19475" name="Object 1087"/>
            <p:cNvGraphicFramePr>
              <a:graphicFrameLocks noChangeAspect="1"/>
            </p:cNvGraphicFramePr>
            <p:nvPr/>
          </p:nvGraphicFramePr>
          <p:xfrm>
            <a:off x="2124" y="1983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38" name="公式" r:id="rId13" imgW="91440" imgH="99264" progId="Equation.3">
                    <p:embed/>
                  </p:oleObj>
                </mc:Choice>
                <mc:Fallback>
                  <p:oleObj name="公式" r:id="rId13" imgW="91440" imgH="99264" progId="Equation.3">
                    <p:embed/>
                    <p:pic>
                      <p:nvPicPr>
                        <p:cNvPr id="0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983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1088"/>
            <p:cNvGraphicFramePr>
              <a:graphicFrameLocks noChangeAspect="1"/>
            </p:cNvGraphicFramePr>
            <p:nvPr/>
          </p:nvGraphicFramePr>
          <p:xfrm>
            <a:off x="0" y="1421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39" name="公式" r:id="rId15" imgW="99095" imgH="129383" progId="Equation.3">
                    <p:embed/>
                  </p:oleObj>
                </mc:Choice>
                <mc:Fallback>
                  <p:oleObj name="公式" r:id="rId15" imgW="99095" imgH="129383" progId="Equation.3">
                    <p:embed/>
                    <p:pic>
                      <p:nvPicPr>
                        <p:cNvPr id="0" name="Object 1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1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089"/>
            <p:cNvGraphicFramePr>
              <a:graphicFrameLocks noChangeAspect="1"/>
            </p:cNvGraphicFramePr>
            <p:nvPr/>
          </p:nvGraphicFramePr>
          <p:xfrm>
            <a:off x="348" y="1067"/>
            <a:ext cx="21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40" name="公式" r:id="rId17" imgW="91440" imgH="91629" progId="Equation.3">
                    <p:embed/>
                  </p:oleObj>
                </mc:Choice>
                <mc:Fallback>
                  <p:oleObj name="公式" r:id="rId17" imgW="91440" imgH="91629" progId="Equation.3">
                    <p:embed/>
                    <p:pic>
                      <p:nvPicPr>
                        <p:cNvPr id="0" name="Object 1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1067"/>
                          <a:ext cx="21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090"/>
            <p:cNvGraphicFramePr>
              <a:graphicFrameLocks noChangeAspect="1"/>
            </p:cNvGraphicFramePr>
            <p:nvPr/>
          </p:nvGraphicFramePr>
          <p:xfrm>
            <a:off x="1356" y="1152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41" name="公式" r:id="rId19" imgW="152258" imgH="137019" progId="Equation.3">
                    <p:embed/>
                  </p:oleObj>
                </mc:Choice>
                <mc:Fallback>
                  <p:oleObj name="公式" r:id="rId19" imgW="152258" imgH="137019" progId="Equation.3">
                    <p:embed/>
                    <p:pic>
                      <p:nvPicPr>
                        <p:cNvPr id="0" name="Object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152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091"/>
            <p:cNvGraphicFramePr>
              <a:graphicFrameLocks noChangeAspect="1"/>
            </p:cNvGraphicFramePr>
            <p:nvPr/>
          </p:nvGraphicFramePr>
          <p:xfrm>
            <a:off x="1923" y="1612"/>
            <a:ext cx="34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42" name="公式" r:id="rId21" imgW="167569" imgH="167561" progId="Equation.3">
                    <p:embed/>
                  </p:oleObj>
                </mc:Choice>
                <mc:Fallback>
                  <p:oleObj name="公式" r:id="rId21" imgW="167569" imgH="167561" progId="Equation.3">
                    <p:embed/>
                    <p:pic>
                      <p:nvPicPr>
                        <p:cNvPr id="0" name="Object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1612"/>
                          <a:ext cx="34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1092"/>
            <p:cNvGraphicFramePr>
              <a:graphicFrameLocks noChangeAspect="1"/>
            </p:cNvGraphicFramePr>
            <p:nvPr/>
          </p:nvGraphicFramePr>
          <p:xfrm>
            <a:off x="1788" y="1344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43" name="公式" r:id="rId23" imgW="152258" imgH="137019" progId="Equation.3">
                    <p:embed/>
                  </p:oleObj>
                </mc:Choice>
                <mc:Fallback>
                  <p:oleObj name="公式" r:id="rId23" imgW="152258" imgH="137019" progId="Equation.3">
                    <p:embed/>
                    <p:pic>
                      <p:nvPicPr>
                        <p:cNvPr id="0" name="Object 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344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Line 1093"/>
            <p:cNvSpPr>
              <a:spLocks noChangeShapeType="1"/>
            </p:cNvSpPr>
            <p:nvPr/>
          </p:nvSpPr>
          <p:spPr bwMode="auto">
            <a:xfrm flipH="1">
              <a:off x="2076" y="15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1094"/>
            <p:cNvSpPr>
              <a:spLocks noChangeShapeType="1"/>
            </p:cNvSpPr>
            <p:nvPr/>
          </p:nvSpPr>
          <p:spPr bwMode="auto">
            <a:xfrm flipV="1">
              <a:off x="1596" y="1584"/>
              <a:ext cx="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1095"/>
            <p:cNvSpPr>
              <a:spLocks noChangeShapeType="1"/>
            </p:cNvSpPr>
            <p:nvPr/>
          </p:nvSpPr>
          <p:spPr bwMode="auto">
            <a:xfrm flipH="1">
              <a:off x="1788" y="864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1096"/>
            <p:cNvSpPr>
              <a:spLocks noChangeArrowheads="1"/>
            </p:cNvSpPr>
            <p:nvPr/>
          </p:nvSpPr>
          <p:spPr bwMode="auto">
            <a:xfrm>
              <a:off x="116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19485" name="Line 1097"/>
            <p:cNvSpPr>
              <a:spLocks noChangeShapeType="1"/>
            </p:cNvSpPr>
            <p:nvPr/>
          </p:nvSpPr>
          <p:spPr bwMode="auto">
            <a:xfrm flipH="1">
              <a:off x="732" y="15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026"/>
          <p:cNvSpPr>
            <a:spLocks noChangeShapeType="1"/>
          </p:cNvSpPr>
          <p:nvPr/>
        </p:nvSpPr>
        <p:spPr bwMode="auto">
          <a:xfrm flipH="1">
            <a:off x="0" y="25146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4" name="Rectangle 1044"/>
          <p:cNvSpPr>
            <a:spLocks noChangeArrowheads="1"/>
          </p:cNvSpPr>
          <p:nvPr/>
        </p:nvSpPr>
        <p:spPr bwMode="auto">
          <a:xfrm>
            <a:off x="4953000" y="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立方体净流入量为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0484" name="Line 1046"/>
          <p:cNvSpPr>
            <a:spLocks noChangeShapeType="1"/>
          </p:cNvSpPr>
          <p:nvPr/>
        </p:nvSpPr>
        <p:spPr bwMode="auto">
          <a:xfrm flipH="1" flipV="1">
            <a:off x="4572000" y="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2887" name="Object 1047"/>
          <p:cNvGraphicFramePr>
            <a:graphicFrameLocks noChangeAspect="1"/>
          </p:cNvGraphicFramePr>
          <p:nvPr/>
        </p:nvGraphicFramePr>
        <p:xfrm>
          <a:off x="4760913" y="609600"/>
          <a:ext cx="40259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6" name="公式" r:id="rId3" imgW="1295471" imgH="1219169" progId="Equation.3">
                  <p:embed/>
                </p:oleObj>
              </mc:Choice>
              <mc:Fallback>
                <p:oleObj name="公式" r:id="rId3" imgW="1295471" imgH="121916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609600"/>
                        <a:ext cx="40259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8" name="Rectangle 1048"/>
          <p:cNvSpPr>
            <a:spLocks noChangeArrowheads="1"/>
          </p:cNvSpPr>
          <p:nvPr/>
        </p:nvSpPr>
        <p:spPr bwMode="auto">
          <a:xfrm>
            <a:off x="0" y="27432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如立方体内无源和汇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2889" name="Object 1049"/>
          <p:cNvGraphicFramePr>
            <a:graphicFrameLocks noChangeAspect="1"/>
          </p:cNvGraphicFramePr>
          <p:nvPr/>
        </p:nvGraphicFramePr>
        <p:xfrm>
          <a:off x="2057400" y="3962400"/>
          <a:ext cx="34115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7" name="公式" r:id="rId5" imgW="1089625" imgH="213376" progId="Equation.3">
                  <p:embed/>
                </p:oleObj>
              </mc:Choice>
              <mc:Fallback>
                <p:oleObj name="公式" r:id="rId5" imgW="1089625" imgH="213376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34115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90" name="Line 1050"/>
          <p:cNvSpPr>
            <a:spLocks noChangeShapeType="1"/>
          </p:cNvSpPr>
          <p:nvPr/>
        </p:nvSpPr>
        <p:spPr bwMode="auto">
          <a:xfrm flipH="1">
            <a:off x="4953000" y="3733800"/>
            <a:ext cx="4191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6" name="Rectangle 1056"/>
          <p:cNvSpPr>
            <a:spLocks noChangeArrowheads="1"/>
          </p:cNvSpPr>
          <p:nvPr/>
        </p:nvSpPr>
        <p:spPr bwMode="auto">
          <a:xfrm>
            <a:off x="0" y="33528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dt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时间内粒子增加数为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2914" name="Object 1074"/>
          <p:cNvGraphicFramePr>
            <a:graphicFrameLocks noChangeAspect="1"/>
          </p:cNvGraphicFramePr>
          <p:nvPr/>
        </p:nvGraphicFramePr>
        <p:xfrm>
          <a:off x="5334000" y="3962400"/>
          <a:ext cx="30670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8" name="公式" r:id="rId7" imgW="975218" imgH="243919" progId="Equation.3">
                  <p:embed/>
                </p:oleObj>
              </mc:Choice>
              <mc:Fallback>
                <p:oleObj name="公式" r:id="rId7" imgW="975218" imgH="243919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62400"/>
                        <a:ext cx="30670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075"/>
          <p:cNvGrpSpPr>
            <a:grpSpLocks/>
          </p:cNvGrpSpPr>
          <p:nvPr/>
        </p:nvGrpSpPr>
        <p:grpSpPr bwMode="auto">
          <a:xfrm>
            <a:off x="0" y="0"/>
            <a:ext cx="4286250" cy="2133600"/>
            <a:chOff x="0" y="864"/>
            <a:chExt cx="2700" cy="1344"/>
          </a:xfrm>
        </p:grpSpPr>
        <p:graphicFrame>
          <p:nvGraphicFramePr>
            <p:cNvPr id="20493" name="Object 1076"/>
            <p:cNvGraphicFramePr>
              <a:graphicFrameLocks noChangeAspect="1"/>
            </p:cNvGraphicFramePr>
            <p:nvPr/>
          </p:nvGraphicFramePr>
          <p:xfrm>
            <a:off x="613" y="1883"/>
            <a:ext cx="86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9" name="公式" r:id="rId9" imgW="472511" imgH="167561" progId="Equation.3">
                    <p:embed/>
                  </p:oleObj>
                </mc:Choice>
                <mc:Fallback>
                  <p:oleObj name="公式" r:id="rId9" imgW="472511" imgH="167561" progId="Equation.3">
                    <p:embed/>
                    <p:pic>
                      <p:nvPicPr>
                        <p:cNvPr id="0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1883"/>
                          <a:ext cx="86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Line 1077"/>
            <p:cNvSpPr>
              <a:spLocks noChangeShapeType="1"/>
            </p:cNvSpPr>
            <p:nvPr/>
          </p:nvSpPr>
          <p:spPr bwMode="auto">
            <a:xfrm>
              <a:off x="588" y="2191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078"/>
            <p:cNvSpPr>
              <a:spLocks noChangeShapeType="1"/>
            </p:cNvSpPr>
            <p:nvPr/>
          </p:nvSpPr>
          <p:spPr bwMode="auto">
            <a:xfrm flipH="1" flipV="1">
              <a:off x="252" y="1663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079"/>
            <p:cNvSpPr>
              <a:spLocks noChangeShapeType="1"/>
            </p:cNvSpPr>
            <p:nvPr/>
          </p:nvSpPr>
          <p:spPr bwMode="auto">
            <a:xfrm flipV="1">
              <a:off x="588" y="1279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AutoShape 1080"/>
            <p:cNvSpPr>
              <a:spLocks noChangeArrowheads="1"/>
            </p:cNvSpPr>
            <p:nvPr/>
          </p:nvSpPr>
          <p:spPr bwMode="auto">
            <a:xfrm>
              <a:off x="1164" y="1135"/>
              <a:ext cx="960" cy="76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20498" name="Object 1081"/>
            <p:cNvGraphicFramePr>
              <a:graphicFrameLocks noChangeAspect="1"/>
            </p:cNvGraphicFramePr>
            <p:nvPr/>
          </p:nvGraphicFramePr>
          <p:xfrm>
            <a:off x="2124" y="1983"/>
            <a:ext cx="21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0" name="公式" r:id="rId11" imgW="91440" imgH="99264" progId="Equation.3">
                    <p:embed/>
                  </p:oleObj>
                </mc:Choice>
                <mc:Fallback>
                  <p:oleObj name="公式" r:id="rId11" imgW="91440" imgH="99264" progId="Equation.3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983"/>
                          <a:ext cx="21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082"/>
            <p:cNvGraphicFramePr>
              <a:graphicFrameLocks noChangeAspect="1"/>
            </p:cNvGraphicFramePr>
            <p:nvPr/>
          </p:nvGraphicFramePr>
          <p:xfrm>
            <a:off x="0" y="1421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1" name="公式" r:id="rId13" imgW="99095" imgH="129383" progId="Equation.3">
                    <p:embed/>
                  </p:oleObj>
                </mc:Choice>
                <mc:Fallback>
                  <p:oleObj name="公式" r:id="rId13" imgW="99095" imgH="129383" progId="Equation.3">
                    <p:embed/>
                    <p:pic>
                      <p:nvPicPr>
                        <p:cNvPr id="0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1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083"/>
            <p:cNvGraphicFramePr>
              <a:graphicFrameLocks noChangeAspect="1"/>
            </p:cNvGraphicFramePr>
            <p:nvPr/>
          </p:nvGraphicFramePr>
          <p:xfrm>
            <a:off x="348" y="1067"/>
            <a:ext cx="21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2" name="公式" r:id="rId15" imgW="91440" imgH="91629" progId="Equation.3">
                    <p:embed/>
                  </p:oleObj>
                </mc:Choice>
                <mc:Fallback>
                  <p:oleObj name="公式" r:id="rId15" imgW="91440" imgH="91629" progId="Equation.3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1067"/>
                          <a:ext cx="21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084"/>
            <p:cNvGraphicFramePr>
              <a:graphicFrameLocks noChangeAspect="1"/>
            </p:cNvGraphicFramePr>
            <p:nvPr/>
          </p:nvGraphicFramePr>
          <p:xfrm>
            <a:off x="1356" y="1152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3" name="公式" r:id="rId17" imgW="152258" imgH="137019" progId="Equation.3">
                    <p:embed/>
                  </p:oleObj>
                </mc:Choice>
                <mc:Fallback>
                  <p:oleObj name="公式" r:id="rId17" imgW="152258" imgH="137019" progId="Equation.3">
                    <p:embed/>
                    <p:pic>
                      <p:nvPicPr>
                        <p:cNvPr id="0" name="Object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152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085"/>
            <p:cNvGraphicFramePr>
              <a:graphicFrameLocks noChangeAspect="1"/>
            </p:cNvGraphicFramePr>
            <p:nvPr/>
          </p:nvGraphicFramePr>
          <p:xfrm>
            <a:off x="1923" y="1612"/>
            <a:ext cx="34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4" name="公式" r:id="rId19" imgW="167569" imgH="167561" progId="Equation.3">
                    <p:embed/>
                  </p:oleObj>
                </mc:Choice>
                <mc:Fallback>
                  <p:oleObj name="公式" r:id="rId19" imgW="167569" imgH="167561" progId="Equation.3">
                    <p:embed/>
                    <p:pic>
                      <p:nvPicPr>
                        <p:cNvPr id="0" name="Object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1612"/>
                          <a:ext cx="34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1086"/>
            <p:cNvGraphicFramePr>
              <a:graphicFrameLocks noChangeAspect="1"/>
            </p:cNvGraphicFramePr>
            <p:nvPr/>
          </p:nvGraphicFramePr>
          <p:xfrm>
            <a:off x="1788" y="1344"/>
            <a:ext cx="3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5" name="公式" r:id="rId21" imgW="152258" imgH="137019" progId="Equation.3">
                    <p:embed/>
                  </p:oleObj>
                </mc:Choice>
                <mc:Fallback>
                  <p:oleObj name="公式" r:id="rId21" imgW="152258" imgH="137019" progId="Equation.3">
                    <p:embed/>
                    <p:pic>
                      <p:nvPicPr>
                        <p:cNvPr id="0" name="Object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344"/>
                          <a:ext cx="3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Line 1087"/>
            <p:cNvSpPr>
              <a:spLocks noChangeShapeType="1"/>
            </p:cNvSpPr>
            <p:nvPr/>
          </p:nvSpPr>
          <p:spPr bwMode="auto">
            <a:xfrm flipH="1">
              <a:off x="2076" y="153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1088"/>
            <p:cNvSpPr>
              <a:spLocks noChangeShapeType="1"/>
            </p:cNvSpPr>
            <p:nvPr/>
          </p:nvSpPr>
          <p:spPr bwMode="auto">
            <a:xfrm flipV="1">
              <a:off x="1596" y="1584"/>
              <a:ext cx="9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1089"/>
            <p:cNvSpPr>
              <a:spLocks noChangeShapeType="1"/>
            </p:cNvSpPr>
            <p:nvPr/>
          </p:nvSpPr>
          <p:spPr bwMode="auto">
            <a:xfrm flipH="1">
              <a:off x="1788" y="864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Oval 1090"/>
            <p:cNvSpPr>
              <a:spLocks noChangeArrowheads="1"/>
            </p:cNvSpPr>
            <p:nvPr/>
          </p:nvSpPr>
          <p:spPr bwMode="auto">
            <a:xfrm>
              <a:off x="1164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20508" name="Line 1091"/>
            <p:cNvSpPr>
              <a:spLocks noChangeShapeType="1"/>
            </p:cNvSpPr>
            <p:nvPr/>
          </p:nvSpPr>
          <p:spPr bwMode="auto">
            <a:xfrm flipH="1">
              <a:off x="732" y="158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2932" name="Object 1092"/>
          <p:cNvGraphicFramePr>
            <a:graphicFrameLocks noChangeAspect="1"/>
          </p:cNvGraphicFramePr>
          <p:nvPr/>
        </p:nvGraphicFramePr>
        <p:xfrm>
          <a:off x="5334000" y="4724400"/>
          <a:ext cx="27606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6" name="公式" r:id="rId23" imgW="876123" imgH="358030" progId="Equation.3">
                  <p:embed/>
                </p:oleObj>
              </mc:Choice>
              <mc:Fallback>
                <p:oleObj name="公式" r:id="rId23" imgW="876123" imgH="358030" progId="Equation.3">
                  <p:embed/>
                  <p:pic>
                    <p:nvPicPr>
                      <p:cNvPr id="0" name="Object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27606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4343400" y="2209800"/>
            <a:ext cx="4800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 flipH="1">
            <a:off x="5791200" y="3657600"/>
            <a:ext cx="3352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15" name="Object 27"/>
          <p:cNvGraphicFramePr>
            <a:graphicFrameLocks noChangeAspect="1"/>
          </p:cNvGraphicFramePr>
          <p:nvPr/>
        </p:nvGraphicFramePr>
        <p:xfrm>
          <a:off x="304800" y="0"/>
          <a:ext cx="20272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9" name="公式" r:id="rId3" imgW="632425" imgH="358030" progId="Equation.3">
                  <p:embed/>
                </p:oleObj>
              </mc:Choice>
              <mc:Fallback>
                <p:oleObj name="公式" r:id="rId3" imgW="632425" imgH="3580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20272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6" name="Object 28"/>
          <p:cNvGraphicFramePr>
            <a:graphicFrameLocks noChangeAspect="1"/>
          </p:cNvGraphicFramePr>
          <p:nvPr/>
        </p:nvGraphicFramePr>
        <p:xfrm>
          <a:off x="0" y="1066800"/>
          <a:ext cx="853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0" name="公式" r:id="rId5" imgW="3520653" imgH="380937" progId="Equation.3">
                  <p:embed/>
                </p:oleObj>
              </mc:Choice>
              <mc:Fallback>
                <p:oleObj name="公式" r:id="rId5" imgW="3520653" imgH="38093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853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7" name="Object 29"/>
          <p:cNvGraphicFramePr>
            <a:graphicFrameLocks noChangeAspect="1"/>
          </p:cNvGraphicFramePr>
          <p:nvPr/>
        </p:nvGraphicFramePr>
        <p:xfrm>
          <a:off x="76200" y="2514600"/>
          <a:ext cx="7985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1" name="公式" r:id="rId7" imgW="3291840" imgH="380937" progId="Equation.3">
                  <p:embed/>
                </p:oleObj>
              </mc:Choice>
              <mc:Fallback>
                <p:oleObj name="公式" r:id="rId7" imgW="3291840" imgH="38093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514600"/>
                        <a:ext cx="7985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8" name="Rectangle 30"/>
          <p:cNvSpPr>
            <a:spLocks noChangeArrowheads="1"/>
          </p:cNvSpPr>
          <p:nvPr/>
        </p:nvSpPr>
        <p:spPr bwMode="auto">
          <a:xfrm>
            <a:off x="0" y="39624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D=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恒量，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93919" name="Rectangle 31"/>
          <p:cNvSpPr>
            <a:spLocks noChangeArrowheads="1"/>
          </p:cNvSpPr>
          <p:nvPr/>
        </p:nvSpPr>
        <p:spPr bwMode="auto">
          <a:xfrm>
            <a:off x="1752600" y="3962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令 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en-US" altLang="zh-CN" sz="2800" b="1" i="1" baseline="30000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=D</a:t>
            </a:r>
            <a:endParaRPr lang="en-US" altLang="zh-CN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3920" name="Object 32"/>
          <p:cNvGraphicFramePr>
            <a:graphicFrameLocks noChangeAspect="1"/>
          </p:cNvGraphicFramePr>
          <p:nvPr/>
        </p:nvGraphicFramePr>
        <p:xfrm>
          <a:off x="4267200" y="3810000"/>
          <a:ext cx="46180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2" name="公式" r:id="rId9" imgW="1546825" imgH="213376" progId="Equation.3">
                  <p:embed/>
                </p:oleObj>
              </mc:Choice>
              <mc:Fallback>
                <p:oleObj name="公式" r:id="rId9" imgW="1546825" imgH="21337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46180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21" name="Object 33"/>
          <p:cNvGraphicFramePr>
            <a:graphicFrameLocks noChangeAspect="1"/>
          </p:cNvGraphicFramePr>
          <p:nvPr/>
        </p:nvGraphicFramePr>
        <p:xfrm>
          <a:off x="4191000" y="4724400"/>
          <a:ext cx="24399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3" name="公式" r:id="rId11" imgW="799994" imgH="205740" progId="Equation.3">
                  <p:embed/>
                </p:oleObj>
              </mc:Choice>
              <mc:Fallback>
                <p:oleObj name="公式" r:id="rId11" imgW="799994" imgH="2057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24399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22" name="Object 34"/>
          <p:cNvGraphicFramePr>
            <a:graphicFrameLocks noChangeAspect="1"/>
          </p:cNvGraphicFramePr>
          <p:nvPr/>
        </p:nvGraphicFramePr>
        <p:xfrm>
          <a:off x="4191000" y="5638800"/>
          <a:ext cx="2438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4" name="公式" r:id="rId13" imgW="799994" imgH="205740" progId="Equation.3">
                  <p:embed/>
                </p:oleObj>
              </mc:Choice>
              <mc:Fallback>
                <p:oleObj name="公式" r:id="rId13" imgW="799994" imgH="2057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638800"/>
                        <a:ext cx="2438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3" name="Rectangle 35"/>
          <p:cNvSpPr>
            <a:spLocks noChangeArrowheads="1"/>
          </p:cNvSpPr>
          <p:nvPr/>
        </p:nvSpPr>
        <p:spPr bwMode="auto">
          <a:xfrm>
            <a:off x="2057400" y="5715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一维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3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042" name="Rectangle 154" descr="90%"/>
          <p:cNvSpPr>
            <a:spLocks noChangeArrowheads="1"/>
          </p:cNvSpPr>
          <p:nvPr/>
        </p:nvSpPr>
        <p:spPr bwMode="auto">
          <a:xfrm>
            <a:off x="0" y="1066800"/>
            <a:ext cx="3124200" cy="519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man Old Style" panose="02050604050505020204" pitchFamily="18" charset="0"/>
              </a:rPr>
              <a:t>（一）、梯度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矢量</a:t>
            </a:r>
          </a:p>
        </p:txBody>
      </p:sp>
      <p:sp>
        <p:nvSpPr>
          <p:cNvPr id="6151" name="Text Box 2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520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§7.1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三类数学物理方程的导出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8" y="1903522"/>
            <a:ext cx="6304115" cy="47663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60232" y="472514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60232" y="580526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88223" y="3834515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标量场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 bwMode="auto">
          <a:xfrm>
            <a:off x="7258050" y="4797152"/>
            <a:ext cx="288032" cy="1592887"/>
          </a:xfrm>
          <a:prstGeom prst="rightBrace">
            <a:avLst>
              <a:gd name="adj1" fmla="val 69128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8345" y="5204115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矢</a:t>
            </a:r>
            <a:r>
              <a:rPr lang="zh-CN" altLang="en-US" dirty="0" smtClean="0"/>
              <a:t>量场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332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Line 2050"/>
          <p:cNvSpPr>
            <a:spLocks noChangeShapeType="1"/>
          </p:cNvSpPr>
          <p:nvPr/>
        </p:nvSpPr>
        <p:spPr bwMode="auto">
          <a:xfrm flipH="1">
            <a:off x="4343400" y="1752600"/>
            <a:ext cx="4800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15" name="Line 2051"/>
          <p:cNvSpPr>
            <a:spLocks noChangeShapeType="1"/>
          </p:cNvSpPr>
          <p:nvPr/>
        </p:nvSpPr>
        <p:spPr bwMode="auto">
          <a:xfrm flipH="1">
            <a:off x="5791200" y="3429000"/>
            <a:ext cx="3352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4922" name="Object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96795"/>
              </p:ext>
            </p:extLst>
          </p:nvPr>
        </p:nvGraphicFramePr>
        <p:xfrm>
          <a:off x="2483768" y="164306"/>
          <a:ext cx="24399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公式" r:id="rId3" imgW="799994" imgH="205740" progId="Equation.3">
                  <p:embed/>
                </p:oleObj>
              </mc:Choice>
              <mc:Fallback>
                <p:oleObj name="公式" r:id="rId3" imgW="799994" imgH="20574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4306"/>
                        <a:ext cx="24399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67500"/>
              </p:ext>
            </p:extLst>
          </p:nvPr>
        </p:nvGraphicFramePr>
        <p:xfrm>
          <a:off x="5772105" y="136595"/>
          <a:ext cx="2438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6" name="公式" r:id="rId5" imgW="799994" imgH="205740" progId="Equation.3">
                  <p:embed/>
                </p:oleObj>
              </mc:Choice>
              <mc:Fallback>
                <p:oleObj name="公式" r:id="rId5" imgW="799994" imgH="20574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05" y="136595"/>
                        <a:ext cx="2438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4" name="Rectangle 2060"/>
          <p:cNvSpPr>
            <a:spLocks noChangeArrowheads="1"/>
          </p:cNvSpPr>
          <p:nvPr/>
        </p:nvSpPr>
        <p:spPr bwMode="auto">
          <a:xfrm>
            <a:off x="0" y="1068388"/>
            <a:ext cx="891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若单位时间内单位体积中产生的粒子数为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F=(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x,y,z,t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) 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与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u 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无关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4925" name="Object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93543"/>
              </p:ext>
            </p:extLst>
          </p:nvPr>
        </p:nvGraphicFramePr>
        <p:xfrm>
          <a:off x="899592" y="1828800"/>
          <a:ext cx="449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7" name="公式" r:id="rId7" imgW="1409877" imgH="205740" progId="Equation.3">
                  <p:embed/>
                </p:oleObj>
              </mc:Choice>
              <mc:Fallback>
                <p:oleObj name="公式" r:id="rId7" imgW="1409877" imgH="20574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28800"/>
                        <a:ext cx="449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6" name="Object 2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62581"/>
              </p:ext>
            </p:extLst>
          </p:nvPr>
        </p:nvGraphicFramePr>
        <p:xfrm>
          <a:off x="1040085" y="2827743"/>
          <a:ext cx="42148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8" name="公式" r:id="rId9" imgW="1409877" imgH="205740" progId="Equation.3">
                  <p:embed/>
                </p:oleObj>
              </mc:Choice>
              <mc:Fallback>
                <p:oleObj name="公式" r:id="rId9" imgW="1409877" imgH="20574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85" y="2827743"/>
                        <a:ext cx="42148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7" name="Rectangle 2063"/>
          <p:cNvSpPr>
            <a:spLocks noChangeArrowheads="1"/>
          </p:cNvSpPr>
          <p:nvPr/>
        </p:nvSpPr>
        <p:spPr bwMode="auto">
          <a:xfrm>
            <a:off x="0" y="3810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若单位时间内单位体积中产生的粒子数为  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en-US" altLang="zh-CN" sz="2800" b="1" i="1" baseline="30000" dirty="0" err="1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endParaRPr lang="en-US" altLang="zh-CN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4928" name="Object 2064"/>
          <p:cNvGraphicFramePr>
            <a:graphicFrameLocks noChangeAspect="1"/>
          </p:cNvGraphicFramePr>
          <p:nvPr/>
        </p:nvGraphicFramePr>
        <p:xfrm>
          <a:off x="762000" y="4419600"/>
          <a:ext cx="3036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9" name="公式" r:id="rId11" imgW="937366" imgH="205740" progId="Equation.3">
                  <p:embed/>
                </p:oleObj>
              </mc:Choice>
              <mc:Fallback>
                <p:oleObj name="公式" r:id="rId11" imgW="937366" imgH="20574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30368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9" name="Object 2065"/>
          <p:cNvGraphicFramePr>
            <a:graphicFrameLocks noChangeAspect="1"/>
          </p:cNvGraphicFramePr>
          <p:nvPr/>
        </p:nvGraphicFramePr>
        <p:xfrm>
          <a:off x="762000" y="5334000"/>
          <a:ext cx="3667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0" name="公式" r:id="rId13" imgW="1143213" imgH="205740" progId="Equation.3">
                  <p:embed/>
                </p:oleObj>
              </mc:Choice>
              <mc:Fallback>
                <p:oleObj name="公式" r:id="rId13" imgW="1143213" imgH="20574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667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9512" y="336551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无源扩散：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15845"/>
              </p:ext>
            </p:extLst>
          </p:nvPr>
        </p:nvGraphicFramePr>
        <p:xfrm>
          <a:off x="5493483" y="4688599"/>
          <a:ext cx="2050317" cy="48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1" name="Equation" r:id="rId15" imgW="749160" imgH="177480" progId="Equation.DSMT4">
                  <p:embed/>
                </p:oleObj>
              </mc:Choice>
              <mc:Fallback>
                <p:oleObj name="Equation" r:id="rId15" imgW="749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3483" y="4688599"/>
                        <a:ext cx="2050317" cy="48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Line 2"/>
          <p:cNvSpPr>
            <a:spLocks noChangeShapeType="1"/>
          </p:cNvSpPr>
          <p:nvPr/>
        </p:nvSpPr>
        <p:spPr bwMode="auto">
          <a:xfrm flipH="1">
            <a:off x="6096000" y="21336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6" name="Rectangle 4" descr="80%"/>
          <p:cNvSpPr>
            <a:spLocks noChangeArrowheads="1"/>
          </p:cNvSpPr>
          <p:nvPr/>
        </p:nvSpPr>
        <p:spPr bwMode="auto">
          <a:xfrm>
            <a:off x="296863" y="-1588"/>
            <a:ext cx="2628900" cy="5222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2‘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、热传导方程</a:t>
            </a: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990600" y="4419600"/>
          <a:ext cx="6934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公式" r:id="rId4" imgW="2034646" imgH="167561" progId="Equation.3">
                  <p:embed/>
                </p:oleObj>
              </mc:Choice>
              <mc:Fallback>
                <p:oleObj name="公式" r:id="rId4" imgW="2034646" imgH="1675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6934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1066800" y="5562600"/>
          <a:ext cx="1298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公式" r:id="rId6" imgW="441889" imgH="137019" progId="Equation.3">
                  <p:embed/>
                </p:oleObj>
              </mc:Choice>
              <mc:Fallback>
                <p:oleObj name="公式" r:id="rId6" imgW="441889" imgH="1370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1298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228600" y="533400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设有一根恒截面为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的均匀细杆，沿杆长有温度差，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其侧面绝热</a:t>
            </a:r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381000" y="1600200"/>
            <a:ext cx="601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u(x,t)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为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处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t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时刻温度，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 为杆密度</a:t>
            </a:r>
            <a:endParaRPr lang="zh-CN" altLang="en-US" sz="28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pSp>
        <p:nvGrpSpPr>
          <p:cNvPr id="289815" name="Group 23"/>
          <p:cNvGrpSpPr>
            <a:grpSpLocks/>
          </p:cNvGrpSpPr>
          <p:nvPr/>
        </p:nvGrpSpPr>
        <p:grpSpPr bwMode="auto">
          <a:xfrm>
            <a:off x="0" y="2514600"/>
            <a:ext cx="5715000" cy="1403350"/>
            <a:chOff x="0" y="1584"/>
            <a:chExt cx="3600" cy="884"/>
          </a:xfrm>
        </p:grpSpPr>
        <p:sp>
          <p:nvSpPr>
            <p:cNvPr id="23565" name="Line 3"/>
            <p:cNvSpPr>
              <a:spLocks noChangeShapeType="1"/>
            </p:cNvSpPr>
            <p:nvPr/>
          </p:nvSpPr>
          <p:spPr bwMode="auto">
            <a:xfrm flipH="1">
              <a:off x="0" y="1776"/>
              <a:ext cx="326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480" y="201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F09C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23567" name="AutoShape 10"/>
            <p:cNvSpPr>
              <a:spLocks noChangeArrowheads="1"/>
            </p:cNvSpPr>
            <p:nvPr/>
          </p:nvSpPr>
          <p:spPr bwMode="auto">
            <a:xfrm rot="5400000">
              <a:off x="1056" y="528"/>
              <a:ext cx="408" cy="2520"/>
            </a:xfrm>
            <a:prstGeom prst="can">
              <a:avLst>
                <a:gd name="adj" fmla="val 102684"/>
              </a:avLst>
            </a:prstGeom>
            <a:solidFill>
              <a:srgbClr val="DF09C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23568" name="Oval 11"/>
            <p:cNvSpPr>
              <a:spLocks noChangeArrowheads="1"/>
            </p:cNvSpPr>
            <p:nvPr/>
          </p:nvSpPr>
          <p:spPr bwMode="auto">
            <a:xfrm>
              <a:off x="1344" y="1584"/>
              <a:ext cx="288" cy="384"/>
            </a:xfrm>
            <a:prstGeom prst="ellipse">
              <a:avLst/>
            </a:prstGeom>
            <a:solidFill>
              <a:srgbClr val="DF09C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23569" name="Oval 12"/>
            <p:cNvSpPr>
              <a:spLocks noChangeArrowheads="1"/>
            </p:cNvSpPr>
            <p:nvPr/>
          </p:nvSpPr>
          <p:spPr bwMode="auto">
            <a:xfrm>
              <a:off x="672" y="1584"/>
              <a:ext cx="288" cy="384"/>
            </a:xfrm>
            <a:prstGeom prst="ellipse">
              <a:avLst/>
            </a:prstGeom>
            <a:solidFill>
              <a:srgbClr val="DF09C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 flipH="1">
              <a:off x="816" y="19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H="1">
              <a:off x="148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15"/>
            <p:cNvSpPr>
              <a:spLocks noChangeArrowheads="1"/>
            </p:cNvSpPr>
            <p:nvPr/>
          </p:nvSpPr>
          <p:spPr bwMode="auto">
            <a:xfrm>
              <a:off x="3312" y="1584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F09C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23573" name="Rectangle 16"/>
            <p:cNvSpPr>
              <a:spLocks noChangeArrowheads="1"/>
            </p:cNvSpPr>
            <p:nvPr/>
          </p:nvSpPr>
          <p:spPr bwMode="auto">
            <a:xfrm>
              <a:off x="1488" y="2064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F09C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x+</a:t>
              </a:r>
              <a:r>
                <a:rPr lang="en-US" altLang="zh-CN" sz="3600" b="1">
                  <a:latin typeface="Book Antiqua" panose="02040602050305030304" pitchFamily="18" charset="0"/>
                  <a:sym typeface="Symbol" panose="05050102010706020507" pitchFamily="18" charset="2"/>
                </a:rPr>
                <a:t>x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sp>
        <p:nvSpPr>
          <p:cNvPr id="289809" name="Line 17"/>
          <p:cNvSpPr>
            <a:spLocks noChangeShapeType="1"/>
          </p:cNvSpPr>
          <p:nvPr/>
        </p:nvSpPr>
        <p:spPr bwMode="auto">
          <a:xfrm flipH="1" flipV="1">
            <a:off x="6096000" y="2057400"/>
            <a:ext cx="6350" cy="1981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0" y="4114800"/>
            <a:ext cx="6172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1" name="Rectangle 19"/>
          <p:cNvSpPr>
            <a:spLocks noChangeArrowheads="1"/>
          </p:cNvSpPr>
          <p:nvPr/>
        </p:nvSpPr>
        <p:spPr bwMode="auto">
          <a:xfrm>
            <a:off x="6303963" y="2378075"/>
            <a:ext cx="2840037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 （1）、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dt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时间内引起小段</a:t>
            </a:r>
            <a:r>
              <a:rPr lang="zh-CN" altLang="en-US" sz="3600" b="1">
                <a:solidFill>
                  <a:schemeClr val="tx2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solidFill>
                  <a:schemeClr val="tx2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>
                <a:latin typeface="Book Antiqua" panose="02040602050305030304" pitchFamily="18" charset="0"/>
                <a:sym typeface="Symbol" panose="05050102010706020507" pitchFamily="18" charset="2"/>
              </a:rPr>
              <a:t>温度升高所需热量为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9812" name="Object 20"/>
          <p:cNvGraphicFramePr>
            <a:graphicFrameLocks noChangeAspect="1"/>
          </p:cNvGraphicFramePr>
          <p:nvPr/>
        </p:nvGraphicFramePr>
        <p:xfrm>
          <a:off x="3200400" y="5334000"/>
          <a:ext cx="32337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公式" r:id="rId8" imgW="929711" imgH="190469" progId="Equation.3">
                  <p:embed/>
                </p:oleObj>
              </mc:Choice>
              <mc:Fallback>
                <p:oleObj name="公式" r:id="rId8" imgW="929711" imgH="1904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323373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35696" y="616530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 smtClean="0"/>
              <a:t>比热容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Line 2"/>
          <p:cNvSpPr>
            <a:spLocks noChangeShapeType="1"/>
          </p:cNvSpPr>
          <p:nvPr/>
        </p:nvSpPr>
        <p:spPr bwMode="auto">
          <a:xfrm flipH="1">
            <a:off x="4026018" y="4221088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0" y="762000"/>
            <a:ext cx="5181600" cy="76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762000" y="1143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4581" name="AutoShape 10"/>
          <p:cNvSpPr>
            <a:spLocks noChangeArrowheads="1"/>
          </p:cNvSpPr>
          <p:nvPr/>
        </p:nvSpPr>
        <p:spPr bwMode="auto">
          <a:xfrm rot="5400000">
            <a:off x="1676400" y="-1219200"/>
            <a:ext cx="647700" cy="4000500"/>
          </a:xfrm>
          <a:prstGeom prst="can">
            <a:avLst>
              <a:gd name="adj" fmla="val 102684"/>
            </a:avLst>
          </a:prstGeom>
          <a:solidFill>
            <a:srgbClr val="DF09C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4582" name="Oval 11"/>
          <p:cNvSpPr>
            <a:spLocks noChangeArrowheads="1"/>
          </p:cNvSpPr>
          <p:nvPr/>
        </p:nvSpPr>
        <p:spPr bwMode="auto">
          <a:xfrm>
            <a:off x="2133600" y="4572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4583" name="Oval 12"/>
          <p:cNvSpPr>
            <a:spLocks noChangeArrowheads="1"/>
          </p:cNvSpPr>
          <p:nvPr/>
        </p:nvSpPr>
        <p:spPr bwMode="auto">
          <a:xfrm>
            <a:off x="1066800" y="4572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4584" name="Line 13"/>
          <p:cNvSpPr>
            <a:spLocks noChangeShapeType="1"/>
          </p:cNvSpPr>
          <p:nvPr/>
        </p:nvSpPr>
        <p:spPr bwMode="auto">
          <a:xfrm flipH="1">
            <a:off x="1295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14"/>
          <p:cNvSpPr>
            <a:spLocks noChangeShapeType="1"/>
          </p:cNvSpPr>
          <p:nvPr/>
        </p:nvSpPr>
        <p:spPr bwMode="auto">
          <a:xfrm flipH="1">
            <a:off x="23622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5257800" y="4572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4587" name="Rectangle 16"/>
          <p:cNvSpPr>
            <a:spLocks noChangeArrowheads="1"/>
          </p:cNvSpPr>
          <p:nvPr/>
        </p:nvSpPr>
        <p:spPr bwMode="auto">
          <a:xfrm>
            <a:off x="2362200" y="12192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x+</a:t>
            </a:r>
            <a:r>
              <a:rPr lang="en-US" altLang="zh-CN" sz="3600" b="1">
                <a:latin typeface="Book Antiqua" panose="02040602050305030304" pitchFamily="18" charset="0"/>
                <a:sym typeface="Symbol" panose="05050102010706020507" pitchFamily="18" charset="2"/>
              </a:rPr>
              <a:t>x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4588" name="Line 17"/>
          <p:cNvSpPr>
            <a:spLocks noChangeShapeType="1"/>
          </p:cNvSpPr>
          <p:nvPr/>
        </p:nvSpPr>
        <p:spPr bwMode="auto">
          <a:xfrm flipH="1" flipV="1">
            <a:off x="5867400" y="0"/>
            <a:ext cx="6350" cy="1981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8"/>
          <p:cNvSpPr>
            <a:spLocks noChangeShapeType="1"/>
          </p:cNvSpPr>
          <p:nvPr/>
        </p:nvSpPr>
        <p:spPr bwMode="auto">
          <a:xfrm flipH="1">
            <a:off x="0" y="1981200"/>
            <a:ext cx="5867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943600" y="-11678"/>
            <a:ext cx="30928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（2</a:t>
            </a:r>
            <a:r>
              <a:rPr lang="zh-CN" altLang="zh-CN" sz="2800" b="1" i="1" dirty="0" smtClean="0">
                <a:latin typeface="Book Antiqua" panose="0204060205030503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 smtClean="0">
                <a:latin typeface="Book Antiqua" panose="02040602050305030304" pitchFamily="18" charset="0"/>
                <a:ea typeface="楷体_GB2312" pitchFamily="49" charset="-122"/>
              </a:rPr>
              <a:t>Fourier</a:t>
            </a: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热传导定律：单位</a:t>
            </a:r>
            <a:r>
              <a:rPr lang="zh-CN" altLang="zh-CN" sz="2800" b="1" dirty="0" smtClean="0">
                <a:latin typeface="Book Antiqua" panose="02040602050305030304" pitchFamily="18" charset="0"/>
                <a:ea typeface="楷体_GB2312" pitchFamily="49" charset="-122"/>
              </a:rPr>
              <a:t>时间</a:t>
            </a:r>
            <a:r>
              <a:rPr lang="zh-CN" altLang="zh-CN" sz="2800" b="1" dirty="0">
                <a:latin typeface="Book Antiqua" panose="02040602050305030304" pitchFamily="18" charset="0"/>
                <a:ea typeface="楷体_GB2312" pitchFamily="49" charset="-122"/>
              </a:rPr>
              <a:t>内流过单位面积的热量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q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(</a:t>
            </a:r>
            <a:r>
              <a:rPr lang="zh-CN" altLang="zh-CN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热流强度量）</a:t>
            </a:r>
            <a:r>
              <a:rPr lang="zh-CN" altLang="zh-CN" sz="2800" b="1" dirty="0">
                <a:latin typeface="Book Antiqua" panose="02040602050305030304" pitchFamily="18" charset="0"/>
                <a:ea typeface="楷体_GB2312" pitchFamily="49" charset="-122"/>
              </a:rPr>
              <a:t>与温度的下降成正比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4591" name="Line 22"/>
          <p:cNvSpPr>
            <a:spLocks noChangeShapeType="1"/>
          </p:cNvSpPr>
          <p:nvPr/>
        </p:nvSpPr>
        <p:spPr bwMode="auto">
          <a:xfrm flipH="1">
            <a:off x="685800" y="762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23"/>
          <p:cNvSpPr>
            <a:spLocks noChangeShapeType="1"/>
          </p:cNvSpPr>
          <p:nvPr/>
        </p:nvSpPr>
        <p:spPr bwMode="auto">
          <a:xfrm>
            <a:off x="2362200" y="762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24"/>
          <p:cNvSpPr>
            <a:spLocks noChangeArrowheads="1"/>
          </p:cNvSpPr>
          <p:nvPr/>
        </p:nvSpPr>
        <p:spPr bwMode="auto">
          <a:xfrm>
            <a:off x="381000" y="304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>
                <a:latin typeface="Book Antiqua" panose="02040602050305030304" pitchFamily="18" charset="0"/>
              </a:rPr>
              <a:t>n</a:t>
            </a:r>
            <a:endParaRPr lang="en-US" altLang="zh-CN" sz="36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4594" name="Rectangle 25"/>
          <p:cNvSpPr>
            <a:spLocks noChangeArrowheads="1"/>
          </p:cNvSpPr>
          <p:nvPr/>
        </p:nvSpPr>
        <p:spPr bwMode="auto">
          <a:xfrm>
            <a:off x="2895600" y="2286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>
                <a:latin typeface="Book Antiqua" panose="02040602050305030304" pitchFamily="18" charset="0"/>
              </a:rPr>
              <a:t>n</a:t>
            </a:r>
            <a:endParaRPr lang="en-US" altLang="zh-CN" sz="36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75482" name="Object 26"/>
          <p:cNvGraphicFramePr>
            <a:graphicFrameLocks noChangeAspect="1"/>
          </p:cNvGraphicFramePr>
          <p:nvPr/>
        </p:nvGraphicFramePr>
        <p:xfrm>
          <a:off x="0" y="2667000"/>
          <a:ext cx="21224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0" name="公式" r:id="rId3" imgW="594573" imgH="167561" progId="Equation.3">
                  <p:embed/>
                </p:oleObj>
              </mc:Choice>
              <mc:Fallback>
                <p:oleObj name="公式" r:id="rId3" imgW="594573" imgH="16756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21224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103981" y="3505993"/>
            <a:ext cx="284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k </a:t>
            </a: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为热传导系数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3124200" y="3542278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一维情况下如图有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54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27960"/>
              </p:ext>
            </p:extLst>
          </p:nvPr>
        </p:nvGraphicFramePr>
        <p:xfrm>
          <a:off x="6672381" y="2818378"/>
          <a:ext cx="23828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公式" r:id="rId5" imgW="670702" imgH="358030" progId="Equation.3">
                  <p:embed/>
                </p:oleObj>
              </mc:Choice>
              <mc:Fallback>
                <p:oleObj name="公式" r:id="rId5" imgW="670702" imgH="35803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381" y="2818378"/>
                        <a:ext cx="2382837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6" name="Object 30"/>
          <p:cNvGraphicFramePr>
            <a:graphicFrameLocks noChangeAspect="1"/>
          </p:cNvGraphicFramePr>
          <p:nvPr/>
        </p:nvGraphicFramePr>
        <p:xfrm>
          <a:off x="3810000" y="2286000"/>
          <a:ext cx="2170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" name="公式" r:id="rId7" imgW="609458" imgH="358030" progId="Equation.3">
                  <p:embed/>
                </p:oleObj>
              </mc:Choice>
              <mc:Fallback>
                <p:oleObj name="公式" r:id="rId7" imgW="609458" imgH="35803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21701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2438400" y="2743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大小</a:t>
            </a:r>
            <a:endParaRPr lang="zh-CN" altLang="en-US" sz="3600" b="1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21" y="4093597"/>
            <a:ext cx="426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热导率不是比热容！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81" y="4689515"/>
            <a:ext cx="8867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水的热导率和比热容都比较大，金属的热导率比较大但比热容比较小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574" y="5879451"/>
            <a:ext cx="2869959" cy="6505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1016" y="5600546"/>
            <a:ext cx="2979204" cy="1049016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Line 1026"/>
          <p:cNvSpPr>
            <a:spLocks noChangeShapeType="1"/>
          </p:cNvSpPr>
          <p:nvPr/>
        </p:nvSpPr>
        <p:spPr bwMode="auto">
          <a:xfrm>
            <a:off x="6935132" y="3300413"/>
            <a:ext cx="0" cy="16764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Line 1036"/>
          <p:cNvSpPr>
            <a:spLocks noChangeShapeType="1"/>
          </p:cNvSpPr>
          <p:nvPr/>
        </p:nvSpPr>
        <p:spPr bwMode="auto">
          <a:xfrm flipH="1" flipV="1">
            <a:off x="5867400" y="0"/>
            <a:ext cx="0" cy="1749424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1037"/>
          <p:cNvSpPr>
            <a:spLocks noChangeShapeType="1"/>
          </p:cNvSpPr>
          <p:nvPr/>
        </p:nvSpPr>
        <p:spPr bwMode="auto">
          <a:xfrm flipH="1">
            <a:off x="87689" y="1784350"/>
            <a:ext cx="5867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Line 1027"/>
          <p:cNvSpPr>
            <a:spLocks noChangeShapeType="1"/>
          </p:cNvSpPr>
          <p:nvPr/>
        </p:nvSpPr>
        <p:spPr bwMode="auto">
          <a:xfrm flipH="1">
            <a:off x="0" y="762000"/>
            <a:ext cx="5181600" cy="76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1028"/>
          <p:cNvSpPr>
            <a:spLocks noChangeArrowheads="1"/>
          </p:cNvSpPr>
          <p:nvPr/>
        </p:nvSpPr>
        <p:spPr bwMode="auto">
          <a:xfrm>
            <a:off x="762000" y="1143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5607" name="AutoShape 1029"/>
          <p:cNvSpPr>
            <a:spLocks noChangeArrowheads="1"/>
          </p:cNvSpPr>
          <p:nvPr/>
        </p:nvSpPr>
        <p:spPr bwMode="auto">
          <a:xfrm rot="5400000">
            <a:off x="1676400" y="-1219200"/>
            <a:ext cx="647700" cy="4000500"/>
          </a:xfrm>
          <a:prstGeom prst="can">
            <a:avLst>
              <a:gd name="adj" fmla="val 102684"/>
            </a:avLst>
          </a:prstGeom>
          <a:solidFill>
            <a:srgbClr val="DF09C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5608" name="Oval 1030"/>
          <p:cNvSpPr>
            <a:spLocks noChangeArrowheads="1"/>
          </p:cNvSpPr>
          <p:nvPr/>
        </p:nvSpPr>
        <p:spPr bwMode="auto">
          <a:xfrm>
            <a:off x="2133600" y="4572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5609" name="Oval 1031"/>
          <p:cNvSpPr>
            <a:spLocks noChangeArrowheads="1"/>
          </p:cNvSpPr>
          <p:nvPr/>
        </p:nvSpPr>
        <p:spPr bwMode="auto">
          <a:xfrm>
            <a:off x="1066800" y="4572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5610" name="Line 1032"/>
          <p:cNvSpPr>
            <a:spLocks noChangeShapeType="1"/>
          </p:cNvSpPr>
          <p:nvPr/>
        </p:nvSpPr>
        <p:spPr bwMode="auto">
          <a:xfrm flipH="1">
            <a:off x="1295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033"/>
          <p:cNvSpPr>
            <a:spLocks noChangeShapeType="1"/>
          </p:cNvSpPr>
          <p:nvPr/>
        </p:nvSpPr>
        <p:spPr bwMode="auto">
          <a:xfrm flipH="1">
            <a:off x="23622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034"/>
          <p:cNvSpPr>
            <a:spLocks noChangeArrowheads="1"/>
          </p:cNvSpPr>
          <p:nvPr/>
        </p:nvSpPr>
        <p:spPr bwMode="auto">
          <a:xfrm>
            <a:off x="5257800" y="4572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5613" name="Rectangle 1035"/>
          <p:cNvSpPr>
            <a:spLocks noChangeArrowheads="1"/>
          </p:cNvSpPr>
          <p:nvPr/>
        </p:nvSpPr>
        <p:spPr bwMode="auto">
          <a:xfrm>
            <a:off x="2362200" y="12192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x+</a:t>
            </a:r>
            <a:r>
              <a:rPr lang="en-US" altLang="zh-CN" sz="3600" b="1">
                <a:latin typeface="Book Antiqua" panose="02040602050305030304" pitchFamily="18" charset="0"/>
                <a:sym typeface="Symbol" panose="05050102010706020507" pitchFamily="18" charset="2"/>
              </a:rPr>
              <a:t>x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5614" name="Line 1039"/>
          <p:cNvSpPr>
            <a:spLocks noChangeShapeType="1"/>
          </p:cNvSpPr>
          <p:nvPr/>
        </p:nvSpPr>
        <p:spPr bwMode="auto">
          <a:xfrm flipH="1">
            <a:off x="685800" y="7620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Line 1040"/>
          <p:cNvSpPr>
            <a:spLocks noChangeShapeType="1"/>
          </p:cNvSpPr>
          <p:nvPr/>
        </p:nvSpPr>
        <p:spPr bwMode="auto">
          <a:xfrm>
            <a:off x="2362200" y="762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65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37110"/>
              </p:ext>
            </p:extLst>
          </p:nvPr>
        </p:nvGraphicFramePr>
        <p:xfrm>
          <a:off x="112733" y="3124200"/>
          <a:ext cx="42973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3" name="公式" r:id="rId3" imgW="1241883" imgH="213376" progId="Equation.3">
                  <p:embed/>
                </p:oleObj>
              </mc:Choice>
              <mc:Fallback>
                <p:oleObj name="公式" r:id="rId3" imgW="1241883" imgH="213376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3" y="3124200"/>
                        <a:ext cx="42973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6" name="Rectangle 1054"/>
          <p:cNvSpPr>
            <a:spLocks noChangeArrowheads="1"/>
          </p:cNvSpPr>
          <p:nvPr/>
        </p:nvSpPr>
        <p:spPr bwMode="auto">
          <a:xfrm>
            <a:off x="6400800" y="3048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dt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时间净流入的热量为</a:t>
            </a:r>
          </a:p>
        </p:txBody>
      </p:sp>
      <p:graphicFrame>
        <p:nvGraphicFramePr>
          <p:cNvPr id="295968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71071"/>
              </p:ext>
            </p:extLst>
          </p:nvPr>
        </p:nvGraphicFramePr>
        <p:xfrm>
          <a:off x="4305301" y="2924110"/>
          <a:ext cx="2438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" name="公式" r:id="rId5" imgW="861237" imgH="358030" progId="Equation.3">
                  <p:embed/>
                </p:oleObj>
              </mc:Choice>
              <mc:Fallback>
                <p:oleObj name="公式" r:id="rId5" imgW="861237" imgH="35803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1" y="2924110"/>
                        <a:ext cx="2438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9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484"/>
              </p:ext>
            </p:extLst>
          </p:nvPr>
        </p:nvGraphicFramePr>
        <p:xfrm>
          <a:off x="323680" y="4275138"/>
          <a:ext cx="31480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" name="公式" r:id="rId7" imgW="899089" imgH="190469" progId="Equation.3">
                  <p:embed/>
                </p:oleObj>
              </mc:Choice>
              <mc:Fallback>
                <p:oleObj name="公式" r:id="rId7" imgW="899089" imgH="190469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80" y="4275138"/>
                        <a:ext cx="31480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1" name="Object 1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51761"/>
              </p:ext>
            </p:extLst>
          </p:nvPr>
        </p:nvGraphicFramePr>
        <p:xfrm>
          <a:off x="323681" y="4848871"/>
          <a:ext cx="48498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6" name="公式" r:id="rId9" imgW="1409877" imgH="190469" progId="Equation.3">
                  <p:embed/>
                </p:oleObj>
              </mc:Choice>
              <mc:Fallback>
                <p:oleObj name="公式" r:id="rId9" imgW="1409877" imgH="190469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81" y="4848871"/>
                        <a:ext cx="48498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2" name="Object 10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73308"/>
              </p:ext>
            </p:extLst>
          </p:nvPr>
        </p:nvGraphicFramePr>
        <p:xfrm>
          <a:off x="4306093" y="3933179"/>
          <a:ext cx="23606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" name="公式" r:id="rId11" imgW="746831" imgH="190469" progId="Equation.3">
                  <p:embed/>
                </p:oleObj>
              </mc:Choice>
              <mc:Fallback>
                <p:oleObj name="公式" r:id="rId11" imgW="746831" imgH="190469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093" y="3933179"/>
                        <a:ext cx="23606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3" name="Object 1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1665"/>
              </p:ext>
            </p:extLst>
          </p:nvPr>
        </p:nvGraphicFramePr>
        <p:xfrm>
          <a:off x="7086600" y="3490119"/>
          <a:ext cx="20574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8" name="公式" r:id="rId13" imgW="670702" imgH="358030" progId="Equation.3">
                  <p:embed/>
                </p:oleObj>
              </mc:Choice>
              <mc:Fallback>
                <p:oleObj name="公式" r:id="rId13" imgW="670702" imgH="35803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90119"/>
                        <a:ext cx="20574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75" name="Line 1063"/>
          <p:cNvSpPr>
            <a:spLocks noChangeShapeType="1"/>
          </p:cNvSpPr>
          <p:nvPr/>
        </p:nvSpPr>
        <p:spPr bwMode="auto">
          <a:xfrm>
            <a:off x="6935132" y="4941168"/>
            <a:ext cx="2286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6" name="Line 1064"/>
          <p:cNvSpPr>
            <a:spLocks noChangeShapeType="1"/>
          </p:cNvSpPr>
          <p:nvPr/>
        </p:nvSpPr>
        <p:spPr bwMode="auto">
          <a:xfrm flipV="1">
            <a:off x="5486400" y="53340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77" name="Object 1065"/>
          <p:cNvGraphicFramePr>
            <a:graphicFrameLocks noChangeAspect="1"/>
          </p:cNvGraphicFramePr>
          <p:nvPr/>
        </p:nvGraphicFramePr>
        <p:xfrm>
          <a:off x="914400" y="5638800"/>
          <a:ext cx="23653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9" name="公式" r:id="rId15" imgW="799994" imgH="205740" progId="Equation.3">
                  <p:embed/>
                </p:oleObj>
              </mc:Choice>
              <mc:Fallback>
                <p:oleObj name="公式" r:id="rId15" imgW="799994" imgH="20574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2365375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8" name="Object 1066"/>
          <p:cNvGraphicFramePr>
            <a:graphicFrameLocks noChangeAspect="1"/>
          </p:cNvGraphicFramePr>
          <p:nvPr/>
        </p:nvGraphicFramePr>
        <p:xfrm>
          <a:off x="4572000" y="5410200"/>
          <a:ext cx="1781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0" name="公式" r:id="rId17" imgW="495477" imgH="380937" progId="Equation.3">
                  <p:embed/>
                </p:oleObj>
              </mc:Choice>
              <mc:Fallback>
                <p:oleObj name="公式" r:id="rId17" imgW="495477" imgH="380937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1781175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82148"/>
              </p:ext>
            </p:extLst>
          </p:nvPr>
        </p:nvGraphicFramePr>
        <p:xfrm>
          <a:off x="6995862" y="1698228"/>
          <a:ext cx="17462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1" name="公式" r:id="rId19" imgW="480166" imgH="213376" progId="Equation.3">
                  <p:embed/>
                </p:oleObj>
              </mc:Choice>
              <mc:Fallback>
                <p:oleObj name="公式" r:id="rId19" imgW="480166" imgH="213376" progId="Equation.3">
                  <p:embed/>
                  <p:pic>
                    <p:nvPicPr>
                      <p:cNvPr id="2754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862" y="1698228"/>
                        <a:ext cx="17462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-73826" y="1972377"/>
            <a:ext cx="7380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方向左表面，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dt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时间</a:t>
            </a:r>
            <a:r>
              <a:rPr lang="zh-CN" altLang="en-US" sz="28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流入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圆柱体的热量为</a:t>
            </a:r>
            <a:endParaRPr lang="zh-CN" altLang="en-US" sz="36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152400" y="260732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dt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时间</a:t>
            </a:r>
            <a:r>
              <a:rPr lang="zh-CN" altLang="en-US" sz="28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</a:rPr>
              <a:t>流出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圆柱体的热量为</a:t>
            </a:r>
          </a:p>
        </p:txBody>
      </p:sp>
      <p:graphicFrame>
        <p:nvGraphicFramePr>
          <p:cNvPr id="3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18737"/>
              </p:ext>
            </p:extLst>
          </p:nvPr>
        </p:nvGraphicFramePr>
        <p:xfrm>
          <a:off x="6874367" y="2404468"/>
          <a:ext cx="22494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2" name="公式" r:id="rId21" imgW="632425" imgH="213376" progId="Equation.3">
                  <p:embed/>
                </p:oleObj>
              </mc:Choice>
              <mc:Fallback>
                <p:oleObj name="公式" r:id="rId21" imgW="632425" imgH="213376" progId="Equation.3">
                  <p:embed/>
                  <p:pic>
                    <p:nvPicPr>
                      <p:cNvPr id="2754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367" y="2404468"/>
                        <a:ext cx="22494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323850" y="260350"/>
            <a:ext cx="2236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扩散方程：</a:t>
            </a:r>
          </a:p>
        </p:txBody>
      </p:sp>
      <p:graphicFrame>
        <p:nvGraphicFramePr>
          <p:cNvPr id="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91590"/>
              </p:ext>
            </p:extLst>
          </p:nvPr>
        </p:nvGraphicFramePr>
        <p:xfrm>
          <a:off x="3126430" y="280979"/>
          <a:ext cx="24685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3" imgW="815305" imgH="221011" progId="Equation.DSMT4">
                  <p:embed/>
                </p:oleObj>
              </mc:Choice>
              <mc:Fallback>
                <p:oleObj name="Equation" r:id="rId3" imgW="815305" imgH="221011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430" y="280979"/>
                        <a:ext cx="2468562" cy="673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椭圆 7"/>
          <p:cNvSpPr>
            <a:spLocks noChangeArrowheads="1"/>
          </p:cNvSpPr>
          <p:nvPr/>
        </p:nvSpPr>
        <p:spPr bwMode="auto">
          <a:xfrm>
            <a:off x="2900580" y="129952"/>
            <a:ext cx="792162" cy="1152525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9" name="Object 2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90128"/>
              </p:ext>
            </p:extLst>
          </p:nvPr>
        </p:nvGraphicFramePr>
        <p:xfrm>
          <a:off x="2881708" y="1493695"/>
          <a:ext cx="39306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5" imgW="1079280" imgH="241200" progId="Equation.DSMT4">
                  <p:embed/>
                </p:oleObj>
              </mc:Choice>
              <mc:Fallback>
                <p:oleObj name="Equation" r:id="rId5" imgW="1079280" imgH="241200" progId="Equation.DSMT4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708" y="1493695"/>
                        <a:ext cx="39306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9"/>
          <p:cNvSpPr>
            <a:spLocks noChangeArrowheads="1"/>
          </p:cNvSpPr>
          <p:nvPr/>
        </p:nvSpPr>
        <p:spPr bwMode="auto">
          <a:xfrm>
            <a:off x="323850" y="1528763"/>
            <a:ext cx="1825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广义扩散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方程：</a:t>
            </a:r>
          </a:p>
        </p:txBody>
      </p:sp>
      <p:pic>
        <p:nvPicPr>
          <p:cNvPr id="2663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58" y="4191134"/>
            <a:ext cx="37036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矩形 11"/>
          <p:cNvSpPr>
            <a:spLocks noChangeArrowheads="1"/>
          </p:cNvSpPr>
          <p:nvPr/>
        </p:nvSpPr>
        <p:spPr bwMode="auto">
          <a:xfrm>
            <a:off x="449263" y="4094163"/>
            <a:ext cx="2646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薛定谔方程：</a:t>
            </a:r>
          </a:p>
        </p:txBody>
      </p:sp>
      <p:sp>
        <p:nvSpPr>
          <p:cNvPr id="26633" name="矩形 12"/>
          <p:cNvSpPr>
            <a:spLocks noChangeArrowheads="1"/>
          </p:cNvSpPr>
          <p:nvPr/>
        </p:nvSpPr>
        <p:spPr bwMode="auto">
          <a:xfrm>
            <a:off x="541338" y="5622925"/>
            <a:ext cx="510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薛定谔方程是扩散方程吗？</a:t>
            </a:r>
          </a:p>
        </p:txBody>
      </p:sp>
      <p:sp>
        <p:nvSpPr>
          <p:cNvPr id="26634" name="椭圆 13"/>
          <p:cNvSpPr>
            <a:spLocks noChangeArrowheads="1"/>
          </p:cNvSpPr>
          <p:nvPr/>
        </p:nvSpPr>
        <p:spPr bwMode="auto">
          <a:xfrm>
            <a:off x="3762375" y="1544638"/>
            <a:ext cx="1295400" cy="8683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6635" name="矩形 14"/>
          <p:cNvSpPr>
            <a:spLocks noChangeArrowheads="1"/>
          </p:cNvSpPr>
          <p:nvPr/>
        </p:nvSpPr>
        <p:spPr bwMode="auto">
          <a:xfrm>
            <a:off x="3762375" y="2419283"/>
            <a:ext cx="1622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扩散项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39160"/>
              </p:ext>
            </p:extLst>
          </p:nvPr>
        </p:nvGraphicFramePr>
        <p:xfrm>
          <a:off x="2539325" y="3033652"/>
          <a:ext cx="2952824" cy="54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8" imgW="1104840" imgH="203040" progId="Equation.DSMT4">
                  <p:embed/>
                </p:oleObj>
              </mc:Choice>
              <mc:Fallback>
                <p:oleObj name="Equation" r:id="rId8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39325" y="3033652"/>
                        <a:ext cx="2952824" cy="543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4"/>
          <p:cNvSpPr>
            <a:spLocks noChangeArrowheads="1"/>
          </p:cNvSpPr>
          <p:nvPr/>
        </p:nvSpPr>
        <p:spPr bwMode="auto">
          <a:xfrm>
            <a:off x="5796136" y="2991925"/>
            <a:ext cx="2866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源的性质</a:t>
            </a:r>
            <a:endParaRPr lang="zh-CN" alt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012160" y="260350"/>
            <a:ext cx="28664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无源扩散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73038" y="-1588"/>
            <a:ext cx="21685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、泊松方程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81000" y="6858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电通量的高斯定理</a:t>
            </a:r>
          </a:p>
        </p:txBody>
      </p:sp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762000" y="1371600"/>
          <a:ext cx="29781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" name="公式" r:id="rId3" imgW="853582" imgH="396209" progId="Equation.3">
                  <p:embed/>
                </p:oleObj>
              </mc:Choice>
              <mc:Fallback>
                <p:oleObj name="公式" r:id="rId3" imgW="853582" imgH="396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29781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5" name="Object 35"/>
          <p:cNvGraphicFramePr>
            <a:graphicFrameLocks noChangeAspect="1"/>
          </p:cNvGraphicFramePr>
          <p:nvPr/>
        </p:nvGraphicFramePr>
        <p:xfrm>
          <a:off x="3733800" y="1371600"/>
          <a:ext cx="29352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" name="公式" r:id="rId5" imgW="838271" imgH="396209" progId="Equation.3">
                  <p:embed/>
                </p:oleObj>
              </mc:Choice>
              <mc:Fallback>
                <p:oleObj name="公式" r:id="rId5" imgW="838271" imgH="39620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71600"/>
                        <a:ext cx="293528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6" name="Object 36"/>
          <p:cNvGraphicFramePr>
            <a:graphicFrameLocks noChangeAspect="1"/>
          </p:cNvGraphicFramePr>
          <p:nvPr/>
        </p:nvGraphicFramePr>
        <p:xfrm>
          <a:off x="609600" y="2667000"/>
          <a:ext cx="2339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2" name="公式" r:id="rId7" imgW="663046" imgH="243919" progId="Equation.3">
                  <p:embed/>
                </p:oleObj>
              </mc:Choice>
              <mc:Fallback>
                <p:oleObj name="公式" r:id="rId7" imgW="663046" imgH="24391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2339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8" name="Object 38"/>
          <p:cNvGraphicFramePr>
            <a:graphicFrameLocks noChangeAspect="1"/>
          </p:cNvGraphicFramePr>
          <p:nvPr/>
        </p:nvGraphicFramePr>
        <p:xfrm>
          <a:off x="3086100" y="2720975"/>
          <a:ext cx="179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" name="公式" r:id="rId9" imgW="723865" imgH="243919" progId="Equation.3">
                  <p:embed/>
                </p:oleObj>
              </mc:Choice>
              <mc:Fallback>
                <p:oleObj name="公式" r:id="rId9" imgW="723865" imgH="24391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720975"/>
                        <a:ext cx="1790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9" name="Object 39"/>
          <p:cNvGraphicFramePr>
            <a:graphicFrameLocks noChangeAspect="1"/>
          </p:cNvGraphicFramePr>
          <p:nvPr/>
        </p:nvGraphicFramePr>
        <p:xfrm>
          <a:off x="6934200" y="2667000"/>
          <a:ext cx="18811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4" name="公式" r:id="rId11" imgW="762142" imgH="205740" progId="Equation.3">
                  <p:embed/>
                </p:oleObj>
              </mc:Choice>
              <mc:Fallback>
                <p:oleObj name="公式" r:id="rId11" imgW="762142" imgH="2057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667000"/>
                        <a:ext cx="1881188" cy="654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0" name="Object 40"/>
          <p:cNvGraphicFramePr>
            <a:graphicFrameLocks noChangeAspect="1"/>
          </p:cNvGraphicFramePr>
          <p:nvPr/>
        </p:nvGraphicFramePr>
        <p:xfrm>
          <a:off x="533400" y="3962400"/>
          <a:ext cx="522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5" name="公式" r:id="rId13" imgW="1463040" imgH="319851" progId="Equation.3">
                  <p:embed/>
                </p:oleObj>
              </mc:Choice>
              <mc:Fallback>
                <p:oleObj name="公式" r:id="rId13" imgW="1463040" imgH="3198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5222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1" name="Line 41"/>
          <p:cNvSpPr>
            <a:spLocks noChangeShapeType="1"/>
          </p:cNvSpPr>
          <p:nvPr/>
        </p:nvSpPr>
        <p:spPr bwMode="auto">
          <a:xfrm flipH="1">
            <a:off x="0" y="3810000"/>
            <a:ext cx="4495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2" name="Object 42"/>
          <p:cNvGraphicFramePr>
            <a:graphicFrameLocks noChangeAspect="1"/>
          </p:cNvGraphicFramePr>
          <p:nvPr/>
        </p:nvGraphicFramePr>
        <p:xfrm>
          <a:off x="7162800" y="4267200"/>
          <a:ext cx="14605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6" name="公式" r:id="rId15" imgW="586917" imgH="190469" progId="Equation.3">
                  <p:embed/>
                </p:oleObj>
              </mc:Choice>
              <mc:Fallback>
                <p:oleObj name="公式" r:id="rId15" imgW="586917" imgH="1904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67200"/>
                        <a:ext cx="1460500" cy="623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3" name="Line 43"/>
          <p:cNvSpPr>
            <a:spLocks noChangeShapeType="1"/>
          </p:cNvSpPr>
          <p:nvPr/>
        </p:nvSpPr>
        <p:spPr bwMode="auto">
          <a:xfrm flipH="1">
            <a:off x="0" y="54864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4" name="Object 44"/>
          <p:cNvGraphicFramePr>
            <a:graphicFrameLocks noChangeAspect="1"/>
          </p:cNvGraphicFramePr>
          <p:nvPr/>
        </p:nvGraphicFramePr>
        <p:xfrm>
          <a:off x="685800" y="5638800"/>
          <a:ext cx="206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7" name="公式" r:id="rId17" imgW="838271" imgH="205740" progId="Equation.3">
                  <p:embed/>
                </p:oleObj>
              </mc:Choice>
              <mc:Fallback>
                <p:oleObj name="公式" r:id="rId17" imgW="838271" imgH="2057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2060575" cy="654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4800600" y="5715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称为泊松方程</a:t>
            </a:r>
          </a:p>
        </p:txBody>
      </p:sp>
      <p:sp>
        <p:nvSpPr>
          <p:cNvPr id="276528" name="AutoShape 48"/>
          <p:cNvSpPr>
            <a:spLocks noChangeArrowheads="1"/>
          </p:cNvSpPr>
          <p:nvPr/>
        </p:nvSpPr>
        <p:spPr bwMode="auto">
          <a:xfrm>
            <a:off x="5867400" y="2590800"/>
            <a:ext cx="6096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8" name="Line 14"/>
          <p:cNvSpPr>
            <a:spLocks noChangeShapeType="1"/>
          </p:cNvSpPr>
          <p:nvPr/>
        </p:nvSpPr>
        <p:spPr bwMode="auto">
          <a:xfrm flipH="1">
            <a:off x="0" y="19812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7519" name="Object 15"/>
          <p:cNvGraphicFramePr>
            <a:graphicFrameLocks noChangeAspect="1"/>
          </p:cNvGraphicFramePr>
          <p:nvPr/>
        </p:nvGraphicFramePr>
        <p:xfrm>
          <a:off x="2971800" y="304800"/>
          <a:ext cx="206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8" name="公式" r:id="rId3" imgW="838271" imgH="205740" progId="Equation.3">
                  <p:embed/>
                </p:oleObj>
              </mc:Choice>
              <mc:Fallback>
                <p:oleObj name="公式" r:id="rId3" imgW="838271" imgH="2057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060575" cy="654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0" name="Rectangle 16"/>
          <p:cNvSpPr>
            <a:spLocks noChangeArrowheads="1"/>
          </p:cNvSpPr>
          <p:nvPr/>
        </p:nvSpPr>
        <p:spPr bwMode="auto">
          <a:xfrm>
            <a:off x="5257800" y="304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称为泊松方程</a:t>
            </a:r>
          </a:p>
        </p:txBody>
      </p:sp>
      <p:sp>
        <p:nvSpPr>
          <p:cNvPr id="277521" name="Rectangle 17"/>
          <p:cNvSpPr>
            <a:spLocks noChangeArrowheads="1"/>
          </p:cNvSpPr>
          <p:nvPr/>
        </p:nvSpPr>
        <p:spPr bwMode="auto">
          <a:xfrm>
            <a:off x="5257800" y="1219200"/>
            <a:ext cx="321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Laplace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277522" name="Object 18"/>
          <p:cNvGraphicFramePr>
            <a:graphicFrameLocks noChangeAspect="1"/>
          </p:cNvGraphicFramePr>
          <p:nvPr/>
        </p:nvGraphicFramePr>
        <p:xfrm>
          <a:off x="1447800" y="1219200"/>
          <a:ext cx="8969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" name="公式" r:id="rId5" imgW="342794" imgH="167561" progId="Equation.3">
                  <p:embed/>
                </p:oleObj>
              </mc:Choice>
              <mc:Fallback>
                <p:oleObj name="公式" r:id="rId5" imgW="342794" imgH="16756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8969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3" name="Object 19"/>
          <p:cNvGraphicFramePr>
            <a:graphicFrameLocks noChangeAspect="1"/>
          </p:cNvGraphicFramePr>
          <p:nvPr/>
        </p:nvGraphicFramePr>
        <p:xfrm>
          <a:off x="2971800" y="1219200"/>
          <a:ext cx="12795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" name="公式" r:id="rId7" imgW="510363" imgH="190469" progId="Equation.3">
                  <p:embed/>
                </p:oleObj>
              </mc:Choice>
              <mc:Fallback>
                <p:oleObj name="公式" r:id="rId7" imgW="510363" imgH="1904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1279525" cy="6238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4" name="Object 20"/>
          <p:cNvGraphicFramePr>
            <a:graphicFrameLocks noChangeAspect="1"/>
          </p:cNvGraphicFramePr>
          <p:nvPr/>
        </p:nvGraphicFramePr>
        <p:xfrm>
          <a:off x="3200400" y="2667000"/>
          <a:ext cx="42148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" name="公式" r:id="rId9" imgW="1409877" imgH="205740" progId="Equation.3">
                  <p:embed/>
                </p:oleObj>
              </mc:Choice>
              <mc:Fallback>
                <p:oleObj name="公式" r:id="rId9" imgW="1409877" imgH="2057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42148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5" name="Rectangle 21"/>
          <p:cNvSpPr>
            <a:spLocks noChangeArrowheads="1"/>
          </p:cNvSpPr>
          <p:nvPr/>
        </p:nvSpPr>
        <p:spPr bwMode="auto">
          <a:xfrm>
            <a:off x="1981200" y="2743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对于</a:t>
            </a:r>
          </a:p>
        </p:txBody>
      </p:sp>
      <p:sp>
        <p:nvSpPr>
          <p:cNvPr id="277526" name="Rectangle 22"/>
          <p:cNvSpPr>
            <a:spLocks noChangeArrowheads="1"/>
          </p:cNvSpPr>
          <p:nvPr/>
        </p:nvSpPr>
        <p:spPr bwMode="auto">
          <a:xfrm>
            <a:off x="261938" y="35814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稳定浓度分布有</a:t>
            </a:r>
          </a:p>
        </p:txBody>
      </p:sp>
      <p:graphicFrame>
        <p:nvGraphicFramePr>
          <p:cNvPr id="277527" name="Object 23"/>
          <p:cNvGraphicFramePr>
            <a:graphicFrameLocks noChangeAspect="1"/>
          </p:cNvGraphicFramePr>
          <p:nvPr/>
        </p:nvGraphicFramePr>
        <p:xfrm>
          <a:off x="3200400" y="3505200"/>
          <a:ext cx="11414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" name="公式" r:id="rId11" imgW="358105" imgH="190469" progId="Equation.3">
                  <p:embed/>
                </p:oleObj>
              </mc:Choice>
              <mc:Fallback>
                <p:oleObj name="公式" r:id="rId11" imgW="358105" imgH="1904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11414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8" name="Object 24"/>
          <p:cNvGraphicFramePr>
            <a:graphicFrameLocks noChangeAspect="1"/>
          </p:cNvGraphicFramePr>
          <p:nvPr/>
        </p:nvGraphicFramePr>
        <p:xfrm>
          <a:off x="5843588" y="3581400"/>
          <a:ext cx="3300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" name="公式" r:id="rId13" imgW="1409877" imgH="167561" progId="Equation.3">
                  <p:embed/>
                </p:oleObj>
              </mc:Choice>
              <mc:Fallback>
                <p:oleObj name="公式" r:id="rId13" imgW="1409877" imgH="16756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3581400"/>
                        <a:ext cx="33004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9" name="Object 25"/>
          <p:cNvGraphicFramePr>
            <a:graphicFrameLocks noChangeAspect="1"/>
          </p:cNvGraphicFramePr>
          <p:nvPr/>
        </p:nvGraphicFramePr>
        <p:xfrm>
          <a:off x="1524000" y="4495800"/>
          <a:ext cx="3660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" name="公式" r:id="rId15" imgW="1219342" imgH="190469" progId="Equation.3">
                  <p:embed/>
                </p:oleObj>
              </mc:Choice>
              <mc:Fallback>
                <p:oleObj name="公式" r:id="rId15" imgW="1219342" imgH="1904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3660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0" name="Rectangle 26"/>
          <p:cNvSpPr>
            <a:spLocks noChangeArrowheads="1"/>
          </p:cNvSpPr>
          <p:nvPr/>
        </p:nvSpPr>
        <p:spPr bwMode="auto">
          <a:xfrm>
            <a:off x="6172200" y="4572000"/>
            <a:ext cx="1987550" cy="528638"/>
          </a:xfrm>
          <a:prstGeom prst="rect">
            <a:avLst/>
          </a:prstGeom>
          <a:noFill/>
          <a:ln w="9525">
            <a:solidFill>
              <a:srgbClr val="DF09C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为泊松方程</a:t>
            </a:r>
          </a:p>
        </p:txBody>
      </p:sp>
      <p:graphicFrame>
        <p:nvGraphicFramePr>
          <p:cNvPr id="277531" name="Object 27"/>
          <p:cNvGraphicFramePr>
            <a:graphicFrameLocks noChangeAspect="1"/>
          </p:cNvGraphicFramePr>
          <p:nvPr/>
        </p:nvGraphicFramePr>
        <p:xfrm>
          <a:off x="1600200" y="5486400"/>
          <a:ext cx="1939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" name="公式" r:id="rId17" imgW="815305" imgH="167561" progId="Equation.3">
                  <p:embed/>
                </p:oleObj>
              </mc:Choice>
              <mc:Fallback>
                <p:oleObj name="公式" r:id="rId17" imgW="815305" imgH="16756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939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32" name="Object 28"/>
          <p:cNvGraphicFramePr>
            <a:graphicFrameLocks noChangeAspect="1"/>
          </p:cNvGraphicFramePr>
          <p:nvPr/>
        </p:nvGraphicFramePr>
        <p:xfrm>
          <a:off x="4724400" y="5410200"/>
          <a:ext cx="1289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" name="公式" r:id="rId19" imgW="404037" imgH="137019" progId="Equation.3">
                  <p:embed/>
                </p:oleObj>
              </mc:Choice>
              <mc:Fallback>
                <p:oleObj name="公式" r:id="rId19" imgW="404037" imgH="13701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0200"/>
                        <a:ext cx="12890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6273800" y="5334000"/>
            <a:ext cx="2870200" cy="528638"/>
          </a:xfrm>
          <a:prstGeom prst="rect">
            <a:avLst/>
          </a:prstGeom>
          <a:noFill/>
          <a:ln w="9525">
            <a:solidFill>
              <a:srgbClr val="DF09C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Laplace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sp>
        <p:nvSpPr>
          <p:cNvPr id="277534" name="Rectangle 30"/>
          <p:cNvSpPr>
            <a:spLocks noChangeArrowheads="1"/>
          </p:cNvSpPr>
          <p:nvPr/>
        </p:nvSpPr>
        <p:spPr bwMode="auto">
          <a:xfrm>
            <a:off x="173038" y="20574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、稳定浓度分布</a:t>
            </a:r>
          </a:p>
        </p:txBody>
      </p:sp>
      <p:sp>
        <p:nvSpPr>
          <p:cNvPr id="277535" name="Rectangle 31"/>
          <p:cNvSpPr>
            <a:spLocks noChangeArrowheads="1"/>
          </p:cNvSpPr>
          <p:nvPr/>
        </p:nvSpPr>
        <p:spPr bwMode="auto">
          <a:xfrm>
            <a:off x="4876800" y="3505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277536" name="AutoShape 32"/>
          <p:cNvSpPr>
            <a:spLocks noChangeArrowheads="1"/>
          </p:cNvSpPr>
          <p:nvPr/>
        </p:nvSpPr>
        <p:spPr bwMode="auto">
          <a:xfrm>
            <a:off x="3810000" y="5486400"/>
            <a:ext cx="609600" cy="533400"/>
          </a:xfrm>
          <a:prstGeom prst="notchedRightArrow">
            <a:avLst>
              <a:gd name="adj1" fmla="val 50000"/>
              <a:gd name="adj2" fmla="val 28571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722313" y="54149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F09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  <p:sp>
        <p:nvSpPr>
          <p:cNvPr id="277538" name="Rectangle 34"/>
          <p:cNvSpPr>
            <a:spLocks noChangeArrowheads="1"/>
          </p:cNvSpPr>
          <p:nvPr/>
        </p:nvSpPr>
        <p:spPr bwMode="auto">
          <a:xfrm>
            <a:off x="609600" y="1219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F09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684213" y="2501900"/>
            <a:ext cx="339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扩散</a:t>
            </a:r>
            <a:r>
              <a:rPr lang="en-US" altLang="zh-CN"/>
              <a:t>or</a:t>
            </a:r>
            <a:r>
              <a:rPr lang="zh-CN" altLang="en-US"/>
              <a:t>输运方程：</a:t>
            </a:r>
          </a:p>
        </p:txBody>
      </p:sp>
      <p:graphicFrame>
        <p:nvGraphicFramePr>
          <p:cNvPr id="5" name="Object 51"/>
          <p:cNvGraphicFramePr>
            <a:graphicFrameLocks noChangeAspect="1"/>
          </p:cNvGraphicFramePr>
          <p:nvPr/>
        </p:nvGraphicFramePr>
        <p:xfrm>
          <a:off x="4294188" y="2413000"/>
          <a:ext cx="24685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Equation" r:id="rId3" imgW="815305" imgH="221011" progId="Equation.DSMT4">
                  <p:embed/>
                </p:oleObj>
              </mc:Choice>
              <mc:Fallback>
                <p:oleObj name="Equation" r:id="rId3" imgW="815305" imgH="221011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413000"/>
                        <a:ext cx="24685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矩形 15"/>
          <p:cNvSpPr>
            <a:spLocks noChangeArrowheads="1"/>
          </p:cNvSpPr>
          <p:nvPr/>
        </p:nvSpPr>
        <p:spPr bwMode="auto">
          <a:xfrm>
            <a:off x="684213" y="420688"/>
            <a:ext cx="3397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波动</a:t>
            </a:r>
            <a:r>
              <a:rPr lang="en-US" altLang="zh-CN"/>
              <a:t>or</a:t>
            </a:r>
            <a:r>
              <a:rPr lang="zh-CN" altLang="en-US"/>
              <a:t>振动方程：</a:t>
            </a:r>
          </a:p>
        </p:txBody>
      </p:sp>
      <p:graphicFrame>
        <p:nvGraphicFramePr>
          <p:cNvPr id="17" name="Object 51"/>
          <p:cNvGraphicFramePr>
            <a:graphicFrameLocks noChangeAspect="1"/>
          </p:cNvGraphicFramePr>
          <p:nvPr/>
        </p:nvGraphicFramePr>
        <p:xfrm>
          <a:off x="4052888" y="376238"/>
          <a:ext cx="2543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Equation" r:id="rId5" imgW="838271" imgH="221011" progId="Equation.DSMT4">
                  <p:embed/>
                </p:oleObj>
              </mc:Choice>
              <mc:Fallback>
                <p:oleObj name="Equation" r:id="rId5" imgW="838271" imgH="221011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76238"/>
                        <a:ext cx="25431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4557713" y="4254500"/>
          <a:ext cx="206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公式" r:id="rId7" imgW="838271" imgH="205740" progId="Equation.3">
                  <p:embed/>
                </p:oleObj>
              </mc:Choice>
              <mc:Fallback>
                <p:oleObj name="公式" r:id="rId7" imgW="838271" imgH="2057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254500"/>
                        <a:ext cx="2060575" cy="654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18"/>
          <p:cNvSpPr>
            <a:spLocks noChangeArrowheads="1"/>
          </p:cNvSpPr>
          <p:nvPr/>
        </p:nvSpPr>
        <p:spPr bwMode="auto">
          <a:xfrm>
            <a:off x="650875" y="432435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泊松</a:t>
            </a:r>
            <a:r>
              <a:rPr lang="en-US" altLang="zh-CN"/>
              <a:t>or</a:t>
            </a:r>
            <a:r>
              <a:rPr lang="zh-CN" altLang="en-US"/>
              <a:t>稳定场方程：</a:t>
            </a:r>
          </a:p>
        </p:txBody>
      </p:sp>
      <p:sp>
        <p:nvSpPr>
          <p:cNvPr id="2" name="右大括号 1"/>
          <p:cNvSpPr/>
          <p:nvPr/>
        </p:nvSpPr>
        <p:spPr bwMode="auto">
          <a:xfrm>
            <a:off x="6761551" y="539319"/>
            <a:ext cx="335992" cy="2537420"/>
          </a:xfrm>
          <a:prstGeom prst="rightBrace">
            <a:avLst>
              <a:gd name="adj1" fmla="val 70048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7856" y="2577188"/>
            <a:ext cx="12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分离变量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7380312" y="2577188"/>
            <a:ext cx="360040" cy="16471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9201" y="1269420"/>
            <a:ext cx="12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含时方程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定解条件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827088" y="1341438"/>
            <a:ext cx="554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常微分方程的定解条件？</a:t>
            </a:r>
          </a:p>
        </p:txBody>
      </p:sp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755650" y="3429000"/>
            <a:ext cx="4103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需要两个变量来定解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36416" y="4013775"/>
            <a:ext cx="2163476" cy="584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36416" y="4725144"/>
            <a:ext cx="2269275" cy="584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6989" y="5309919"/>
            <a:ext cx="2012410" cy="5847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2259450"/>
            <a:ext cx="2460161" cy="5847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174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定解条件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457200" y="1600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对于输运方程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 flipH="1">
            <a:off x="3962400" y="3200400"/>
            <a:ext cx="5181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9906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（一）、初始条件</a:t>
            </a:r>
          </a:p>
        </p:txBody>
      </p:sp>
      <p:graphicFrame>
        <p:nvGraphicFramePr>
          <p:cNvPr id="278567" name="Object 39"/>
          <p:cNvGraphicFramePr>
            <a:graphicFrameLocks noChangeAspect="1"/>
          </p:cNvGraphicFramePr>
          <p:nvPr/>
        </p:nvGraphicFramePr>
        <p:xfrm>
          <a:off x="3657600" y="1447800"/>
          <a:ext cx="24399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7" name="公式" r:id="rId4" imgW="799994" imgH="205740" progId="Equation.3">
                  <p:embed/>
                </p:oleObj>
              </mc:Choice>
              <mc:Fallback>
                <p:oleObj name="公式" r:id="rId4" imgW="799994" imgH="2057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24399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98425" y="24384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初始条件要求已知</a:t>
            </a:r>
          </a:p>
        </p:txBody>
      </p:sp>
      <p:graphicFrame>
        <p:nvGraphicFramePr>
          <p:cNvPr id="278569" name="Object 41"/>
          <p:cNvGraphicFramePr>
            <a:graphicFrameLocks noChangeAspect="1"/>
          </p:cNvGraphicFramePr>
          <p:nvPr/>
        </p:nvGraphicFramePr>
        <p:xfrm>
          <a:off x="3352800" y="2209800"/>
          <a:ext cx="4584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8" name="公式" r:id="rId6" imgW="1539169" imgH="243919" progId="Equation.3">
                  <p:embed/>
                </p:oleObj>
              </mc:Choice>
              <mc:Fallback>
                <p:oleObj name="公式" r:id="rId6" imgW="1539169" imgH="24391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4584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4" name="Rectangle 46"/>
          <p:cNvSpPr>
            <a:spLocks noChangeArrowheads="1"/>
          </p:cNvSpPr>
          <p:nvPr/>
        </p:nvSpPr>
        <p:spPr bwMode="auto">
          <a:xfrm>
            <a:off x="0" y="3429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对于弦振动方程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78575" name="Object 47"/>
          <p:cNvGraphicFramePr>
            <a:graphicFrameLocks noChangeAspect="1"/>
          </p:cNvGraphicFramePr>
          <p:nvPr/>
        </p:nvGraphicFramePr>
        <p:xfrm>
          <a:off x="3525838" y="3276600"/>
          <a:ext cx="25082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公式" r:id="rId8" imgW="822960" imgH="205740" progId="Equation.3">
                  <p:embed/>
                </p:oleObj>
              </mc:Choice>
              <mc:Fallback>
                <p:oleObj name="公式" r:id="rId8" imgW="822960" imgH="2057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276600"/>
                        <a:ext cx="25082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6" name="Rectangle 48"/>
          <p:cNvSpPr>
            <a:spLocks noChangeArrowheads="1"/>
          </p:cNvSpPr>
          <p:nvPr/>
        </p:nvSpPr>
        <p:spPr bwMode="auto">
          <a:xfrm>
            <a:off x="304800" y="4343400"/>
            <a:ext cx="1295400" cy="1373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初始条件要求已知</a:t>
            </a:r>
          </a:p>
        </p:txBody>
      </p:sp>
      <p:graphicFrame>
        <p:nvGraphicFramePr>
          <p:cNvPr id="278577" name="Object 49"/>
          <p:cNvGraphicFramePr>
            <a:graphicFrameLocks noChangeAspect="1"/>
          </p:cNvGraphicFramePr>
          <p:nvPr/>
        </p:nvGraphicFramePr>
        <p:xfrm>
          <a:off x="3962400" y="4267200"/>
          <a:ext cx="4584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0" name="公式" r:id="rId10" imgW="1539169" imgH="243919" progId="Equation.3">
                  <p:embed/>
                </p:oleObj>
              </mc:Choice>
              <mc:Fallback>
                <p:oleObj name="公式" r:id="rId10" imgW="1539169" imgH="24391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67200"/>
                        <a:ext cx="4584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78" name="Object 50"/>
          <p:cNvGraphicFramePr>
            <a:graphicFrameLocks noChangeAspect="1"/>
          </p:cNvGraphicFramePr>
          <p:nvPr/>
        </p:nvGraphicFramePr>
        <p:xfrm>
          <a:off x="4038600" y="5257800"/>
          <a:ext cx="47323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1" name="公式" r:id="rId12" imgW="1585102" imgH="243919" progId="Equation.3">
                  <p:embed/>
                </p:oleObj>
              </mc:Choice>
              <mc:Fallback>
                <p:oleObj name="公式" r:id="rId12" imgW="1585102" imgH="24391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7323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9" name="Rectangle 51"/>
          <p:cNvSpPr>
            <a:spLocks noChangeArrowheads="1"/>
          </p:cNvSpPr>
          <p:nvPr/>
        </p:nvSpPr>
        <p:spPr bwMode="auto">
          <a:xfrm>
            <a:off x="2286000" y="4419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位移满足</a:t>
            </a:r>
          </a:p>
        </p:txBody>
      </p:sp>
      <p:sp>
        <p:nvSpPr>
          <p:cNvPr id="278580" name="Rectangle 52"/>
          <p:cNvSpPr>
            <a:spLocks noChangeArrowheads="1"/>
          </p:cNvSpPr>
          <p:nvPr/>
        </p:nvSpPr>
        <p:spPr bwMode="auto">
          <a:xfrm>
            <a:off x="2286000" y="5334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速度满足</a:t>
            </a:r>
          </a:p>
        </p:txBody>
      </p:sp>
      <p:sp>
        <p:nvSpPr>
          <p:cNvPr id="31761" name="矩形 1"/>
          <p:cNvSpPr>
            <a:spLocks noChangeArrowheads="1"/>
          </p:cNvSpPr>
          <p:nvPr/>
        </p:nvSpPr>
        <p:spPr bwMode="auto">
          <a:xfrm>
            <a:off x="336550" y="6078538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稳定场方程是否需要</a:t>
            </a:r>
            <a:r>
              <a:rPr lang="zh-CN" altLang="en-US" dirty="0" smtClean="0"/>
              <a:t>初始条件？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88379"/>
            <a:ext cx="6248942" cy="3177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7824" y="105273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梯度场一定无旋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3828" y="2064579"/>
            <a:ext cx="442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旋</a:t>
            </a:r>
            <a:r>
              <a:rPr lang="zh-CN" altLang="en-US" dirty="0" smtClean="0"/>
              <a:t>度场一定无源（散）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05041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589" name="Group 37"/>
          <p:cNvGrpSpPr>
            <a:grpSpLocks/>
          </p:cNvGrpSpPr>
          <p:nvPr/>
        </p:nvGrpSpPr>
        <p:grpSpPr bwMode="auto">
          <a:xfrm>
            <a:off x="609600" y="0"/>
            <a:ext cx="4876800" cy="2424113"/>
            <a:chOff x="384" y="0"/>
            <a:chExt cx="3072" cy="1527"/>
          </a:xfrm>
        </p:grpSpPr>
        <p:sp>
          <p:nvSpPr>
            <p:cNvPr id="32780" name="Line 2"/>
            <p:cNvSpPr>
              <a:spLocks noChangeShapeType="1"/>
            </p:cNvSpPr>
            <p:nvPr/>
          </p:nvSpPr>
          <p:spPr bwMode="auto">
            <a:xfrm>
              <a:off x="624" y="1104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3"/>
            <p:cNvSpPr>
              <a:spLocks noChangeShapeType="1"/>
            </p:cNvSpPr>
            <p:nvPr/>
          </p:nvSpPr>
          <p:spPr bwMode="auto">
            <a:xfrm flipV="1">
              <a:off x="720" y="14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6"/>
            <p:cNvSpPr>
              <a:spLocks noChangeShapeType="1"/>
            </p:cNvSpPr>
            <p:nvPr/>
          </p:nvSpPr>
          <p:spPr bwMode="auto">
            <a:xfrm flipV="1">
              <a:off x="720" y="432"/>
              <a:ext cx="91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9"/>
            <p:cNvSpPr>
              <a:spLocks noChangeShapeType="1"/>
            </p:cNvSpPr>
            <p:nvPr/>
          </p:nvSpPr>
          <p:spPr bwMode="auto">
            <a:xfrm>
              <a:off x="1152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10"/>
            <p:cNvSpPr>
              <a:spLocks noChangeShapeType="1"/>
            </p:cNvSpPr>
            <p:nvPr/>
          </p:nvSpPr>
          <p:spPr bwMode="auto">
            <a:xfrm flipH="1">
              <a:off x="1632" y="33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488" y="120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x=l / 2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86" name="Rectangle 23"/>
            <p:cNvSpPr>
              <a:spLocks noChangeArrowheads="1"/>
            </p:cNvSpPr>
            <p:nvPr/>
          </p:nvSpPr>
          <p:spPr bwMode="auto">
            <a:xfrm>
              <a:off x="3168" y="91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87" name="Rectangle 24"/>
            <p:cNvSpPr>
              <a:spLocks noChangeArrowheads="1"/>
            </p:cNvSpPr>
            <p:nvPr/>
          </p:nvSpPr>
          <p:spPr bwMode="auto">
            <a:xfrm>
              <a:off x="384" y="0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y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88" name="Line 25"/>
            <p:cNvSpPr>
              <a:spLocks noChangeShapeType="1"/>
            </p:cNvSpPr>
            <p:nvPr/>
          </p:nvSpPr>
          <p:spPr bwMode="auto">
            <a:xfrm flipH="1" flipV="1">
              <a:off x="1632" y="432"/>
              <a:ext cx="91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Rectangle 26"/>
            <p:cNvSpPr>
              <a:spLocks noChangeArrowheads="1"/>
            </p:cNvSpPr>
            <p:nvPr/>
          </p:nvSpPr>
          <p:spPr bwMode="auto">
            <a:xfrm>
              <a:off x="2448" y="115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x=l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90" name="Rectangle 27"/>
            <p:cNvSpPr>
              <a:spLocks noChangeArrowheads="1"/>
            </p:cNvSpPr>
            <p:nvPr/>
          </p:nvSpPr>
          <p:spPr bwMode="auto">
            <a:xfrm>
              <a:off x="1632" y="6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h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91" name="Rectangle 28"/>
            <p:cNvSpPr>
              <a:spLocks noChangeArrowheads="1"/>
            </p:cNvSpPr>
            <p:nvPr/>
          </p:nvSpPr>
          <p:spPr bwMode="auto">
            <a:xfrm>
              <a:off x="960" y="11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2792" name="Rectangle 29"/>
            <p:cNvSpPr>
              <a:spLocks noChangeArrowheads="1"/>
            </p:cNvSpPr>
            <p:nvPr/>
          </p:nvSpPr>
          <p:spPr bwMode="auto">
            <a:xfrm>
              <a:off x="432" y="11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0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79582" name="Object 30"/>
          <p:cNvGraphicFramePr>
            <a:graphicFrameLocks noChangeAspect="1"/>
          </p:cNvGraphicFramePr>
          <p:nvPr/>
        </p:nvGraphicFramePr>
        <p:xfrm>
          <a:off x="2514600" y="2971800"/>
          <a:ext cx="17748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1" name="公式" r:id="rId3" imgW="571606" imgH="243919" progId="Equation.3">
                  <p:embed/>
                </p:oleObj>
              </mc:Choice>
              <mc:Fallback>
                <p:oleObj name="公式" r:id="rId3" imgW="571606" imgH="24391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17748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83" name="Object 31"/>
          <p:cNvGraphicFramePr>
            <a:graphicFrameLocks noChangeAspect="1"/>
          </p:cNvGraphicFramePr>
          <p:nvPr/>
        </p:nvGraphicFramePr>
        <p:xfrm>
          <a:off x="2514600" y="4953000"/>
          <a:ext cx="3289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2" name="公式" r:id="rId5" imgW="1089625" imgH="243919" progId="Equation.3">
                  <p:embed/>
                </p:oleObj>
              </mc:Choice>
              <mc:Fallback>
                <p:oleObj name="公式" r:id="rId5" imgW="1089625" imgH="24391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289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304800" y="3048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位移满足</a:t>
            </a:r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381000" y="5105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速度满足</a:t>
            </a:r>
          </a:p>
        </p:txBody>
      </p:sp>
      <p:graphicFrame>
        <p:nvGraphicFramePr>
          <p:cNvPr id="279586" name="Object 34"/>
          <p:cNvGraphicFramePr>
            <a:graphicFrameLocks noChangeAspect="1"/>
          </p:cNvGraphicFramePr>
          <p:nvPr/>
        </p:nvGraphicFramePr>
        <p:xfrm>
          <a:off x="4953000" y="2438400"/>
          <a:ext cx="354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3" name="公式" r:id="rId7" imgW="1181065" imgH="167561" progId="Equation.3">
                  <p:embed/>
                </p:oleObj>
              </mc:Choice>
              <mc:Fallback>
                <p:oleObj name="公式" r:id="rId7" imgW="1181065" imgH="16756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54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87" name="Object 35"/>
          <p:cNvGraphicFramePr>
            <a:graphicFrameLocks noChangeAspect="1"/>
          </p:cNvGraphicFramePr>
          <p:nvPr/>
        </p:nvGraphicFramePr>
        <p:xfrm>
          <a:off x="5105400" y="3276600"/>
          <a:ext cx="3810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4" name="公式" r:id="rId9" imgW="1272505" imgH="358030" progId="Equation.3">
                  <p:embed/>
                </p:oleObj>
              </mc:Choice>
              <mc:Fallback>
                <p:oleObj name="公式" r:id="rId9" imgW="1272505" imgH="35803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38100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88" name="AutoShape 36"/>
          <p:cNvSpPr>
            <a:spLocks/>
          </p:cNvSpPr>
          <p:nvPr/>
        </p:nvSpPr>
        <p:spPr bwMode="auto">
          <a:xfrm>
            <a:off x="4495800" y="2743200"/>
            <a:ext cx="457200" cy="12192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79590" name="Line 38"/>
          <p:cNvSpPr>
            <a:spLocks noChangeShapeType="1"/>
          </p:cNvSpPr>
          <p:nvPr/>
        </p:nvSpPr>
        <p:spPr bwMode="auto">
          <a:xfrm flipH="1">
            <a:off x="3962400" y="4495800"/>
            <a:ext cx="5181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486400" y="558800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弦振动的初始条件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-88900" y="3048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（二）、边界条件</a:t>
            </a:r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/>
        </p:nvGraphicFramePr>
        <p:xfrm>
          <a:off x="2438400" y="1143000"/>
          <a:ext cx="5954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2" name="公式" r:id="rId3" imgW="1966173" imgH="243919" progId="Equation.3">
                  <p:embed/>
                </p:oleObj>
              </mc:Choice>
              <mc:Fallback>
                <p:oleObj name="公式" r:id="rId3" imgW="1966173" imgH="2439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59547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0" y="1219200"/>
            <a:ext cx="1887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第一类边界条件</a:t>
            </a:r>
          </a:p>
        </p:txBody>
      </p:sp>
      <p:graphicFrame>
        <p:nvGraphicFramePr>
          <p:cNvPr id="280593" name="Object 17"/>
          <p:cNvGraphicFramePr>
            <a:graphicFrameLocks noChangeAspect="1"/>
          </p:cNvGraphicFramePr>
          <p:nvPr/>
        </p:nvGraphicFramePr>
        <p:xfrm>
          <a:off x="2590800" y="2286000"/>
          <a:ext cx="629443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3" name="公式" r:id="rId5" imgW="2080154" imgH="358030" progId="Equation.3">
                  <p:embed/>
                </p:oleObj>
              </mc:Choice>
              <mc:Fallback>
                <p:oleObj name="公式" r:id="rId5" imgW="2080154" imgH="3580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629443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0" y="2514600"/>
            <a:ext cx="1887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第二类边界条件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0" y="4114800"/>
            <a:ext cx="1887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第三类边界条件</a:t>
            </a:r>
          </a:p>
        </p:txBody>
      </p:sp>
      <p:graphicFrame>
        <p:nvGraphicFramePr>
          <p:cNvPr id="280597" name="Object 21"/>
          <p:cNvGraphicFramePr>
            <a:graphicFrameLocks noChangeAspect="1"/>
          </p:cNvGraphicFramePr>
          <p:nvPr/>
        </p:nvGraphicFramePr>
        <p:xfrm>
          <a:off x="2057400" y="3962400"/>
          <a:ext cx="68310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公式" r:id="rId7" imgW="2529698" imgH="358030" progId="Equation.3">
                  <p:embed/>
                </p:oleObj>
              </mc:Choice>
              <mc:Fallback>
                <p:oleObj name="公式" r:id="rId7" imgW="2529698" imgH="3580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6831013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2209800" y="762000"/>
          <a:ext cx="5954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" name="公式" r:id="rId3" imgW="1966173" imgH="243919" progId="Equation.3">
                  <p:embed/>
                </p:oleObj>
              </mc:Choice>
              <mc:Fallback>
                <p:oleObj name="公式" r:id="rId3" imgW="1966173" imgH="2439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59547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228600" y="2209800"/>
            <a:ext cx="394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如两端固定弦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端点位移</a:t>
            </a:r>
          </a:p>
        </p:txBody>
      </p:sp>
      <p:grpSp>
        <p:nvGrpSpPr>
          <p:cNvPr id="335876" name="Group 4"/>
          <p:cNvGrpSpPr>
            <a:grpSpLocks/>
          </p:cNvGrpSpPr>
          <p:nvPr/>
        </p:nvGrpSpPr>
        <p:grpSpPr bwMode="auto">
          <a:xfrm>
            <a:off x="4267200" y="3200400"/>
            <a:ext cx="4876800" cy="2424113"/>
            <a:chOff x="384" y="0"/>
            <a:chExt cx="3072" cy="1527"/>
          </a:xfrm>
        </p:grpSpPr>
        <p:sp>
          <p:nvSpPr>
            <p:cNvPr id="34825" name="Line 5"/>
            <p:cNvSpPr>
              <a:spLocks noChangeShapeType="1"/>
            </p:cNvSpPr>
            <p:nvPr/>
          </p:nvSpPr>
          <p:spPr bwMode="auto">
            <a:xfrm>
              <a:off x="624" y="1104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Line 6"/>
            <p:cNvSpPr>
              <a:spLocks noChangeShapeType="1"/>
            </p:cNvSpPr>
            <p:nvPr/>
          </p:nvSpPr>
          <p:spPr bwMode="auto">
            <a:xfrm flipV="1">
              <a:off x="720" y="14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V="1">
              <a:off x="720" y="432"/>
              <a:ext cx="91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9"/>
            <p:cNvSpPr>
              <a:spLocks noChangeShapeType="1"/>
            </p:cNvSpPr>
            <p:nvPr/>
          </p:nvSpPr>
          <p:spPr bwMode="auto">
            <a:xfrm flipH="1">
              <a:off x="1632" y="33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Rectangle 10"/>
            <p:cNvSpPr>
              <a:spLocks noChangeArrowheads="1"/>
            </p:cNvSpPr>
            <p:nvPr/>
          </p:nvSpPr>
          <p:spPr bwMode="auto">
            <a:xfrm>
              <a:off x="1488" y="120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x=l / 2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1" name="Rectangle 11"/>
            <p:cNvSpPr>
              <a:spLocks noChangeArrowheads="1"/>
            </p:cNvSpPr>
            <p:nvPr/>
          </p:nvSpPr>
          <p:spPr bwMode="auto">
            <a:xfrm>
              <a:off x="3168" y="91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2" name="Rectangle 12"/>
            <p:cNvSpPr>
              <a:spLocks noChangeArrowheads="1"/>
            </p:cNvSpPr>
            <p:nvPr/>
          </p:nvSpPr>
          <p:spPr bwMode="auto">
            <a:xfrm>
              <a:off x="384" y="0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y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 flipH="1" flipV="1">
              <a:off x="1632" y="432"/>
              <a:ext cx="91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x=l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5" name="Rectangle 15"/>
            <p:cNvSpPr>
              <a:spLocks noChangeArrowheads="1"/>
            </p:cNvSpPr>
            <p:nvPr/>
          </p:nvSpPr>
          <p:spPr bwMode="auto">
            <a:xfrm>
              <a:off x="1632" y="6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h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960" y="11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4837" name="Rectangle 17"/>
            <p:cNvSpPr>
              <a:spLocks noChangeArrowheads="1"/>
            </p:cNvSpPr>
            <p:nvPr/>
          </p:nvSpPr>
          <p:spPr bwMode="auto">
            <a:xfrm>
              <a:off x="432" y="11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0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35890" name="Object 18"/>
          <p:cNvGraphicFramePr>
            <a:graphicFrameLocks noChangeAspect="1"/>
          </p:cNvGraphicFramePr>
          <p:nvPr/>
        </p:nvGraphicFramePr>
        <p:xfrm>
          <a:off x="381000" y="3124200"/>
          <a:ext cx="24876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0" name="公式" r:id="rId5" imgW="799994" imgH="213376" progId="Equation.3">
                  <p:embed/>
                </p:oleObj>
              </mc:Choice>
              <mc:Fallback>
                <p:oleObj name="公式" r:id="rId5" imgW="799994" imgH="2133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24876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1" name="Object 19"/>
          <p:cNvGraphicFramePr>
            <a:graphicFrameLocks noChangeAspect="1"/>
          </p:cNvGraphicFramePr>
          <p:nvPr/>
        </p:nvGraphicFramePr>
        <p:xfrm>
          <a:off x="304800" y="4419600"/>
          <a:ext cx="2447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1" name="公式" r:id="rId7" imgW="784683" imgH="213376" progId="Equation.3">
                  <p:embed/>
                </p:oleObj>
              </mc:Choice>
              <mc:Fallback>
                <p:oleObj name="公式" r:id="rId7" imgW="784683" imgH="2133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2447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37"/>
          <p:cNvSpPr>
            <a:spLocks noChangeArrowheads="1"/>
          </p:cNvSpPr>
          <p:nvPr/>
        </p:nvSpPr>
        <p:spPr bwMode="auto">
          <a:xfrm>
            <a:off x="0" y="152400"/>
            <a:ext cx="39497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）、第一类边界条件</a:t>
            </a:r>
          </a:p>
        </p:txBody>
      </p:sp>
      <p:sp>
        <p:nvSpPr>
          <p:cNvPr id="335910" name="Line 38"/>
          <p:cNvSpPr>
            <a:spLocks noChangeShapeType="1"/>
          </p:cNvSpPr>
          <p:nvPr/>
        </p:nvSpPr>
        <p:spPr bwMode="auto">
          <a:xfrm flipH="1">
            <a:off x="5105400" y="1828800"/>
            <a:ext cx="4038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45" name="Rectangle 21"/>
          <p:cNvSpPr>
            <a:spLocks noChangeArrowheads="1"/>
          </p:cNvSpPr>
          <p:nvPr/>
        </p:nvSpPr>
        <p:spPr bwMode="auto">
          <a:xfrm>
            <a:off x="685800" y="265112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如细杆热传导端点温度</a:t>
            </a:r>
          </a:p>
        </p:txBody>
      </p:sp>
      <p:sp>
        <p:nvSpPr>
          <p:cNvPr id="282654" name="Rectangle 30"/>
          <p:cNvSpPr>
            <a:spLocks noChangeArrowheads="1"/>
          </p:cNvSpPr>
          <p:nvPr/>
        </p:nvSpPr>
        <p:spPr bwMode="auto">
          <a:xfrm>
            <a:off x="6705600" y="14478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>
                <a:latin typeface="Book Antiqua" panose="02040602050305030304" pitchFamily="18" charset="0"/>
              </a:rPr>
              <a:t>l</a:t>
            </a:r>
            <a:endParaRPr lang="en-US" altLang="zh-CN" sz="36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pSp>
        <p:nvGrpSpPr>
          <p:cNvPr id="282664" name="Group 40"/>
          <p:cNvGrpSpPr>
            <a:grpSpLocks/>
          </p:cNvGrpSpPr>
          <p:nvPr/>
        </p:nvGrpSpPr>
        <p:grpSpPr bwMode="auto">
          <a:xfrm>
            <a:off x="2667000" y="685800"/>
            <a:ext cx="5791200" cy="1066800"/>
            <a:chOff x="1680" y="3024"/>
            <a:chExt cx="3648" cy="672"/>
          </a:xfrm>
        </p:grpSpPr>
        <p:sp>
          <p:nvSpPr>
            <p:cNvPr id="35848" name="Rectangle 23"/>
            <p:cNvSpPr>
              <a:spLocks noChangeArrowheads="1"/>
            </p:cNvSpPr>
            <p:nvPr/>
          </p:nvSpPr>
          <p:spPr bwMode="auto">
            <a:xfrm>
              <a:off x="1680" y="3264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0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5849" name="Line 22"/>
            <p:cNvSpPr>
              <a:spLocks noChangeShapeType="1"/>
            </p:cNvSpPr>
            <p:nvPr/>
          </p:nvSpPr>
          <p:spPr bwMode="auto">
            <a:xfrm flipH="1">
              <a:off x="1872" y="3216"/>
              <a:ext cx="326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AutoShape 24"/>
            <p:cNvSpPr>
              <a:spLocks noChangeArrowheads="1"/>
            </p:cNvSpPr>
            <p:nvPr/>
          </p:nvSpPr>
          <p:spPr bwMode="auto">
            <a:xfrm rot="5400000">
              <a:off x="3072" y="1968"/>
              <a:ext cx="408" cy="2520"/>
            </a:xfrm>
            <a:prstGeom prst="can">
              <a:avLst>
                <a:gd name="adj" fmla="val 102684"/>
              </a:avLst>
            </a:prstGeom>
            <a:solidFill>
              <a:srgbClr val="DF09C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5851" name="Oval 25"/>
            <p:cNvSpPr>
              <a:spLocks noChangeArrowheads="1"/>
            </p:cNvSpPr>
            <p:nvPr/>
          </p:nvSpPr>
          <p:spPr bwMode="auto">
            <a:xfrm>
              <a:off x="3360" y="3024"/>
              <a:ext cx="288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5852" name="Oval 26"/>
            <p:cNvSpPr>
              <a:spLocks noChangeArrowheads="1"/>
            </p:cNvSpPr>
            <p:nvPr/>
          </p:nvSpPr>
          <p:spPr bwMode="auto">
            <a:xfrm>
              <a:off x="2688" y="3024"/>
              <a:ext cx="288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5853" name="Line 27"/>
            <p:cNvSpPr>
              <a:spLocks noChangeShapeType="1"/>
            </p:cNvSpPr>
            <p:nvPr/>
          </p:nvSpPr>
          <p:spPr bwMode="auto">
            <a:xfrm flipH="1">
              <a:off x="2016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28"/>
            <p:cNvSpPr>
              <a:spLocks noChangeShapeType="1"/>
            </p:cNvSpPr>
            <p:nvPr/>
          </p:nvSpPr>
          <p:spPr bwMode="auto">
            <a:xfrm flipH="1">
              <a:off x="4368" y="326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29"/>
            <p:cNvSpPr>
              <a:spLocks noChangeArrowheads="1"/>
            </p:cNvSpPr>
            <p:nvPr/>
          </p:nvSpPr>
          <p:spPr bwMode="auto">
            <a:xfrm>
              <a:off x="5040" y="3168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5856" name="Line 31"/>
            <p:cNvSpPr>
              <a:spLocks noChangeShapeType="1"/>
            </p:cNvSpPr>
            <p:nvPr/>
          </p:nvSpPr>
          <p:spPr bwMode="auto">
            <a:xfrm flipH="1">
              <a:off x="2448" y="3216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32"/>
            <p:cNvSpPr>
              <a:spLocks noChangeShapeType="1"/>
            </p:cNvSpPr>
            <p:nvPr/>
          </p:nvSpPr>
          <p:spPr bwMode="auto">
            <a:xfrm>
              <a:off x="3504" y="3216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2657" name="Object 33"/>
          <p:cNvGraphicFramePr>
            <a:graphicFrameLocks noChangeAspect="1"/>
          </p:cNvGraphicFramePr>
          <p:nvPr/>
        </p:nvGraphicFramePr>
        <p:xfrm>
          <a:off x="4648200" y="3505200"/>
          <a:ext cx="26384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公式" r:id="rId3" imgW="853582" imgH="213376" progId="Equation.3">
                  <p:embed/>
                </p:oleObj>
              </mc:Choice>
              <mc:Fallback>
                <p:oleObj name="公式" r:id="rId3" imgW="853582" imgH="21337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26384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58" name="Object 34"/>
          <p:cNvGraphicFramePr>
            <a:graphicFrameLocks noChangeAspect="1"/>
          </p:cNvGraphicFramePr>
          <p:nvPr/>
        </p:nvGraphicFramePr>
        <p:xfrm>
          <a:off x="4724400" y="4648200"/>
          <a:ext cx="2555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公式" r:id="rId5" imgW="822960" imgH="213376" progId="Equation.3">
                  <p:embed/>
                </p:oleObj>
              </mc:Choice>
              <mc:Fallback>
                <p:oleObj name="公式" r:id="rId5" imgW="822960" imgH="2133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2555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60" name="Rectangle 36"/>
          <p:cNvSpPr>
            <a:spLocks noChangeArrowheads="1"/>
          </p:cNvSpPr>
          <p:nvPr/>
        </p:nvSpPr>
        <p:spPr bwMode="auto">
          <a:xfrm>
            <a:off x="762000" y="3505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（如扩散端点浓度）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ChangeArrowheads="1"/>
          </p:cNvSpPr>
          <p:nvPr/>
        </p:nvSpPr>
        <p:spPr bwMode="auto">
          <a:xfrm>
            <a:off x="533400" y="914400"/>
            <a:ext cx="2057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）、如细杆的纵振动，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x=a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处受力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f(t)</a:t>
            </a:r>
          </a:p>
        </p:txBody>
      </p:sp>
      <p:sp>
        <p:nvSpPr>
          <p:cNvPr id="325636" name="Line 1028"/>
          <p:cNvSpPr>
            <a:spLocks noChangeShapeType="1"/>
          </p:cNvSpPr>
          <p:nvPr/>
        </p:nvSpPr>
        <p:spPr bwMode="auto">
          <a:xfrm flipH="1">
            <a:off x="3962400" y="2819400"/>
            <a:ext cx="5181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5637" name="Object 1029"/>
          <p:cNvGraphicFramePr>
            <a:graphicFrameLocks noChangeAspect="1"/>
          </p:cNvGraphicFramePr>
          <p:nvPr/>
        </p:nvGraphicFramePr>
        <p:xfrm>
          <a:off x="533400" y="2819400"/>
          <a:ext cx="3201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" name="公式" r:id="rId3" imgW="1044117" imgH="213376" progId="Equation.3">
                  <p:embed/>
                </p:oleObj>
              </mc:Choice>
              <mc:Fallback>
                <p:oleObj name="公式" r:id="rId3" imgW="1044117" imgH="21337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320198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045"/>
          <p:cNvSpPr>
            <a:spLocks noChangeArrowheads="1"/>
          </p:cNvSpPr>
          <p:nvPr/>
        </p:nvSpPr>
        <p:spPr bwMode="auto">
          <a:xfrm>
            <a:off x="0" y="228600"/>
            <a:ext cx="39497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）、第二类边界条件</a:t>
            </a:r>
          </a:p>
        </p:txBody>
      </p:sp>
      <p:graphicFrame>
        <p:nvGraphicFramePr>
          <p:cNvPr id="325656" name="Object 1048"/>
          <p:cNvGraphicFramePr>
            <a:graphicFrameLocks noChangeAspect="1"/>
          </p:cNvGraphicFramePr>
          <p:nvPr/>
        </p:nvGraphicFramePr>
        <p:xfrm>
          <a:off x="685800" y="4191000"/>
          <a:ext cx="3201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" name="公式" r:id="rId5" imgW="1044117" imgH="213376" progId="Equation.3">
                  <p:embed/>
                </p:oleObj>
              </mc:Choice>
              <mc:Fallback>
                <p:oleObj name="公式" r:id="rId5" imgW="1044117" imgH="213376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20198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7" name="Object 1049"/>
          <p:cNvGraphicFramePr>
            <a:graphicFrameLocks noChangeAspect="1"/>
          </p:cNvGraphicFramePr>
          <p:nvPr/>
        </p:nvGraphicFramePr>
        <p:xfrm>
          <a:off x="5943600" y="3733800"/>
          <a:ext cx="237331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" name="公式" r:id="rId7" imgW="762142" imgH="396209" progId="Equation.3">
                  <p:embed/>
                </p:oleObj>
              </mc:Choice>
              <mc:Fallback>
                <p:oleObj name="公式" r:id="rId7" imgW="762142" imgH="396209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33800"/>
                        <a:ext cx="2373313" cy="1252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1050"/>
          <p:cNvSpPr>
            <a:spLocks noChangeShapeType="1"/>
          </p:cNvSpPr>
          <p:nvPr/>
        </p:nvSpPr>
        <p:spPr bwMode="auto">
          <a:xfrm flipH="1">
            <a:off x="5867400" y="5181600"/>
            <a:ext cx="3276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59" name="Rectangle 1051"/>
          <p:cNvSpPr>
            <a:spLocks noChangeArrowheads="1"/>
          </p:cNvSpPr>
          <p:nvPr/>
        </p:nvSpPr>
        <p:spPr bwMode="auto">
          <a:xfrm>
            <a:off x="914400" y="5622925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如杆端自由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f(t)=0</a:t>
            </a:r>
          </a:p>
        </p:txBody>
      </p:sp>
      <p:graphicFrame>
        <p:nvGraphicFramePr>
          <p:cNvPr id="325660" name="Object 1052"/>
          <p:cNvGraphicFramePr>
            <a:graphicFrameLocks noChangeAspect="1"/>
          </p:cNvGraphicFramePr>
          <p:nvPr/>
        </p:nvGraphicFramePr>
        <p:xfrm>
          <a:off x="5867400" y="5486400"/>
          <a:ext cx="17287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3" name="公式" r:id="rId9" imgW="548640" imgH="213376" progId="Equation.3">
                  <p:embed/>
                </p:oleObj>
              </mc:Choice>
              <mc:Fallback>
                <p:oleObj name="公式" r:id="rId9" imgW="548640" imgH="213376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86400"/>
                        <a:ext cx="1728788" cy="735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2" name="Object 1054"/>
          <p:cNvGraphicFramePr>
            <a:graphicFrameLocks noChangeAspect="1"/>
          </p:cNvGraphicFramePr>
          <p:nvPr/>
        </p:nvGraphicFramePr>
        <p:xfrm>
          <a:off x="4419600" y="0"/>
          <a:ext cx="4254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4" name="公式" r:id="rId11" imgW="1463040" imgH="243919" progId="Equation.3">
                  <p:embed/>
                </p:oleObj>
              </mc:Choice>
              <mc:Fallback>
                <p:oleObj name="公式" r:id="rId11" imgW="1463040" imgH="243919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0"/>
                        <a:ext cx="42545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7" name="Rectangle 1039"/>
          <p:cNvSpPr>
            <a:spLocks noChangeArrowheads="1"/>
          </p:cNvSpPr>
          <p:nvPr/>
        </p:nvSpPr>
        <p:spPr bwMode="auto">
          <a:xfrm>
            <a:off x="7010400" y="20574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09C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>
                <a:latin typeface="Book Antiqua" panose="02040602050305030304" pitchFamily="18" charset="0"/>
              </a:rPr>
              <a:t>a</a:t>
            </a:r>
            <a:endParaRPr lang="en-US" altLang="zh-CN" sz="36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pSp>
        <p:nvGrpSpPr>
          <p:cNvPr id="325664" name="Group 1056"/>
          <p:cNvGrpSpPr>
            <a:grpSpLocks/>
          </p:cNvGrpSpPr>
          <p:nvPr/>
        </p:nvGrpSpPr>
        <p:grpSpPr bwMode="auto">
          <a:xfrm>
            <a:off x="2895600" y="1295400"/>
            <a:ext cx="5943600" cy="1068388"/>
            <a:chOff x="1824" y="816"/>
            <a:chExt cx="3744" cy="673"/>
          </a:xfrm>
        </p:grpSpPr>
        <p:sp>
          <p:nvSpPr>
            <p:cNvPr id="36880" name="Rectangle 1032"/>
            <p:cNvSpPr>
              <a:spLocks noChangeArrowheads="1"/>
            </p:cNvSpPr>
            <p:nvPr/>
          </p:nvSpPr>
          <p:spPr bwMode="auto">
            <a:xfrm>
              <a:off x="1824" y="105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F09C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0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6881" name="AutoShape 1033"/>
            <p:cNvSpPr>
              <a:spLocks noChangeArrowheads="1"/>
            </p:cNvSpPr>
            <p:nvPr/>
          </p:nvSpPr>
          <p:spPr bwMode="auto">
            <a:xfrm rot="5400000">
              <a:off x="3216" y="-240"/>
              <a:ext cx="408" cy="2520"/>
            </a:xfrm>
            <a:prstGeom prst="can">
              <a:avLst>
                <a:gd name="adj" fmla="val 102684"/>
              </a:avLst>
            </a:prstGeom>
            <a:solidFill>
              <a:srgbClr val="DF09C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6882" name="Line 1036"/>
            <p:cNvSpPr>
              <a:spLocks noChangeShapeType="1"/>
            </p:cNvSpPr>
            <p:nvPr/>
          </p:nvSpPr>
          <p:spPr bwMode="auto">
            <a:xfrm flipH="1">
              <a:off x="2160" y="10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037"/>
            <p:cNvSpPr>
              <a:spLocks noChangeShapeType="1"/>
            </p:cNvSpPr>
            <p:nvPr/>
          </p:nvSpPr>
          <p:spPr bwMode="auto">
            <a:xfrm flipH="1">
              <a:off x="4512" y="10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Rectangle 1038"/>
            <p:cNvSpPr>
              <a:spLocks noChangeArrowheads="1"/>
            </p:cNvSpPr>
            <p:nvPr/>
          </p:nvSpPr>
          <p:spPr bwMode="auto">
            <a:xfrm>
              <a:off x="5280" y="81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F09C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5" name="Object 1047"/>
            <p:cNvGraphicFramePr>
              <a:graphicFrameLocks noChangeAspect="1"/>
            </p:cNvGraphicFramePr>
            <p:nvPr/>
          </p:nvGraphicFramePr>
          <p:xfrm>
            <a:off x="4704" y="1104"/>
            <a:ext cx="56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55" name="公式" r:id="rId13" imgW="266665" imgH="167561" progId="Equation.3">
                    <p:embed/>
                  </p:oleObj>
                </mc:Choice>
                <mc:Fallback>
                  <p:oleObj name="公式" r:id="rId13" imgW="266665" imgH="167561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56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F09C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Line 1031"/>
            <p:cNvSpPr>
              <a:spLocks noChangeShapeType="1"/>
            </p:cNvSpPr>
            <p:nvPr/>
          </p:nvSpPr>
          <p:spPr bwMode="auto">
            <a:xfrm flipH="1">
              <a:off x="2016" y="1008"/>
              <a:ext cx="326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AutoShape 1040"/>
            <p:cNvSpPr>
              <a:spLocks noChangeArrowheads="1"/>
            </p:cNvSpPr>
            <p:nvPr/>
          </p:nvSpPr>
          <p:spPr bwMode="auto">
            <a:xfrm>
              <a:off x="4560" y="912"/>
              <a:ext cx="384" cy="144"/>
            </a:xfrm>
            <a:prstGeom prst="notchedRightArrow">
              <a:avLst>
                <a:gd name="adj1" fmla="val 50000"/>
                <a:gd name="adj2" fmla="val 66667"/>
              </a:avLst>
            </a:prstGeom>
            <a:solidFill>
              <a:srgbClr val="DF09C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sp>
        <p:nvSpPr>
          <p:cNvPr id="325665" name="AutoShape 1057"/>
          <p:cNvSpPr>
            <a:spLocks noChangeArrowheads="1"/>
          </p:cNvSpPr>
          <p:nvPr/>
        </p:nvSpPr>
        <p:spPr bwMode="auto">
          <a:xfrm rot="5400000">
            <a:off x="1562100" y="3543300"/>
            <a:ext cx="6096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5666" name="AutoShape 1058"/>
          <p:cNvSpPr>
            <a:spLocks noChangeArrowheads="1"/>
          </p:cNvSpPr>
          <p:nvPr/>
        </p:nvSpPr>
        <p:spPr bwMode="auto">
          <a:xfrm>
            <a:off x="4800600" y="4191000"/>
            <a:ext cx="6096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0" y="1066800"/>
            <a:ext cx="281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如细杆热传导端点有热量流出</a:t>
            </a:r>
          </a:p>
        </p:txBody>
      </p:sp>
      <p:graphicFrame>
        <p:nvGraphicFramePr>
          <p:cNvPr id="281634" name="Object 34"/>
          <p:cNvGraphicFramePr>
            <a:graphicFrameLocks noChangeAspect="1"/>
          </p:cNvGraphicFramePr>
          <p:nvPr/>
        </p:nvGraphicFramePr>
        <p:xfrm>
          <a:off x="6477000" y="3124200"/>
          <a:ext cx="9017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3" name="公式" r:id="rId3" imgW="266665" imgH="167561" progId="Equation.3">
                  <p:embed/>
                </p:oleObj>
              </mc:Choice>
              <mc:Fallback>
                <p:oleObj name="公式" r:id="rId3" imgW="266665" imgH="16756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24200"/>
                        <a:ext cx="9017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36" name="Line 36"/>
          <p:cNvSpPr>
            <a:spLocks noChangeShapeType="1"/>
          </p:cNvSpPr>
          <p:nvPr/>
        </p:nvSpPr>
        <p:spPr bwMode="auto">
          <a:xfrm flipH="1">
            <a:off x="3962400" y="2590800"/>
            <a:ext cx="5181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1638" name="Object 38"/>
          <p:cNvGraphicFramePr>
            <a:graphicFrameLocks noChangeAspect="1"/>
          </p:cNvGraphicFramePr>
          <p:nvPr/>
        </p:nvGraphicFramePr>
        <p:xfrm>
          <a:off x="1676400" y="3048000"/>
          <a:ext cx="2219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4" name="公式" r:id="rId5" imgW="624769" imgH="213376" progId="Equation.3">
                  <p:embed/>
                </p:oleObj>
              </mc:Choice>
              <mc:Fallback>
                <p:oleObj name="公式" r:id="rId5" imgW="624769" imgH="21337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2219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40" name="Object 40"/>
          <p:cNvGraphicFramePr>
            <a:graphicFrameLocks noChangeAspect="1"/>
          </p:cNvGraphicFramePr>
          <p:nvPr/>
        </p:nvGraphicFramePr>
        <p:xfrm>
          <a:off x="0" y="2971800"/>
          <a:ext cx="17446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5" name="公式" r:id="rId7" imgW="480166" imgH="213376" progId="Equation.3">
                  <p:embed/>
                </p:oleObj>
              </mc:Choice>
              <mc:Fallback>
                <p:oleObj name="公式" r:id="rId7" imgW="480166" imgH="21337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7446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41" name="Rectangle 41"/>
          <p:cNvSpPr>
            <a:spLocks noChangeArrowheads="1"/>
          </p:cNvSpPr>
          <p:nvPr/>
        </p:nvSpPr>
        <p:spPr bwMode="auto">
          <a:xfrm>
            <a:off x="0" y="4495800"/>
            <a:ext cx="274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如细杆热传导端点有热量流入</a:t>
            </a:r>
          </a:p>
        </p:txBody>
      </p:sp>
      <p:graphicFrame>
        <p:nvGraphicFramePr>
          <p:cNvPr id="281645" name="Object 45"/>
          <p:cNvGraphicFramePr>
            <a:graphicFrameLocks noChangeAspect="1"/>
          </p:cNvGraphicFramePr>
          <p:nvPr/>
        </p:nvGraphicFramePr>
        <p:xfrm>
          <a:off x="2743200" y="4495800"/>
          <a:ext cx="38290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6" name="公式" r:id="rId9" imgW="1104935" imgH="358030" progId="Equation.3">
                  <p:embed/>
                </p:oleObj>
              </mc:Choice>
              <mc:Fallback>
                <p:oleObj name="公式" r:id="rId9" imgW="1104935" imgH="35803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382905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46" name="Object 46"/>
          <p:cNvGraphicFramePr>
            <a:graphicFrameLocks noChangeAspect="1"/>
          </p:cNvGraphicFramePr>
          <p:nvPr/>
        </p:nvGraphicFramePr>
        <p:xfrm>
          <a:off x="6477000" y="4800600"/>
          <a:ext cx="15478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7" name="公式" r:id="rId11" imgW="480166" imgH="167561" progId="Equation.3">
                  <p:embed/>
                </p:oleObj>
              </mc:Choice>
              <mc:Fallback>
                <p:oleObj name="公式" r:id="rId11" imgW="480166" imgH="16756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15478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47" name="Rectangle 47"/>
          <p:cNvSpPr>
            <a:spLocks noChangeArrowheads="1"/>
          </p:cNvSpPr>
          <p:nvPr/>
        </p:nvSpPr>
        <p:spPr bwMode="auto">
          <a:xfrm>
            <a:off x="228600" y="228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）、热传导</a:t>
            </a:r>
          </a:p>
        </p:txBody>
      </p:sp>
      <p:graphicFrame>
        <p:nvGraphicFramePr>
          <p:cNvPr id="281650" name="Object 50"/>
          <p:cNvGraphicFramePr>
            <a:graphicFrameLocks noChangeAspect="1"/>
          </p:cNvGraphicFramePr>
          <p:nvPr/>
        </p:nvGraphicFramePr>
        <p:xfrm>
          <a:off x="3886200" y="2743200"/>
          <a:ext cx="25892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" name="公式" r:id="rId13" imgW="739175" imgH="358030" progId="Equation.3">
                  <p:embed/>
                </p:oleObj>
              </mc:Choice>
              <mc:Fallback>
                <p:oleObj name="公式" r:id="rId13" imgW="739175" imgH="35803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43200"/>
                        <a:ext cx="25892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0" name="Group 52"/>
          <p:cNvGrpSpPr>
            <a:grpSpLocks/>
          </p:cNvGrpSpPr>
          <p:nvPr/>
        </p:nvGrpSpPr>
        <p:grpSpPr bwMode="auto">
          <a:xfrm>
            <a:off x="2895600" y="914400"/>
            <a:ext cx="6019800" cy="1555750"/>
            <a:chOff x="1824" y="576"/>
            <a:chExt cx="3792" cy="980"/>
          </a:xfrm>
        </p:grpSpPr>
        <p:sp>
          <p:nvSpPr>
            <p:cNvPr id="37901" name="Rectangle 24"/>
            <p:cNvSpPr>
              <a:spLocks noChangeArrowheads="1"/>
            </p:cNvSpPr>
            <p:nvPr/>
          </p:nvSpPr>
          <p:spPr bwMode="auto">
            <a:xfrm>
              <a:off x="1824" y="91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0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7902" name="AutoShape 25"/>
            <p:cNvSpPr>
              <a:spLocks noChangeArrowheads="1"/>
            </p:cNvSpPr>
            <p:nvPr/>
          </p:nvSpPr>
          <p:spPr bwMode="auto">
            <a:xfrm rot="5400000">
              <a:off x="3216" y="-384"/>
              <a:ext cx="408" cy="2520"/>
            </a:xfrm>
            <a:prstGeom prst="can">
              <a:avLst>
                <a:gd name="adj" fmla="val 1026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7903" name="Oval 26"/>
            <p:cNvSpPr>
              <a:spLocks noChangeArrowheads="1"/>
            </p:cNvSpPr>
            <p:nvPr/>
          </p:nvSpPr>
          <p:spPr bwMode="auto">
            <a:xfrm>
              <a:off x="3504" y="672"/>
              <a:ext cx="288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7904" name="Oval 27"/>
            <p:cNvSpPr>
              <a:spLocks noChangeArrowheads="1"/>
            </p:cNvSpPr>
            <p:nvPr/>
          </p:nvSpPr>
          <p:spPr bwMode="auto">
            <a:xfrm>
              <a:off x="2832" y="672"/>
              <a:ext cx="288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 flipH="1">
              <a:off x="2160" y="9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29"/>
            <p:cNvSpPr>
              <a:spLocks noChangeShapeType="1"/>
            </p:cNvSpPr>
            <p:nvPr/>
          </p:nvSpPr>
          <p:spPr bwMode="auto">
            <a:xfrm flipH="1">
              <a:off x="4512" y="9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Rectangle 30"/>
            <p:cNvSpPr>
              <a:spLocks noChangeArrowheads="1"/>
            </p:cNvSpPr>
            <p:nvPr/>
          </p:nvSpPr>
          <p:spPr bwMode="auto">
            <a:xfrm>
              <a:off x="5328" y="67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7908" name="Rectangle 31"/>
            <p:cNvSpPr>
              <a:spLocks noChangeArrowheads="1"/>
            </p:cNvSpPr>
            <p:nvPr/>
          </p:nvSpPr>
          <p:spPr bwMode="auto">
            <a:xfrm>
              <a:off x="4416" y="1152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i="1">
                  <a:latin typeface="Book Antiqua" panose="02040602050305030304" pitchFamily="18" charset="0"/>
                </a:rPr>
                <a:t>a</a:t>
              </a:r>
              <a:endParaRPr lang="en-US" altLang="zh-CN" sz="36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7909" name="AutoShape 39"/>
            <p:cNvSpPr>
              <a:spLocks noChangeArrowheads="1"/>
            </p:cNvSpPr>
            <p:nvPr/>
          </p:nvSpPr>
          <p:spPr bwMode="auto">
            <a:xfrm>
              <a:off x="4704" y="576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7910" name="Line 23"/>
            <p:cNvSpPr>
              <a:spLocks noChangeShapeType="1"/>
            </p:cNvSpPr>
            <p:nvPr/>
          </p:nvSpPr>
          <p:spPr bwMode="auto">
            <a:xfrm flipH="1">
              <a:off x="2016" y="864"/>
              <a:ext cx="326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2041525"/>
            <a:ext cx="281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如细杆热传导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 smtClean="0">
                <a:latin typeface="+mn-lt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自由冷却</a:t>
            </a:r>
          </a:p>
        </p:txBody>
      </p:sp>
      <p:graphicFrame>
        <p:nvGraphicFramePr>
          <p:cNvPr id="283661" name="Object 13"/>
          <p:cNvGraphicFramePr>
            <a:graphicFrameLocks noChangeAspect="1"/>
          </p:cNvGraphicFramePr>
          <p:nvPr/>
        </p:nvGraphicFramePr>
        <p:xfrm>
          <a:off x="6616700" y="4486275"/>
          <a:ext cx="2527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" name="公式" r:id="rId3" imgW="815305" imgH="213376" progId="Equation.3">
                  <p:embed/>
                </p:oleObj>
              </mc:Choice>
              <mc:Fallback>
                <p:oleObj name="公式" r:id="rId3" imgW="815305" imgH="2133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486275"/>
                        <a:ext cx="25273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2" name="Line 14"/>
          <p:cNvSpPr>
            <a:spLocks noChangeShapeType="1"/>
          </p:cNvSpPr>
          <p:nvPr/>
        </p:nvSpPr>
        <p:spPr bwMode="auto">
          <a:xfrm flipH="1">
            <a:off x="3962400" y="3505200"/>
            <a:ext cx="5181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66" name="Rectangle 18"/>
          <p:cNvSpPr>
            <a:spLocks noChangeArrowheads="1"/>
          </p:cNvSpPr>
          <p:nvPr/>
        </p:nvSpPr>
        <p:spPr bwMode="auto">
          <a:xfrm>
            <a:off x="0" y="3724275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则热流强度与杆端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u|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x=a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和周围介质温度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差有关系</a:t>
            </a:r>
          </a:p>
        </p:txBody>
      </p:sp>
      <p:graphicFrame>
        <p:nvGraphicFramePr>
          <p:cNvPr id="283667" name="Object 19"/>
          <p:cNvGraphicFramePr>
            <a:graphicFrameLocks noChangeAspect="1"/>
          </p:cNvGraphicFramePr>
          <p:nvPr/>
        </p:nvGraphicFramePr>
        <p:xfrm>
          <a:off x="533400" y="4257675"/>
          <a:ext cx="38290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" name="公式" r:id="rId5" imgW="1104935" imgH="358030" progId="Equation.3">
                  <p:embed/>
                </p:oleObj>
              </mc:Choice>
              <mc:Fallback>
                <p:oleObj name="公式" r:id="rId5" imgW="1104935" imgH="3580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57675"/>
                        <a:ext cx="382905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21"/>
          <p:cNvSpPr>
            <a:spLocks noChangeArrowheads="1"/>
          </p:cNvSpPr>
          <p:nvPr/>
        </p:nvSpPr>
        <p:spPr bwMode="auto">
          <a:xfrm>
            <a:off x="0" y="0"/>
            <a:ext cx="39497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）、第三类边界条件</a:t>
            </a:r>
          </a:p>
        </p:txBody>
      </p:sp>
      <p:graphicFrame>
        <p:nvGraphicFramePr>
          <p:cNvPr id="283671" name="Object 23"/>
          <p:cNvGraphicFramePr>
            <a:graphicFrameLocks noChangeAspect="1"/>
          </p:cNvGraphicFramePr>
          <p:nvPr/>
        </p:nvGraphicFramePr>
        <p:xfrm>
          <a:off x="457200" y="5715000"/>
          <a:ext cx="2955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" name="公式" r:id="rId7" imgW="1005840" imgH="213376" progId="Equation.3">
                  <p:embed/>
                </p:oleObj>
              </mc:Choice>
              <mc:Fallback>
                <p:oleObj name="公式" r:id="rId7" imgW="1005840" imgH="2133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15000"/>
                        <a:ext cx="29559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73" name="Line 25"/>
          <p:cNvSpPr>
            <a:spLocks noChangeShapeType="1"/>
          </p:cNvSpPr>
          <p:nvPr/>
        </p:nvSpPr>
        <p:spPr bwMode="auto">
          <a:xfrm flipH="1">
            <a:off x="5715000" y="5553075"/>
            <a:ext cx="34290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4" name="Line 26"/>
          <p:cNvSpPr>
            <a:spLocks noChangeShapeType="1"/>
          </p:cNvSpPr>
          <p:nvPr/>
        </p:nvSpPr>
        <p:spPr bwMode="auto">
          <a:xfrm flipH="1">
            <a:off x="5797550" y="1905000"/>
            <a:ext cx="33464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3676" name="Object 28"/>
          <p:cNvGraphicFramePr>
            <a:graphicFrameLocks noChangeAspect="1"/>
          </p:cNvGraphicFramePr>
          <p:nvPr/>
        </p:nvGraphicFramePr>
        <p:xfrm>
          <a:off x="4038600" y="4257675"/>
          <a:ext cx="25527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" name="公式" r:id="rId9" imgW="723865" imgH="358030" progId="Equation.3">
                  <p:embed/>
                </p:oleObj>
              </mc:Choice>
              <mc:Fallback>
                <p:oleObj name="公式" r:id="rId9" imgW="723865" imgH="35803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57675"/>
                        <a:ext cx="25527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77" name="Object 29"/>
          <p:cNvGraphicFramePr>
            <a:graphicFrameLocks noChangeAspect="1"/>
          </p:cNvGraphicFramePr>
          <p:nvPr/>
        </p:nvGraphicFramePr>
        <p:xfrm>
          <a:off x="685800" y="762000"/>
          <a:ext cx="55181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" name="公式" r:id="rId11" imgW="1904929" imgH="243919" progId="Equation.3">
                  <p:embed/>
                </p:oleObj>
              </mc:Choice>
              <mc:Fallback>
                <p:oleObj name="公式" r:id="rId11" imgW="1904929" imgH="2439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55181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3680" name="Group 32"/>
          <p:cNvGrpSpPr>
            <a:grpSpLocks/>
          </p:cNvGrpSpPr>
          <p:nvPr/>
        </p:nvGrpSpPr>
        <p:grpSpPr bwMode="auto">
          <a:xfrm>
            <a:off x="3276600" y="2057400"/>
            <a:ext cx="5867400" cy="1403350"/>
            <a:chOff x="1872" y="1488"/>
            <a:chExt cx="3696" cy="884"/>
          </a:xfrm>
        </p:grpSpPr>
        <p:sp>
          <p:nvSpPr>
            <p:cNvPr id="38926" name="Rectangle 5"/>
            <p:cNvSpPr>
              <a:spLocks noChangeArrowheads="1"/>
            </p:cNvSpPr>
            <p:nvPr/>
          </p:nvSpPr>
          <p:spPr bwMode="auto">
            <a:xfrm>
              <a:off x="1872" y="1728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0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8927" name="AutoShape 6"/>
            <p:cNvSpPr>
              <a:spLocks noChangeArrowheads="1"/>
            </p:cNvSpPr>
            <p:nvPr/>
          </p:nvSpPr>
          <p:spPr bwMode="auto">
            <a:xfrm rot="5400000">
              <a:off x="3216" y="432"/>
              <a:ext cx="408" cy="2520"/>
            </a:xfrm>
            <a:prstGeom prst="can">
              <a:avLst>
                <a:gd name="adj" fmla="val 102684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28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288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29" name="Oval 8"/>
            <p:cNvSpPr>
              <a:spLocks noChangeArrowheads="1"/>
            </p:cNvSpPr>
            <p:nvPr/>
          </p:nvSpPr>
          <p:spPr bwMode="auto">
            <a:xfrm>
              <a:off x="2832" y="1488"/>
              <a:ext cx="288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30" name="Line 9"/>
            <p:cNvSpPr>
              <a:spLocks noChangeShapeType="1"/>
            </p:cNvSpPr>
            <p:nvPr/>
          </p:nvSpPr>
          <p:spPr bwMode="auto">
            <a:xfrm flipH="1">
              <a:off x="2160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0"/>
            <p:cNvSpPr>
              <a:spLocks noChangeShapeType="1"/>
            </p:cNvSpPr>
            <p:nvPr/>
          </p:nvSpPr>
          <p:spPr bwMode="auto">
            <a:xfrm flipH="1">
              <a:off x="4512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Rectangle 11"/>
            <p:cNvSpPr>
              <a:spLocks noChangeArrowheads="1"/>
            </p:cNvSpPr>
            <p:nvPr/>
          </p:nvSpPr>
          <p:spPr bwMode="auto">
            <a:xfrm>
              <a:off x="5280" y="1488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8933" name="Rectangle 12"/>
            <p:cNvSpPr>
              <a:spLocks noChangeArrowheads="1"/>
            </p:cNvSpPr>
            <p:nvPr/>
          </p:nvSpPr>
          <p:spPr bwMode="auto">
            <a:xfrm>
              <a:off x="4416" y="1968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 i="1">
                  <a:latin typeface="Book Antiqua" panose="02040602050305030304" pitchFamily="18" charset="0"/>
                </a:rPr>
                <a:t>a</a:t>
              </a:r>
              <a:endParaRPr lang="en-US" altLang="zh-CN" sz="36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8934" name="AutoShape 16"/>
            <p:cNvSpPr>
              <a:spLocks noChangeArrowheads="1"/>
            </p:cNvSpPr>
            <p:nvPr/>
          </p:nvSpPr>
          <p:spPr bwMode="auto">
            <a:xfrm>
              <a:off x="4464" y="1536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35" name="AutoShape 24"/>
            <p:cNvSpPr>
              <a:spLocks noChangeArrowheads="1"/>
            </p:cNvSpPr>
            <p:nvPr/>
          </p:nvSpPr>
          <p:spPr bwMode="auto">
            <a:xfrm flipH="1">
              <a:off x="1872" y="1536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38936" name="Line 4"/>
            <p:cNvSpPr>
              <a:spLocks noChangeShapeType="1"/>
            </p:cNvSpPr>
            <p:nvPr/>
          </p:nvSpPr>
          <p:spPr bwMode="auto">
            <a:xfrm flipH="1">
              <a:off x="2016" y="1680"/>
              <a:ext cx="3264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28600" y="228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x=0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处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71800" y="685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0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9940" name="AutoShape 5"/>
          <p:cNvSpPr>
            <a:spLocks noChangeArrowheads="1"/>
          </p:cNvSpPr>
          <p:nvPr/>
        </p:nvSpPr>
        <p:spPr bwMode="auto">
          <a:xfrm rot="5400000">
            <a:off x="5105400" y="-1371600"/>
            <a:ext cx="647700" cy="4000500"/>
          </a:xfrm>
          <a:prstGeom prst="can">
            <a:avLst>
              <a:gd name="adj" fmla="val 102684"/>
            </a:avLst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5562600" y="3048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4495800" y="304800"/>
            <a:ext cx="4572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3429000" y="68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7162800" y="685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8686800" y="304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Book Antiqua" panose="02040602050305030304" pitchFamily="18" charset="0"/>
              </a:rPr>
              <a:t>x</a:t>
            </a:r>
            <a:endParaRPr lang="en-US" altLang="zh-CN" sz="36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7010400" y="10668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i="1">
                <a:latin typeface="Book Antiqua" panose="02040602050305030304" pitchFamily="18" charset="0"/>
              </a:rPr>
              <a:t>a</a:t>
            </a:r>
            <a:endParaRPr lang="en-US" altLang="zh-CN" sz="3600" b="1" i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84684" name="Object 12"/>
          <p:cNvGraphicFramePr>
            <a:graphicFrameLocks noChangeAspect="1"/>
          </p:cNvGraphicFramePr>
          <p:nvPr/>
        </p:nvGraphicFramePr>
        <p:xfrm>
          <a:off x="3810000" y="3352800"/>
          <a:ext cx="2527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1" name="公式" r:id="rId3" imgW="815305" imgH="213376" progId="Equation.3">
                  <p:embed/>
                </p:oleObj>
              </mc:Choice>
              <mc:Fallback>
                <p:oleObj name="公式" r:id="rId3" imgW="815305" imgH="2133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5273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Line 13"/>
          <p:cNvSpPr>
            <a:spLocks noChangeShapeType="1"/>
          </p:cNvSpPr>
          <p:nvPr/>
        </p:nvSpPr>
        <p:spPr bwMode="auto">
          <a:xfrm flipH="1">
            <a:off x="3962400" y="1752600"/>
            <a:ext cx="5181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4688" name="Object 16"/>
          <p:cNvGraphicFramePr>
            <a:graphicFrameLocks noChangeAspect="1"/>
          </p:cNvGraphicFramePr>
          <p:nvPr/>
        </p:nvGraphicFramePr>
        <p:xfrm>
          <a:off x="339725" y="1719263"/>
          <a:ext cx="37861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2" name="公式" r:id="rId5" imgW="1089625" imgH="358030" progId="Equation.3">
                  <p:embed/>
                </p:oleObj>
              </mc:Choice>
              <mc:Fallback>
                <p:oleObj name="公式" r:id="rId5" imgW="1089625" imgH="3580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719263"/>
                        <a:ext cx="37861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1" name="Object 19"/>
          <p:cNvGraphicFramePr>
            <a:graphicFrameLocks noChangeAspect="1"/>
          </p:cNvGraphicFramePr>
          <p:nvPr/>
        </p:nvGraphicFramePr>
        <p:xfrm>
          <a:off x="1524000" y="4495800"/>
          <a:ext cx="2921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3" name="公式" r:id="rId7" imgW="990529" imgH="213376" progId="Equation.3">
                  <p:embed/>
                </p:oleObj>
              </mc:Choice>
              <mc:Fallback>
                <p:oleObj name="公式" r:id="rId7" imgW="990529" imgH="2133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2921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3" name="Object 21"/>
          <p:cNvGraphicFramePr>
            <a:graphicFrameLocks noChangeAspect="1"/>
          </p:cNvGraphicFramePr>
          <p:nvPr/>
        </p:nvGraphicFramePr>
        <p:xfrm>
          <a:off x="1600200" y="3124200"/>
          <a:ext cx="221138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4" name="公式" r:id="rId9" imgW="624769" imgH="358030" progId="Equation.3">
                  <p:embed/>
                </p:oleObj>
              </mc:Choice>
              <mc:Fallback>
                <p:oleObj name="公式" r:id="rId9" imgW="624769" imgH="3580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221138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4" name="Object 22"/>
          <p:cNvGraphicFramePr>
            <a:graphicFrameLocks noChangeAspect="1"/>
          </p:cNvGraphicFramePr>
          <p:nvPr/>
        </p:nvGraphicFramePr>
        <p:xfrm>
          <a:off x="1447800" y="5486400"/>
          <a:ext cx="2955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5" name="公式" r:id="rId11" imgW="1005840" imgH="213376" progId="Equation.3">
                  <p:embed/>
                </p:oleObj>
              </mc:Choice>
              <mc:Fallback>
                <p:oleObj name="公式" r:id="rId11" imgW="1005840" imgH="21337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29559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5" name="AutoShape 23"/>
          <p:cNvSpPr>
            <a:spLocks/>
          </p:cNvSpPr>
          <p:nvPr/>
        </p:nvSpPr>
        <p:spPr bwMode="auto">
          <a:xfrm>
            <a:off x="990600" y="48768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84696" name="Line 24"/>
          <p:cNvSpPr>
            <a:spLocks noChangeShapeType="1"/>
          </p:cNvSpPr>
          <p:nvPr/>
        </p:nvSpPr>
        <p:spPr bwMode="auto">
          <a:xfrm flipH="1">
            <a:off x="4800600" y="4267200"/>
            <a:ext cx="4343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4697" name="Object 25"/>
          <p:cNvGraphicFramePr>
            <a:graphicFrameLocks noChangeAspect="1"/>
          </p:cNvGraphicFramePr>
          <p:nvPr/>
        </p:nvGraphicFramePr>
        <p:xfrm>
          <a:off x="4114800" y="1752600"/>
          <a:ext cx="319087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6" name="公式" r:id="rId13" imgW="914400" imgH="380937" progId="Equation.3">
                  <p:embed/>
                </p:oleObj>
              </mc:Choice>
              <mc:Fallback>
                <p:oleObj name="公式" r:id="rId13" imgW="914400" imgH="38093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3190875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Line 3"/>
          <p:cNvSpPr>
            <a:spLocks noChangeShapeType="1"/>
          </p:cNvSpPr>
          <p:nvPr/>
        </p:nvSpPr>
        <p:spPr bwMode="auto">
          <a:xfrm flipH="1">
            <a:off x="3200400" y="609600"/>
            <a:ext cx="5181600" cy="76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AutoShape 14"/>
          <p:cNvSpPr>
            <a:spLocks noChangeArrowheads="1"/>
          </p:cNvSpPr>
          <p:nvPr/>
        </p:nvSpPr>
        <p:spPr bwMode="auto">
          <a:xfrm>
            <a:off x="7086600" y="3810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9958" name="AutoShape 20"/>
          <p:cNvSpPr>
            <a:spLocks noChangeArrowheads="1"/>
          </p:cNvSpPr>
          <p:nvPr/>
        </p:nvSpPr>
        <p:spPr bwMode="auto">
          <a:xfrm flipH="1">
            <a:off x="2971800" y="3810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4724400" y="4449763"/>
          <a:ext cx="1708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" name="Equation" r:id="rId15" imgW="571606" imgH="152290" progId="Equation.DSMT4">
                  <p:embed/>
                </p:oleObj>
              </mc:Choice>
              <mc:Fallback>
                <p:oleObj name="Equation" r:id="rId15" imgW="571606" imgH="1522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49763"/>
                        <a:ext cx="17081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843463" y="5511800"/>
            <a:ext cx="2352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退化条件：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38476" y="5462299"/>
            <a:ext cx="1353447" cy="584775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0" y="3048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（三）、衔接条件</a:t>
            </a:r>
          </a:p>
        </p:txBody>
      </p:sp>
      <p:graphicFrame>
        <p:nvGraphicFramePr>
          <p:cNvPr id="285704" name="Object 8"/>
          <p:cNvGraphicFramePr>
            <a:graphicFrameLocks noChangeAspect="1"/>
          </p:cNvGraphicFramePr>
          <p:nvPr/>
        </p:nvGraphicFramePr>
        <p:xfrm>
          <a:off x="0" y="3200400"/>
          <a:ext cx="4724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1" name="公式" r:id="rId3" imgW="1691853" imgH="175197" progId="Equation.3">
                  <p:embed/>
                </p:oleObj>
              </mc:Choice>
              <mc:Fallback>
                <p:oleObj name="公式" r:id="rId3" imgW="1691853" imgH="17519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724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5745" name="Group 49"/>
          <p:cNvGrpSpPr>
            <a:grpSpLocks/>
          </p:cNvGrpSpPr>
          <p:nvPr/>
        </p:nvGrpSpPr>
        <p:grpSpPr bwMode="auto">
          <a:xfrm>
            <a:off x="4724400" y="304800"/>
            <a:ext cx="4419600" cy="2805113"/>
            <a:chOff x="2976" y="192"/>
            <a:chExt cx="2784" cy="1767"/>
          </a:xfrm>
        </p:grpSpPr>
        <p:graphicFrame>
          <p:nvGraphicFramePr>
            <p:cNvPr id="40977" name="Object 3"/>
            <p:cNvGraphicFramePr>
              <a:graphicFrameLocks noChangeAspect="1"/>
            </p:cNvGraphicFramePr>
            <p:nvPr/>
          </p:nvGraphicFramePr>
          <p:xfrm>
            <a:off x="4320" y="192"/>
            <a:ext cx="591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2" name="公式" r:id="rId5" imgW="281975" imgH="190469" progId="Equation.3">
                    <p:embed/>
                  </p:oleObj>
                </mc:Choice>
                <mc:Fallback>
                  <p:oleObj name="公式" r:id="rId5" imgW="281975" imgH="19046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591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8" name="Line 10"/>
            <p:cNvSpPr>
              <a:spLocks noChangeShapeType="1"/>
            </p:cNvSpPr>
            <p:nvPr/>
          </p:nvSpPr>
          <p:spPr bwMode="auto">
            <a:xfrm>
              <a:off x="3216" y="153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11"/>
            <p:cNvSpPr>
              <a:spLocks noChangeShapeType="1"/>
            </p:cNvSpPr>
            <p:nvPr/>
          </p:nvSpPr>
          <p:spPr bwMode="auto">
            <a:xfrm flipV="1">
              <a:off x="3312" y="5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13"/>
            <p:cNvSpPr>
              <a:spLocks noChangeShapeType="1"/>
            </p:cNvSpPr>
            <p:nvPr/>
          </p:nvSpPr>
          <p:spPr bwMode="auto">
            <a:xfrm flipV="1">
              <a:off x="3456" y="86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14"/>
            <p:cNvSpPr>
              <a:spLocks noChangeShapeType="1"/>
            </p:cNvSpPr>
            <p:nvPr/>
          </p:nvSpPr>
          <p:spPr bwMode="auto">
            <a:xfrm flipH="1">
              <a:off x="4224" y="768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Rectangle 15"/>
            <p:cNvSpPr>
              <a:spLocks noChangeArrowheads="1"/>
            </p:cNvSpPr>
            <p:nvPr/>
          </p:nvSpPr>
          <p:spPr bwMode="auto">
            <a:xfrm>
              <a:off x="4080" y="163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x</a:t>
              </a:r>
              <a:r>
                <a:rPr lang="en-US" altLang="zh-CN" sz="2800" b="1" i="1" baseline="-25000">
                  <a:latin typeface="Book Antiqua" panose="02040602050305030304" pitchFamily="18" charset="0"/>
                </a:rPr>
                <a:t>0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40983" name="Rectangle 16"/>
            <p:cNvSpPr>
              <a:spLocks noChangeArrowheads="1"/>
            </p:cNvSpPr>
            <p:nvPr/>
          </p:nvSpPr>
          <p:spPr bwMode="auto">
            <a:xfrm>
              <a:off x="5472" y="153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40984" name="Rectangle 17"/>
            <p:cNvSpPr>
              <a:spLocks noChangeArrowheads="1"/>
            </p:cNvSpPr>
            <p:nvPr/>
          </p:nvSpPr>
          <p:spPr bwMode="auto">
            <a:xfrm>
              <a:off x="2976" y="43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y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40985" name="Rectangle 20"/>
            <p:cNvSpPr>
              <a:spLocks noChangeArrowheads="1"/>
            </p:cNvSpPr>
            <p:nvPr/>
          </p:nvSpPr>
          <p:spPr bwMode="auto">
            <a:xfrm>
              <a:off x="4224" y="110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40986" name="Rectangle 22"/>
            <p:cNvSpPr>
              <a:spLocks noChangeArrowheads="1"/>
            </p:cNvSpPr>
            <p:nvPr/>
          </p:nvSpPr>
          <p:spPr bwMode="auto">
            <a:xfrm>
              <a:off x="3024" y="153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</a:rPr>
                <a:t>0</a:t>
              </a:r>
              <a:endParaRPr lang="en-US" altLang="zh-CN" sz="2800" b="1" i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40987" name="Line 23"/>
            <p:cNvSpPr>
              <a:spLocks noChangeShapeType="1"/>
            </p:cNvSpPr>
            <p:nvPr/>
          </p:nvSpPr>
          <p:spPr bwMode="auto">
            <a:xfrm flipV="1">
              <a:off x="4224" y="2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Freeform 25"/>
            <p:cNvSpPr>
              <a:spLocks/>
            </p:cNvSpPr>
            <p:nvPr/>
          </p:nvSpPr>
          <p:spPr bwMode="auto">
            <a:xfrm>
              <a:off x="3744" y="864"/>
              <a:ext cx="480" cy="288"/>
            </a:xfrm>
            <a:custGeom>
              <a:avLst/>
              <a:gdLst>
                <a:gd name="T0" fmla="*/ 480 w 480"/>
                <a:gd name="T1" fmla="*/ 0 h 288"/>
                <a:gd name="T2" fmla="*/ 192 w 480"/>
                <a:gd name="T3" fmla="*/ 48 h 288"/>
                <a:gd name="T4" fmla="*/ 0 w 480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376" y="0"/>
                    <a:pt x="272" y="0"/>
                    <a:pt x="192" y="48"/>
                  </a:cubicBezTo>
                  <a:cubicBezTo>
                    <a:pt x="112" y="96"/>
                    <a:pt x="56" y="192"/>
                    <a:pt x="0" y="2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Freeform 26"/>
            <p:cNvSpPr>
              <a:spLocks/>
            </p:cNvSpPr>
            <p:nvPr/>
          </p:nvSpPr>
          <p:spPr bwMode="auto">
            <a:xfrm>
              <a:off x="4224" y="864"/>
              <a:ext cx="336" cy="336"/>
            </a:xfrm>
            <a:custGeom>
              <a:avLst/>
              <a:gdLst>
                <a:gd name="T0" fmla="*/ 0 w 336"/>
                <a:gd name="T1" fmla="*/ 0 h 336"/>
                <a:gd name="T2" fmla="*/ 240 w 336"/>
                <a:gd name="T3" fmla="*/ 96 h 336"/>
                <a:gd name="T4" fmla="*/ 336 w 336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336">
                  <a:moveTo>
                    <a:pt x="0" y="0"/>
                  </a:moveTo>
                  <a:cubicBezTo>
                    <a:pt x="92" y="20"/>
                    <a:pt x="184" y="40"/>
                    <a:pt x="240" y="96"/>
                  </a:cubicBezTo>
                  <a:cubicBezTo>
                    <a:pt x="296" y="152"/>
                    <a:pt x="316" y="244"/>
                    <a:pt x="336" y="33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Arc 32"/>
            <p:cNvSpPr>
              <a:spLocks/>
            </p:cNvSpPr>
            <p:nvPr/>
          </p:nvSpPr>
          <p:spPr bwMode="auto">
            <a:xfrm rot="10800000">
              <a:off x="3696" y="864"/>
              <a:ext cx="144" cy="192"/>
            </a:xfrm>
            <a:custGeom>
              <a:avLst/>
              <a:gdLst>
                <a:gd name="T0" fmla="*/ 0 w 23872"/>
                <a:gd name="T1" fmla="*/ 0 h 21600"/>
                <a:gd name="T2" fmla="*/ 0 w 23872"/>
                <a:gd name="T3" fmla="*/ 0 h 21600"/>
                <a:gd name="T4" fmla="*/ 0 w 238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72" h="21600" fill="none" extrusionOk="0">
                  <a:moveTo>
                    <a:pt x="-1" y="119"/>
                  </a:moveTo>
                  <a:cubicBezTo>
                    <a:pt x="754" y="39"/>
                    <a:pt x="1513" y="0"/>
                    <a:pt x="2272" y="0"/>
                  </a:cubicBezTo>
                  <a:cubicBezTo>
                    <a:pt x="14201" y="0"/>
                    <a:pt x="23872" y="9670"/>
                    <a:pt x="23872" y="21600"/>
                  </a:cubicBezTo>
                </a:path>
                <a:path w="23872" h="21600" stroke="0" extrusionOk="0">
                  <a:moveTo>
                    <a:pt x="-1" y="119"/>
                  </a:moveTo>
                  <a:cubicBezTo>
                    <a:pt x="754" y="39"/>
                    <a:pt x="1513" y="0"/>
                    <a:pt x="2272" y="0"/>
                  </a:cubicBezTo>
                  <a:cubicBezTo>
                    <a:pt x="14201" y="0"/>
                    <a:pt x="23872" y="9670"/>
                    <a:pt x="23872" y="21600"/>
                  </a:cubicBezTo>
                  <a:lnTo>
                    <a:pt x="2272" y="21600"/>
                  </a:lnTo>
                  <a:lnTo>
                    <a:pt x="-1" y="11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Arc 34"/>
            <p:cNvSpPr>
              <a:spLocks/>
            </p:cNvSpPr>
            <p:nvPr/>
          </p:nvSpPr>
          <p:spPr bwMode="auto">
            <a:xfrm rot="10800000" flipH="1">
              <a:off x="4560" y="864"/>
              <a:ext cx="66" cy="192"/>
            </a:xfrm>
            <a:custGeom>
              <a:avLst/>
              <a:gdLst>
                <a:gd name="T0" fmla="*/ 0 w 29816"/>
                <a:gd name="T1" fmla="*/ 0 h 21600"/>
                <a:gd name="T2" fmla="*/ 0 w 29816"/>
                <a:gd name="T3" fmla="*/ 0 h 21600"/>
                <a:gd name="T4" fmla="*/ 0 w 298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816" h="21600" fill="none" extrusionOk="0">
                  <a:moveTo>
                    <a:pt x="0" y="1623"/>
                  </a:moveTo>
                  <a:cubicBezTo>
                    <a:pt x="2606" y="551"/>
                    <a:pt x="5397" y="0"/>
                    <a:pt x="8216" y="0"/>
                  </a:cubicBezTo>
                  <a:cubicBezTo>
                    <a:pt x="20145" y="0"/>
                    <a:pt x="29816" y="9670"/>
                    <a:pt x="29816" y="21600"/>
                  </a:cubicBezTo>
                </a:path>
                <a:path w="29816" h="21600" stroke="0" extrusionOk="0">
                  <a:moveTo>
                    <a:pt x="0" y="1623"/>
                  </a:moveTo>
                  <a:cubicBezTo>
                    <a:pt x="2606" y="551"/>
                    <a:pt x="5397" y="0"/>
                    <a:pt x="8216" y="0"/>
                  </a:cubicBezTo>
                  <a:cubicBezTo>
                    <a:pt x="20145" y="0"/>
                    <a:pt x="29816" y="9670"/>
                    <a:pt x="29816" y="21600"/>
                  </a:cubicBezTo>
                  <a:lnTo>
                    <a:pt x="8216" y="21600"/>
                  </a:lnTo>
                  <a:lnTo>
                    <a:pt x="0" y="162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2" name="Object 35"/>
            <p:cNvGraphicFramePr>
              <a:graphicFrameLocks noChangeAspect="1"/>
            </p:cNvGraphicFramePr>
            <p:nvPr/>
          </p:nvGraphicFramePr>
          <p:xfrm>
            <a:off x="3408" y="768"/>
            <a:ext cx="27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3" name="公式" r:id="rId7" imgW="129717" imgH="175197" progId="Equation.3">
                    <p:embed/>
                  </p:oleObj>
                </mc:Choice>
                <mc:Fallback>
                  <p:oleObj name="公式" r:id="rId7" imgW="129717" imgH="17519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768"/>
                          <a:ext cx="27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3" name="Object 36"/>
            <p:cNvGraphicFramePr>
              <a:graphicFrameLocks noChangeAspect="1"/>
            </p:cNvGraphicFramePr>
            <p:nvPr/>
          </p:nvGraphicFramePr>
          <p:xfrm>
            <a:off x="4634" y="864"/>
            <a:ext cx="319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4" name="公式" r:id="rId9" imgW="152258" imgH="175197" progId="Equation.3">
                    <p:embed/>
                  </p:oleObj>
                </mc:Choice>
                <mc:Fallback>
                  <p:oleObj name="公式" r:id="rId9" imgW="152258" imgH="17519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864"/>
                          <a:ext cx="319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5734" name="Object 38"/>
          <p:cNvGraphicFramePr>
            <a:graphicFrameLocks noChangeAspect="1"/>
          </p:cNvGraphicFramePr>
          <p:nvPr/>
        </p:nvGraphicFramePr>
        <p:xfrm>
          <a:off x="0" y="1524000"/>
          <a:ext cx="4038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5" name="公式" r:id="rId11" imgW="1424763" imgH="190469" progId="Equation.3">
                  <p:embed/>
                </p:oleObj>
              </mc:Choice>
              <mc:Fallback>
                <p:oleObj name="公式" r:id="rId11" imgW="1424763" imgH="19046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4038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5" name="Object 39"/>
          <p:cNvGraphicFramePr>
            <a:graphicFrameLocks noChangeAspect="1"/>
          </p:cNvGraphicFramePr>
          <p:nvPr/>
        </p:nvGraphicFramePr>
        <p:xfrm>
          <a:off x="6553200" y="3505200"/>
          <a:ext cx="20955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6" name="公式" r:id="rId13" imgW="746831" imgH="175197" progId="Equation.3">
                  <p:embed/>
                </p:oleObj>
              </mc:Choice>
              <mc:Fallback>
                <p:oleObj name="公式" r:id="rId13" imgW="746831" imgH="17519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05200"/>
                        <a:ext cx="20955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6" name="Object 40"/>
          <p:cNvGraphicFramePr>
            <a:graphicFrameLocks noChangeAspect="1"/>
          </p:cNvGraphicFramePr>
          <p:nvPr/>
        </p:nvGraphicFramePr>
        <p:xfrm>
          <a:off x="6553200" y="4191000"/>
          <a:ext cx="2297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7" name="公式" r:id="rId15" imgW="822960" imgH="190469" progId="Equation.3">
                  <p:embed/>
                </p:oleObj>
              </mc:Choice>
              <mc:Fallback>
                <p:oleObj name="公式" r:id="rId15" imgW="822960" imgH="1904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22971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7" name="Object 41"/>
          <p:cNvGraphicFramePr>
            <a:graphicFrameLocks noChangeAspect="1"/>
          </p:cNvGraphicFramePr>
          <p:nvPr/>
        </p:nvGraphicFramePr>
        <p:xfrm>
          <a:off x="6629400" y="5029200"/>
          <a:ext cx="21971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8" name="公式" r:id="rId17" imgW="784683" imgH="175197" progId="Equation.3">
                  <p:embed/>
                </p:oleObj>
              </mc:Choice>
              <mc:Fallback>
                <p:oleObj name="公式" r:id="rId17" imgW="784683" imgH="17519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21971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8" name="Object 42"/>
          <p:cNvGraphicFramePr>
            <a:graphicFrameLocks noChangeAspect="1"/>
          </p:cNvGraphicFramePr>
          <p:nvPr/>
        </p:nvGraphicFramePr>
        <p:xfrm>
          <a:off x="6508750" y="5715000"/>
          <a:ext cx="25384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9" name="公式" r:id="rId19" imgW="914400" imgH="190469" progId="Equation.3">
                  <p:embed/>
                </p:oleObj>
              </mc:Choice>
              <mc:Fallback>
                <p:oleObj name="公式" r:id="rId19" imgW="914400" imgH="1904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715000"/>
                        <a:ext cx="25384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39" name="Object 43"/>
          <p:cNvGraphicFramePr>
            <a:graphicFrameLocks noChangeAspect="1"/>
          </p:cNvGraphicFramePr>
          <p:nvPr/>
        </p:nvGraphicFramePr>
        <p:xfrm>
          <a:off x="304800" y="4419600"/>
          <a:ext cx="5562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0" name="公式" r:id="rId21" imgW="2194560" imgH="190469" progId="Equation.3">
                  <p:embed/>
                </p:oleObj>
              </mc:Choice>
              <mc:Fallback>
                <p:oleObj name="公式" r:id="rId21" imgW="2194560" imgH="1904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5562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40" name="Line 44"/>
          <p:cNvSpPr>
            <a:spLocks noChangeShapeType="1"/>
          </p:cNvSpPr>
          <p:nvPr/>
        </p:nvSpPr>
        <p:spPr bwMode="auto">
          <a:xfrm>
            <a:off x="6096000" y="3581400"/>
            <a:ext cx="0" cy="32766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41" name="Line 45"/>
          <p:cNvSpPr>
            <a:spLocks noChangeShapeType="1"/>
          </p:cNvSpPr>
          <p:nvPr/>
        </p:nvSpPr>
        <p:spPr bwMode="auto">
          <a:xfrm flipH="1">
            <a:off x="6096000" y="35052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42" name="Line 46"/>
          <p:cNvSpPr>
            <a:spLocks noChangeShapeType="1"/>
          </p:cNvSpPr>
          <p:nvPr/>
        </p:nvSpPr>
        <p:spPr bwMode="auto">
          <a:xfrm flipH="1">
            <a:off x="6172200" y="5029200"/>
            <a:ext cx="2971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5743" name="Object 47"/>
          <p:cNvGraphicFramePr>
            <a:graphicFrameLocks noChangeAspect="1"/>
          </p:cNvGraphicFramePr>
          <p:nvPr/>
        </p:nvGraphicFramePr>
        <p:xfrm>
          <a:off x="381000" y="5257800"/>
          <a:ext cx="4038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1" name="公式" r:id="rId23" imgW="1424763" imgH="190469" progId="Equation.3">
                  <p:embed/>
                </p:oleObj>
              </mc:Choice>
              <mc:Fallback>
                <p:oleObj name="公式" r:id="rId23" imgW="1424763" imgH="1904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4038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44" name="AutoShape 48"/>
          <p:cNvSpPr>
            <a:spLocks/>
          </p:cNvSpPr>
          <p:nvPr/>
        </p:nvSpPr>
        <p:spPr bwMode="auto">
          <a:xfrm>
            <a:off x="0" y="47244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57188" y="806450"/>
            <a:ext cx="23495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弦振动问题：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0" y="0"/>
            <a:ext cx="91535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例：一根导热杆由两段构成，两段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热传导系数、比热、密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度分别为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c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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k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c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</a:t>
            </a:r>
            <a:r>
              <a:rPr lang="en-US" altLang="zh-CN" sz="2800" b="1" baseline="30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II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初始温度为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然后保持两端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温度为零，写出热传导问题的定解方程。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0" y="1371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29752" name="Rectangle 24"/>
          <p:cNvSpPr>
            <a:spLocks noChangeArrowheads="1"/>
          </p:cNvSpPr>
          <p:nvPr/>
        </p:nvSpPr>
        <p:spPr bwMode="auto">
          <a:xfrm>
            <a:off x="838200" y="1447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第一段</a:t>
            </a:r>
          </a:p>
        </p:txBody>
      </p:sp>
      <p:graphicFrame>
        <p:nvGraphicFramePr>
          <p:cNvPr id="329768" name="Object 40"/>
          <p:cNvGraphicFramePr>
            <a:graphicFrameLocks noChangeAspect="1"/>
          </p:cNvGraphicFramePr>
          <p:nvPr/>
        </p:nvGraphicFramePr>
        <p:xfrm>
          <a:off x="2057400" y="1524000"/>
          <a:ext cx="32988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6" name="公式" r:id="rId3" imgW="1127902" imgH="403844" progId="Equation.3">
                  <p:embed/>
                </p:oleObj>
              </mc:Choice>
              <mc:Fallback>
                <p:oleObj name="公式" r:id="rId3" imgW="1127902" imgH="40384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2988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9" name="Object 41"/>
          <p:cNvGraphicFramePr>
            <a:graphicFrameLocks noChangeAspect="1"/>
          </p:cNvGraphicFramePr>
          <p:nvPr/>
        </p:nvGraphicFramePr>
        <p:xfrm>
          <a:off x="1909763" y="2895600"/>
          <a:ext cx="18303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7" name="公式" r:id="rId5" imgW="609458" imgH="213376" progId="Equation.3">
                  <p:embed/>
                </p:oleObj>
              </mc:Choice>
              <mc:Fallback>
                <p:oleObj name="公式" r:id="rId5" imgW="609458" imgH="21337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895600"/>
                        <a:ext cx="183038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70" name="Object 42"/>
          <p:cNvGraphicFramePr>
            <a:graphicFrameLocks noChangeAspect="1"/>
          </p:cNvGraphicFramePr>
          <p:nvPr/>
        </p:nvGraphicFramePr>
        <p:xfrm>
          <a:off x="4572000" y="28194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8" name="公式" r:id="rId7" imgW="609458" imgH="243919" progId="Equation.3">
                  <p:embed/>
                </p:oleObj>
              </mc:Choice>
              <mc:Fallback>
                <p:oleObj name="公式" r:id="rId7" imgW="609458" imgH="24391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182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72" name="Rectangle 44"/>
          <p:cNvSpPr>
            <a:spLocks noChangeArrowheads="1"/>
          </p:cNvSpPr>
          <p:nvPr/>
        </p:nvSpPr>
        <p:spPr bwMode="auto">
          <a:xfrm>
            <a:off x="846138" y="42037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第二段</a:t>
            </a:r>
          </a:p>
        </p:txBody>
      </p:sp>
      <p:graphicFrame>
        <p:nvGraphicFramePr>
          <p:cNvPr id="329773" name="Object 45"/>
          <p:cNvGraphicFramePr>
            <a:graphicFrameLocks noChangeAspect="1"/>
          </p:cNvGraphicFramePr>
          <p:nvPr/>
        </p:nvGraphicFramePr>
        <p:xfrm>
          <a:off x="2438400" y="3886200"/>
          <a:ext cx="35147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9" name="公式" r:id="rId9" imgW="1204031" imgH="403844" progId="Equation.3">
                  <p:embed/>
                </p:oleObj>
              </mc:Choice>
              <mc:Fallback>
                <p:oleObj name="公式" r:id="rId9" imgW="1204031" imgH="40384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35147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74" name="Object 46"/>
          <p:cNvGraphicFramePr>
            <a:graphicFrameLocks noChangeAspect="1"/>
          </p:cNvGraphicFramePr>
          <p:nvPr/>
        </p:nvGraphicFramePr>
        <p:xfrm>
          <a:off x="2365375" y="5105400"/>
          <a:ext cx="19367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0" name="公式" r:id="rId11" imgW="647735" imgH="213376" progId="Equation.3">
                  <p:embed/>
                </p:oleObj>
              </mc:Choice>
              <mc:Fallback>
                <p:oleObj name="公式" r:id="rId11" imgW="647735" imgH="21337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5105400"/>
                        <a:ext cx="19367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75" name="Object 47"/>
          <p:cNvGraphicFramePr>
            <a:graphicFrameLocks noChangeAspect="1"/>
          </p:cNvGraphicFramePr>
          <p:nvPr/>
        </p:nvGraphicFramePr>
        <p:xfrm>
          <a:off x="5122863" y="5045075"/>
          <a:ext cx="17351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1" name="公式" r:id="rId13" imgW="647735" imgH="243919" progId="Equation.3">
                  <p:embed/>
                </p:oleObj>
              </mc:Choice>
              <mc:Fallback>
                <p:oleObj name="公式" r:id="rId13" imgW="647735" imgH="2439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5045075"/>
                        <a:ext cx="173513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76" name="AutoShape 48"/>
          <p:cNvSpPr>
            <a:spLocks/>
          </p:cNvSpPr>
          <p:nvPr/>
        </p:nvSpPr>
        <p:spPr bwMode="auto">
          <a:xfrm>
            <a:off x="1600200" y="2057400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9777" name="Line 49"/>
          <p:cNvSpPr>
            <a:spLocks noChangeShapeType="1"/>
          </p:cNvSpPr>
          <p:nvPr/>
        </p:nvSpPr>
        <p:spPr bwMode="auto">
          <a:xfrm flipH="1">
            <a:off x="3643313" y="3657600"/>
            <a:ext cx="5043487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78" name="AutoShape 50"/>
          <p:cNvSpPr>
            <a:spLocks/>
          </p:cNvSpPr>
          <p:nvPr/>
        </p:nvSpPr>
        <p:spPr bwMode="auto">
          <a:xfrm>
            <a:off x="1981200" y="44958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9779" name="Object 51"/>
          <p:cNvGraphicFramePr>
            <a:graphicFrameLocks noChangeAspect="1"/>
          </p:cNvGraphicFramePr>
          <p:nvPr/>
        </p:nvGraphicFramePr>
        <p:xfrm>
          <a:off x="1981200" y="6081713"/>
          <a:ext cx="21637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2" name="公式" r:id="rId15" imgW="975218" imgH="243919" progId="Equation.3">
                  <p:embed/>
                </p:oleObj>
              </mc:Choice>
              <mc:Fallback>
                <p:oleObj name="公式" r:id="rId15" imgW="975218" imgH="24391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81713"/>
                        <a:ext cx="216376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0" name="Object 52"/>
          <p:cNvGraphicFramePr>
            <a:graphicFrameLocks noChangeAspect="1"/>
          </p:cNvGraphicFramePr>
          <p:nvPr/>
        </p:nvGraphicFramePr>
        <p:xfrm>
          <a:off x="5638800" y="6126163"/>
          <a:ext cx="33829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3" name="公式" r:id="rId17" imgW="1371600" imgH="243919" progId="Equation.3">
                  <p:embed/>
                </p:oleObj>
              </mc:Choice>
              <mc:Fallback>
                <p:oleObj name="公式" r:id="rId17" imgW="1371600" imgH="24391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126163"/>
                        <a:ext cx="33829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81" name="Rectangle 53"/>
          <p:cNvSpPr>
            <a:spLocks noChangeArrowheads="1"/>
          </p:cNvSpPr>
          <p:nvPr/>
        </p:nvSpPr>
        <p:spPr bwMode="auto">
          <a:xfrm>
            <a:off x="0" y="5562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衔接条件：</a:t>
            </a:r>
          </a:p>
        </p:txBody>
      </p:sp>
      <p:sp>
        <p:nvSpPr>
          <p:cNvPr id="329782" name="Rectangle 54"/>
          <p:cNvSpPr>
            <a:spLocks noChangeArrowheads="1"/>
          </p:cNvSpPr>
          <p:nvPr/>
        </p:nvSpPr>
        <p:spPr bwMode="auto">
          <a:xfrm>
            <a:off x="304800" y="6172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温度相等</a:t>
            </a:r>
          </a:p>
        </p:txBody>
      </p:sp>
      <p:sp>
        <p:nvSpPr>
          <p:cNvPr id="329783" name="Rectangle 55"/>
          <p:cNvSpPr>
            <a:spLocks noChangeArrowheads="1"/>
          </p:cNvSpPr>
          <p:nvPr/>
        </p:nvSpPr>
        <p:spPr bwMode="auto">
          <a:xfrm>
            <a:off x="4114800" y="6172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热流相等</a:t>
            </a:r>
          </a:p>
        </p:txBody>
      </p:sp>
      <p:grpSp>
        <p:nvGrpSpPr>
          <p:cNvPr id="329793" name="Group 65"/>
          <p:cNvGrpSpPr>
            <a:grpSpLocks/>
          </p:cNvGrpSpPr>
          <p:nvPr/>
        </p:nvGrpSpPr>
        <p:grpSpPr bwMode="auto">
          <a:xfrm>
            <a:off x="6248400" y="1219200"/>
            <a:ext cx="2909888" cy="1062038"/>
            <a:chOff x="3936" y="768"/>
            <a:chExt cx="1833" cy="669"/>
          </a:xfrm>
        </p:grpSpPr>
        <p:sp>
          <p:nvSpPr>
            <p:cNvPr id="42005" name="Freeform 58"/>
            <p:cNvSpPr>
              <a:spLocks/>
            </p:cNvSpPr>
            <p:nvPr/>
          </p:nvSpPr>
          <p:spPr bwMode="auto">
            <a:xfrm>
              <a:off x="3936" y="1008"/>
              <a:ext cx="930" cy="144"/>
            </a:xfrm>
            <a:custGeom>
              <a:avLst/>
              <a:gdLst>
                <a:gd name="T0" fmla="*/ 0 w 432"/>
                <a:gd name="T1" fmla="*/ 0 h 192"/>
                <a:gd name="T2" fmla="*/ 19973 w 432"/>
                <a:gd name="T3" fmla="*/ 0 h 192"/>
                <a:gd name="T4" fmla="*/ 19973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Freeform 59"/>
            <p:cNvSpPr>
              <a:spLocks/>
            </p:cNvSpPr>
            <p:nvPr/>
          </p:nvSpPr>
          <p:spPr bwMode="auto">
            <a:xfrm rot="10800000">
              <a:off x="4896" y="1008"/>
              <a:ext cx="768" cy="144"/>
            </a:xfrm>
            <a:custGeom>
              <a:avLst/>
              <a:gdLst>
                <a:gd name="T0" fmla="*/ 0 w 432"/>
                <a:gd name="T1" fmla="*/ 0 h 192"/>
                <a:gd name="T2" fmla="*/ 7671 w 432"/>
                <a:gd name="T3" fmla="*/ 0 h 192"/>
                <a:gd name="T4" fmla="*/ 7671 w 432"/>
                <a:gd name="T5" fmla="*/ 46 h 192"/>
                <a:gd name="T6" fmla="*/ 0 w 432"/>
                <a:gd name="T7" fmla="*/ 46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7" name="Object 60"/>
            <p:cNvGraphicFramePr>
              <a:graphicFrameLocks noChangeAspect="1"/>
            </p:cNvGraphicFramePr>
            <p:nvPr/>
          </p:nvGraphicFramePr>
          <p:xfrm>
            <a:off x="3936" y="1104"/>
            <a:ext cx="21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4" name="公式" r:id="rId19" imgW="114406" imgH="175197" progId="Equation.3">
                    <p:embed/>
                  </p:oleObj>
                </mc:Choice>
                <mc:Fallback>
                  <p:oleObj name="公式" r:id="rId19" imgW="114406" imgH="175197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1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61"/>
            <p:cNvGraphicFramePr>
              <a:graphicFrameLocks noChangeAspect="1"/>
            </p:cNvGraphicFramePr>
            <p:nvPr/>
          </p:nvGraphicFramePr>
          <p:xfrm>
            <a:off x="5538" y="1094"/>
            <a:ext cx="23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5" name="公式" r:id="rId21" imgW="129717" imgH="190469" progId="Equation.3">
                    <p:embed/>
                  </p:oleObj>
                </mc:Choice>
                <mc:Fallback>
                  <p:oleObj name="公式" r:id="rId21" imgW="129717" imgH="19046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8" y="1094"/>
                          <a:ext cx="23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62"/>
            <p:cNvGraphicFramePr>
              <a:graphicFrameLocks noChangeAspect="1"/>
            </p:cNvGraphicFramePr>
            <p:nvPr/>
          </p:nvGraphicFramePr>
          <p:xfrm>
            <a:off x="4791" y="1104"/>
            <a:ext cx="23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6" name="公式" r:id="rId23" imgW="129717" imgH="175197" progId="Equation.3">
                    <p:embed/>
                  </p:oleObj>
                </mc:Choice>
                <mc:Fallback>
                  <p:oleObj name="公式" r:id="rId23" imgW="129717" imgH="175197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1104"/>
                          <a:ext cx="23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0" name="Line 63"/>
            <p:cNvSpPr>
              <a:spLocks noChangeShapeType="1"/>
            </p:cNvSpPr>
            <p:nvPr/>
          </p:nvSpPr>
          <p:spPr bwMode="auto">
            <a:xfrm>
              <a:off x="3936" y="100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1" name="Object 64"/>
            <p:cNvGraphicFramePr>
              <a:graphicFrameLocks noChangeAspect="1"/>
            </p:cNvGraphicFramePr>
            <p:nvPr/>
          </p:nvGraphicFramePr>
          <p:xfrm>
            <a:off x="5583" y="768"/>
            <a:ext cx="17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7" name="公式" r:id="rId25" imgW="91440" imgH="99264" progId="Equation.3">
                    <p:embed/>
                  </p:oleObj>
                </mc:Choice>
                <mc:Fallback>
                  <p:oleObj name="公式" r:id="rId25" imgW="91440" imgH="9926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768"/>
                          <a:ext cx="17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3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042" name="Rectangle 154" descr="90%"/>
          <p:cNvSpPr>
            <a:spLocks noChangeArrowheads="1"/>
          </p:cNvSpPr>
          <p:nvPr/>
        </p:nvSpPr>
        <p:spPr bwMode="auto">
          <a:xfrm>
            <a:off x="0" y="1066800"/>
            <a:ext cx="3124200" cy="519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man Old Style" panose="02050604050505020204" pitchFamily="18" charset="0"/>
              </a:rPr>
              <a:t>（一）、梯度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矢量</a:t>
            </a:r>
          </a:p>
        </p:txBody>
      </p:sp>
      <p:sp>
        <p:nvSpPr>
          <p:cNvPr id="38101" name="Line 213"/>
          <p:cNvSpPr>
            <a:spLocks noChangeShapeType="1"/>
          </p:cNvSpPr>
          <p:nvPr/>
        </p:nvSpPr>
        <p:spPr bwMode="auto">
          <a:xfrm flipH="1">
            <a:off x="3352800" y="24384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04" name="Object 216"/>
          <p:cNvGraphicFramePr>
            <a:graphicFrameLocks noChangeAspect="1"/>
          </p:cNvGraphicFramePr>
          <p:nvPr/>
        </p:nvGraphicFramePr>
        <p:xfrm>
          <a:off x="4114800" y="1143000"/>
          <a:ext cx="42402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公式" r:id="rId4" imgW="1348634" imgH="380937" progId="Equation.3">
                  <p:embed/>
                </p:oleObj>
              </mc:Choice>
              <mc:Fallback>
                <p:oleObj name="公式" r:id="rId4" imgW="1348634" imgH="380937" progId="Equation.3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43000"/>
                        <a:ext cx="4240213" cy="1069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304800" y="5181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令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6151" name="Text Box 22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520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§7.1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三类数学物理方程的导出</a:t>
            </a:r>
          </a:p>
        </p:txBody>
      </p:sp>
      <p:graphicFrame>
        <p:nvGraphicFramePr>
          <p:cNvPr id="38115" name="Object 227"/>
          <p:cNvGraphicFramePr>
            <a:graphicFrameLocks noChangeAspect="1"/>
          </p:cNvGraphicFramePr>
          <p:nvPr/>
        </p:nvGraphicFramePr>
        <p:xfrm>
          <a:off x="228600" y="2514600"/>
          <a:ext cx="79200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公式" r:id="rId7" imgW="2895458" imgH="380937" progId="Equation.3">
                  <p:embed/>
                </p:oleObj>
              </mc:Choice>
              <mc:Fallback>
                <p:oleObj name="公式" r:id="rId7" imgW="2895458" imgH="380937" progId="Equation.3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9200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16" name="Object 228"/>
          <p:cNvGraphicFramePr>
            <a:graphicFrameLocks noChangeAspect="1"/>
          </p:cNvGraphicFramePr>
          <p:nvPr/>
        </p:nvGraphicFramePr>
        <p:xfrm>
          <a:off x="1066800" y="3657600"/>
          <a:ext cx="30845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公式" r:id="rId9" imgW="1104935" imgH="403844" progId="Equation.3">
                  <p:embed/>
                </p:oleObj>
              </mc:Choice>
              <mc:Fallback>
                <p:oleObj name="公式" r:id="rId9" imgW="1104935" imgH="403844" progId="Equation.3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30845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17" name="Object 229"/>
          <p:cNvGraphicFramePr>
            <a:graphicFrameLocks noChangeAspect="1"/>
          </p:cNvGraphicFramePr>
          <p:nvPr/>
        </p:nvGraphicFramePr>
        <p:xfrm>
          <a:off x="4114800" y="396240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公式" r:id="rId11" imgW="228813" imgH="129383" progId="Equation.3">
                  <p:embed/>
                </p:oleObj>
              </mc:Choice>
              <mc:Fallback>
                <p:oleObj name="公式" r:id="rId11" imgW="228813" imgH="129383" progId="Equation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18" name="Object 230"/>
          <p:cNvGraphicFramePr>
            <a:graphicFrameLocks noChangeAspect="1"/>
          </p:cNvGraphicFramePr>
          <p:nvPr/>
        </p:nvGraphicFramePr>
        <p:xfrm>
          <a:off x="1219200" y="5029200"/>
          <a:ext cx="34274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公式" r:id="rId13" imgW="1234653" imgH="403844" progId="Equation.3">
                  <p:embed/>
                </p:oleObj>
              </mc:Choice>
              <mc:Fallback>
                <p:oleObj name="公式" r:id="rId13" imgW="1234653" imgH="403844" progId="Equation.3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3427413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11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451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数学物理方程的分类</a:t>
            </a:r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395288" y="981075"/>
          <a:ext cx="5568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" name="Equation" r:id="rId4" imgW="2103120" imgH="434387" progId="Equation.DSMT4">
                  <p:embed/>
                </p:oleObj>
              </mc:Choice>
              <mc:Fallback>
                <p:oleObj name="Equation" r:id="rId4" imgW="2103120" imgH="43438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55689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文本框 1"/>
          <p:cNvSpPr txBox="1">
            <a:spLocks noChangeArrowheads="1"/>
          </p:cNvSpPr>
          <p:nvPr/>
        </p:nvSpPr>
        <p:spPr bwMode="auto">
          <a:xfrm>
            <a:off x="395288" y="2781300"/>
            <a:ext cx="1512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线性：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804988" y="2646363"/>
          <a:ext cx="1676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" name="Equation" r:id="rId6" imgW="624769" imgH="236283" progId="Equation.DSMT4">
                  <p:embed/>
                </p:oleObj>
              </mc:Choice>
              <mc:Fallback>
                <p:oleObj name="Equation" r:id="rId6" imgW="624769" imgH="23628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646363"/>
                        <a:ext cx="1676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15" name="直接箭头连接符 3"/>
          <p:cNvCxnSpPr>
            <a:cxnSpLocks noChangeShapeType="1"/>
          </p:cNvCxnSpPr>
          <p:nvPr/>
        </p:nvCxnSpPr>
        <p:spPr bwMode="auto">
          <a:xfrm>
            <a:off x="3563938" y="29940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705350" y="2646363"/>
          <a:ext cx="1843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" name="Equation" r:id="rId8" imgW="693243" imgH="221011" progId="Equation.DSMT4">
                  <p:embed/>
                </p:oleObj>
              </mc:Choice>
              <mc:Fallback>
                <p:oleObj name="Equation" r:id="rId8" imgW="693243" imgH="22101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646363"/>
                        <a:ext cx="18430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文本框 18"/>
          <p:cNvSpPr txBox="1">
            <a:spLocks noChangeArrowheads="1"/>
          </p:cNvSpPr>
          <p:nvPr/>
        </p:nvSpPr>
        <p:spPr bwMode="auto">
          <a:xfrm>
            <a:off x="468313" y="3500438"/>
            <a:ext cx="151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齐次：</a:t>
            </a:r>
          </a:p>
        </p:txBody>
      </p:sp>
      <p:graphicFrame>
        <p:nvGraphicFramePr>
          <p:cNvPr id="43018" name="对象 4"/>
          <p:cNvGraphicFramePr>
            <a:graphicFrameLocks noChangeAspect="1"/>
          </p:cNvGraphicFramePr>
          <p:nvPr/>
        </p:nvGraphicFramePr>
        <p:xfrm>
          <a:off x="1908175" y="3549650"/>
          <a:ext cx="1150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" name="Equation" r:id="rId10" imgW="380835" imgH="203112" progId="Equation.DSMT4">
                  <p:embed/>
                </p:oleObj>
              </mc:Choice>
              <mc:Fallback>
                <p:oleObj name="Equation" r:id="rId10" imgW="380835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49650"/>
                        <a:ext cx="11509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文本框 20"/>
          <p:cNvSpPr txBox="1">
            <a:spLocks noChangeArrowheads="1"/>
          </p:cNvSpPr>
          <p:nvPr/>
        </p:nvSpPr>
        <p:spPr bwMode="auto">
          <a:xfrm>
            <a:off x="3743325" y="3484563"/>
            <a:ext cx="190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非齐次：</a:t>
            </a:r>
          </a:p>
        </p:txBody>
      </p:sp>
      <p:sp>
        <p:nvSpPr>
          <p:cNvPr id="43020" name="文本框 21"/>
          <p:cNvSpPr txBox="1">
            <a:spLocks noChangeArrowheads="1"/>
          </p:cNvSpPr>
          <p:nvPr/>
        </p:nvSpPr>
        <p:spPr bwMode="auto">
          <a:xfrm>
            <a:off x="468313" y="4276725"/>
            <a:ext cx="574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类型：椭圆，抛物，双曲</a:t>
            </a:r>
          </a:p>
        </p:txBody>
      </p:sp>
      <p:sp>
        <p:nvSpPr>
          <p:cNvPr id="43021" name="下箭头 5"/>
          <p:cNvSpPr>
            <a:spLocks noChangeArrowheads="1"/>
          </p:cNvSpPr>
          <p:nvPr/>
        </p:nvSpPr>
        <p:spPr bwMode="auto">
          <a:xfrm>
            <a:off x="3243263" y="4962525"/>
            <a:ext cx="288925" cy="360363"/>
          </a:xfrm>
          <a:prstGeom prst="down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22" name="文本框 23"/>
          <p:cNvSpPr txBox="1">
            <a:spLocks noChangeArrowheads="1"/>
          </p:cNvSpPr>
          <p:nvPr/>
        </p:nvSpPr>
        <p:spPr bwMode="auto">
          <a:xfrm>
            <a:off x="1331913" y="5375275"/>
            <a:ext cx="3887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稳定场，输运，波动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035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5237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达朗贝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尔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、定解问题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0" y="1066800"/>
            <a:ext cx="3590925" cy="519113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（一）、 达朗贝公式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3886200" y="16002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公式" r:id="rId4" imgW="822960" imgH="205740" progId="Equation.3">
                  <p:embed/>
                </p:oleObj>
              </mc:Choice>
              <mc:Fallback>
                <p:oleObj name="公式" r:id="rId4" imgW="822960" imgH="2057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23813" y="1679575"/>
            <a:ext cx="379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一维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弦的振动方程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228600" y="2743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表示为：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981200" y="2743200"/>
          <a:ext cx="2667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8" name="公式" r:id="rId6" imgW="1013495" imgH="380937" progId="Equation.3">
                  <p:embed/>
                </p:oleObj>
              </mc:Choice>
              <mc:Fallback>
                <p:oleObj name="公式" r:id="rId6" imgW="1013495" imgH="3809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2667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533400" y="4572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或：</a:t>
            </a:r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1524000" y="4343400"/>
          <a:ext cx="4327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公式" r:id="rId8" imgW="1622954" imgH="358030" progId="Equation.3">
                  <p:embed/>
                </p:oleObj>
              </mc:Choice>
              <mc:Fallback>
                <p:oleObj name="公式" r:id="rId8" imgW="1622954" imgH="358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43275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Line 11"/>
          <p:cNvSpPr>
            <a:spLocks noChangeShapeType="1"/>
          </p:cNvSpPr>
          <p:nvPr/>
        </p:nvSpPr>
        <p:spPr bwMode="auto">
          <a:xfrm flipH="1">
            <a:off x="4038600" y="23622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椭圆 1"/>
          <p:cNvSpPr>
            <a:spLocks noChangeArrowheads="1"/>
          </p:cNvSpPr>
          <p:nvPr/>
        </p:nvSpPr>
        <p:spPr bwMode="auto">
          <a:xfrm>
            <a:off x="1435100" y="4343400"/>
            <a:ext cx="1912938" cy="10795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045" name="椭圆 12"/>
          <p:cNvSpPr>
            <a:spLocks noChangeArrowheads="1"/>
          </p:cNvSpPr>
          <p:nvPr/>
        </p:nvSpPr>
        <p:spPr bwMode="auto">
          <a:xfrm>
            <a:off x="3230563" y="4354513"/>
            <a:ext cx="1912937" cy="10795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381000" y="1524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令：</a:t>
            </a:r>
          </a:p>
        </p:txBody>
      </p:sp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1752600" y="0"/>
          <a:ext cx="4327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2" name="公式" r:id="rId3" imgW="1622954" imgH="358030" progId="Equation.3">
                  <p:embed/>
                </p:oleObj>
              </mc:Choice>
              <mc:Fallback>
                <p:oleObj name="公式" r:id="rId3" imgW="1622954" imgH="358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43275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5" name="Object 11"/>
          <p:cNvGraphicFramePr>
            <a:graphicFrameLocks noChangeAspect="1"/>
          </p:cNvGraphicFramePr>
          <p:nvPr/>
        </p:nvGraphicFramePr>
        <p:xfrm>
          <a:off x="1752600" y="1447800"/>
          <a:ext cx="20113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3" name="公式" r:id="rId5" imgW="739175" imgH="167561" progId="Equation.3">
                  <p:embed/>
                </p:oleObj>
              </mc:Choice>
              <mc:Fallback>
                <p:oleObj name="公式" r:id="rId5" imgW="739175" imgH="16756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0113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6" name="Object 12"/>
          <p:cNvGraphicFramePr>
            <a:graphicFrameLocks noChangeAspect="1"/>
          </p:cNvGraphicFramePr>
          <p:nvPr/>
        </p:nvGraphicFramePr>
        <p:xfrm>
          <a:off x="6096000" y="1447800"/>
          <a:ext cx="1416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4" name="公式" r:id="rId7" imgW="510363" imgH="167561" progId="Equation.3">
                  <p:embed/>
                </p:oleObj>
              </mc:Choice>
              <mc:Fallback>
                <p:oleObj name="公式" r:id="rId7" imgW="510363" imgH="16756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1416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7" name="Object 13"/>
          <p:cNvGraphicFramePr>
            <a:graphicFrameLocks noChangeAspect="1"/>
          </p:cNvGraphicFramePr>
          <p:nvPr/>
        </p:nvGraphicFramePr>
        <p:xfrm>
          <a:off x="1676400" y="2438400"/>
          <a:ext cx="922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5" name="公式" r:id="rId9" imgW="320253" imgH="380937" progId="Equation.3">
                  <p:embed/>
                </p:oleObj>
              </mc:Choice>
              <mc:Fallback>
                <p:oleObj name="公式" r:id="rId9" imgW="320253" imgH="38093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9223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8" name="Object 14"/>
          <p:cNvGraphicFramePr>
            <a:graphicFrameLocks noChangeAspect="1"/>
          </p:cNvGraphicFramePr>
          <p:nvPr/>
        </p:nvGraphicFramePr>
        <p:xfrm>
          <a:off x="2514600" y="2362200"/>
          <a:ext cx="2413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6" name="公式" r:id="rId11" imgW="891434" imgH="380937" progId="Equation.3">
                  <p:embed/>
                </p:oleObj>
              </mc:Choice>
              <mc:Fallback>
                <p:oleObj name="公式" r:id="rId11" imgW="891434" imgH="3809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2413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9" name="Object 15"/>
          <p:cNvGraphicFramePr>
            <a:graphicFrameLocks noChangeAspect="1"/>
          </p:cNvGraphicFramePr>
          <p:nvPr/>
        </p:nvGraphicFramePr>
        <p:xfrm>
          <a:off x="4876800" y="2362200"/>
          <a:ext cx="1879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7" name="公式" r:id="rId13" imgW="686013" imgH="358030" progId="Equation.3">
                  <p:embed/>
                </p:oleObj>
              </mc:Choice>
              <mc:Fallback>
                <p:oleObj name="公式" r:id="rId13" imgW="686013" imgH="3580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1879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0" name="Object 16"/>
          <p:cNvGraphicFramePr>
            <a:graphicFrameLocks noChangeAspect="1"/>
          </p:cNvGraphicFramePr>
          <p:nvPr/>
        </p:nvGraphicFramePr>
        <p:xfrm>
          <a:off x="1658938" y="3810000"/>
          <a:ext cx="958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8" name="公式" r:id="rId15" imgW="327483" imgH="380937" progId="Equation.3">
                  <p:embed/>
                </p:oleObj>
              </mc:Choice>
              <mc:Fallback>
                <p:oleObj name="公式" r:id="rId15" imgW="327483" imgH="3809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810000"/>
                        <a:ext cx="958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1" name="Object 17"/>
          <p:cNvGraphicFramePr>
            <a:graphicFrameLocks noChangeAspect="1"/>
          </p:cNvGraphicFramePr>
          <p:nvPr/>
        </p:nvGraphicFramePr>
        <p:xfrm>
          <a:off x="2514600" y="3733800"/>
          <a:ext cx="2413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9" name="公式" r:id="rId17" imgW="891434" imgH="380937" progId="Equation.3">
                  <p:embed/>
                </p:oleObj>
              </mc:Choice>
              <mc:Fallback>
                <p:oleObj name="公式" r:id="rId17" imgW="891434" imgH="3809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2413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2" name="Object 18"/>
          <p:cNvGraphicFramePr>
            <a:graphicFrameLocks noChangeAspect="1"/>
          </p:cNvGraphicFramePr>
          <p:nvPr/>
        </p:nvGraphicFramePr>
        <p:xfrm>
          <a:off x="4953000" y="3733800"/>
          <a:ext cx="2379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0" name="公式" r:id="rId19" imgW="876123" imgH="358030" progId="Equation.3">
                  <p:embed/>
                </p:oleObj>
              </mc:Choice>
              <mc:Fallback>
                <p:oleObj name="公式" r:id="rId19" imgW="876123" imgH="3580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79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6" name="Object 22"/>
          <p:cNvGraphicFramePr>
            <a:graphicFrameLocks noChangeAspect="1"/>
          </p:cNvGraphicFramePr>
          <p:nvPr/>
        </p:nvGraphicFramePr>
        <p:xfrm>
          <a:off x="1752600" y="5105400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1" name="公式" r:id="rId21" imgW="632425" imgH="419116" progId="Equation.3">
                  <p:embed/>
                </p:oleObj>
              </mc:Choice>
              <mc:Fallback>
                <p:oleObj name="公式" r:id="rId21" imgW="632425" imgH="41911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7" name="AutoShape 23"/>
          <p:cNvSpPr>
            <a:spLocks noChangeArrowheads="1"/>
          </p:cNvSpPr>
          <p:nvPr/>
        </p:nvSpPr>
        <p:spPr bwMode="auto">
          <a:xfrm>
            <a:off x="533400" y="54102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 flipH="1">
            <a:off x="4038600" y="21336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H="1">
            <a:off x="5029200" y="5029200"/>
            <a:ext cx="411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1600200" y="838200"/>
          <a:ext cx="20812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9" name="公式" r:id="rId3" imgW="762142" imgH="358030" progId="Equation.3">
                  <p:embed/>
                </p:oleObj>
              </mc:Choice>
              <mc:Fallback>
                <p:oleObj name="公式" r:id="rId3" imgW="762142" imgH="35803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38200"/>
                        <a:ext cx="208121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410200" y="990600"/>
          <a:ext cx="2212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0" name="公式" r:id="rId5" imgW="815305" imgH="358030" progId="Equation.3">
                  <p:embed/>
                </p:oleObj>
              </mc:Choice>
              <mc:Fallback>
                <p:oleObj name="公式" r:id="rId5" imgW="815305" imgH="3580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90600"/>
                        <a:ext cx="22129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219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令：</a:t>
            </a: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1600200" y="228600"/>
          <a:ext cx="20113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1" name="公式" r:id="rId7" imgW="739175" imgH="167561" progId="Equation.3">
                  <p:embed/>
                </p:oleObj>
              </mc:Choice>
              <mc:Fallback>
                <p:oleObj name="公式" r:id="rId7" imgW="739175" imgH="1675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"/>
                        <a:ext cx="20113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5410200" y="228600"/>
          <a:ext cx="1416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2" name="公式" r:id="rId9" imgW="510363" imgH="167561" progId="Equation.3">
                  <p:embed/>
                </p:oleObj>
              </mc:Choice>
              <mc:Fallback>
                <p:oleObj name="公式" r:id="rId9" imgW="510363" imgH="1675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"/>
                        <a:ext cx="1416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6" name="Object 8"/>
          <p:cNvGraphicFramePr>
            <a:graphicFrameLocks noChangeAspect="1"/>
          </p:cNvGraphicFramePr>
          <p:nvPr/>
        </p:nvGraphicFramePr>
        <p:xfrm>
          <a:off x="1676400" y="2057400"/>
          <a:ext cx="1614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3" name="公式" r:id="rId11" imgW="586917" imgH="167561" progId="Equation.3">
                  <p:embed/>
                </p:oleObj>
              </mc:Choice>
              <mc:Fallback>
                <p:oleObj name="公式" r:id="rId11" imgW="586917" imgH="1675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16144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7" name="Object 9"/>
          <p:cNvGraphicFramePr>
            <a:graphicFrameLocks noChangeAspect="1"/>
          </p:cNvGraphicFramePr>
          <p:nvPr/>
        </p:nvGraphicFramePr>
        <p:xfrm>
          <a:off x="5410200" y="2133600"/>
          <a:ext cx="1614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4" name="公式" r:id="rId13" imgW="586917" imgH="137019" progId="Equation.3">
                  <p:embed/>
                </p:oleObj>
              </mc:Choice>
              <mc:Fallback>
                <p:oleObj name="公式" r:id="rId13" imgW="586917" imgH="1370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0"/>
                        <a:ext cx="16144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8" name="AutoShape 10"/>
          <p:cNvSpPr>
            <a:spLocks noChangeArrowheads="1"/>
          </p:cNvSpPr>
          <p:nvPr/>
        </p:nvSpPr>
        <p:spPr bwMode="auto">
          <a:xfrm>
            <a:off x="685800" y="21336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1828800" y="2819400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5" name="公式" r:id="rId15" imgW="632425" imgH="419116" progId="Equation.3">
                  <p:embed/>
                </p:oleObj>
              </mc:Choice>
              <mc:Fallback>
                <p:oleObj name="公式" r:id="rId15" imgW="632425" imgH="4191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4572000" y="3124200"/>
            <a:ext cx="153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积分</a:t>
            </a:r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/>
        </p:nvGraphicFramePr>
        <p:xfrm>
          <a:off x="6858000" y="2971800"/>
          <a:ext cx="191611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6" name="公式" r:id="rId17" imgW="700898" imgH="396209" progId="Equation.3">
                  <p:embed/>
                </p:oleObj>
              </mc:Choice>
              <mc:Fallback>
                <p:oleObj name="公式" r:id="rId17" imgW="700898" imgH="39620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71800"/>
                        <a:ext cx="191611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2" name="Object 14"/>
          <p:cNvGraphicFramePr>
            <a:graphicFrameLocks noChangeAspect="1"/>
          </p:cNvGraphicFramePr>
          <p:nvPr/>
        </p:nvGraphicFramePr>
        <p:xfrm>
          <a:off x="1905000" y="4267200"/>
          <a:ext cx="34020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7" name="公式" r:id="rId19" imgW="1272505" imgH="243919" progId="Equation.3">
                  <p:embed/>
                </p:oleObj>
              </mc:Choice>
              <mc:Fallback>
                <p:oleObj name="公式" r:id="rId19" imgW="1272505" imgH="2439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34020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381000" y="4343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再积分</a:t>
            </a:r>
          </a:p>
        </p:txBody>
      </p:sp>
      <p:graphicFrame>
        <p:nvGraphicFramePr>
          <p:cNvPr id="288784" name="Object 16"/>
          <p:cNvGraphicFramePr>
            <a:graphicFrameLocks noChangeAspect="1"/>
          </p:cNvGraphicFramePr>
          <p:nvPr/>
        </p:nvGraphicFramePr>
        <p:xfrm>
          <a:off x="5334000" y="4343400"/>
          <a:ext cx="2476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8" name="公式" r:id="rId21" imgW="914400" imgH="175197" progId="Equation.3">
                  <p:embed/>
                </p:oleObj>
              </mc:Choice>
              <mc:Fallback>
                <p:oleObj name="公式" r:id="rId21" imgW="914400" imgH="17519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2476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5" name="Object 17"/>
          <p:cNvGraphicFramePr>
            <a:graphicFrameLocks noChangeAspect="1"/>
          </p:cNvGraphicFramePr>
          <p:nvPr/>
        </p:nvGraphicFramePr>
        <p:xfrm>
          <a:off x="2286000" y="5105400"/>
          <a:ext cx="38306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9" name="公式" r:id="rId23" imgW="1432418" imgH="175197" progId="Equation.3">
                  <p:embed/>
                </p:oleObj>
              </mc:Choice>
              <mc:Fallback>
                <p:oleObj name="公式" r:id="rId23" imgW="1432418" imgH="17519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38306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6" name="Rectangle 18"/>
          <p:cNvSpPr>
            <a:spLocks noChangeArrowheads="1"/>
          </p:cNvSpPr>
          <p:nvPr/>
        </p:nvSpPr>
        <p:spPr bwMode="auto">
          <a:xfrm>
            <a:off x="1143000" y="5867400"/>
            <a:ext cx="520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表示以速度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正负方向的行波</a:t>
            </a:r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 flipH="1" flipV="1">
            <a:off x="3048000" y="914400"/>
            <a:ext cx="60960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8" name="Line 20"/>
          <p:cNvSpPr>
            <a:spLocks noChangeShapeType="1"/>
          </p:cNvSpPr>
          <p:nvPr/>
        </p:nvSpPr>
        <p:spPr bwMode="auto">
          <a:xfrm flipH="1">
            <a:off x="4038600" y="28194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 flipV="1">
            <a:off x="4114800" y="2819400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7" name="Rectangle 33"/>
          <p:cNvSpPr>
            <a:spLocks noChangeArrowheads="1"/>
          </p:cNvSpPr>
          <p:nvPr/>
        </p:nvSpPr>
        <p:spPr bwMode="auto">
          <a:xfrm>
            <a:off x="304800" y="244475"/>
            <a:ext cx="3633788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函数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1 </a:t>
            </a: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2  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的确定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72419" name="Object 35"/>
          <p:cNvGraphicFramePr>
            <a:graphicFrameLocks noChangeAspect="1"/>
          </p:cNvGraphicFramePr>
          <p:nvPr/>
        </p:nvGraphicFramePr>
        <p:xfrm>
          <a:off x="685800" y="5334000"/>
          <a:ext cx="327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8" name="公式" r:id="rId4" imgW="1219342" imgH="175197" progId="Equation.3">
                  <p:embed/>
                </p:oleObj>
              </mc:Choice>
              <mc:Fallback>
                <p:oleObj name="公式" r:id="rId4" imgW="1219342" imgH="17519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327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258763" y="882650"/>
            <a:ext cx="4511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考虑定解问题：“无限长”</a:t>
            </a:r>
          </a:p>
        </p:txBody>
      </p:sp>
      <p:sp>
        <p:nvSpPr>
          <p:cNvPr id="272421" name="Line 37"/>
          <p:cNvSpPr>
            <a:spLocks noChangeShapeType="1"/>
          </p:cNvSpPr>
          <p:nvPr/>
        </p:nvSpPr>
        <p:spPr bwMode="auto">
          <a:xfrm flipH="1" flipV="1">
            <a:off x="4191000" y="3657600"/>
            <a:ext cx="4953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2424" name="Object 40"/>
          <p:cNvGraphicFramePr>
            <a:graphicFrameLocks noChangeAspect="1"/>
          </p:cNvGraphicFramePr>
          <p:nvPr/>
        </p:nvGraphicFramePr>
        <p:xfrm>
          <a:off x="2667000" y="12954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9" name="公式" r:id="rId6" imgW="822960" imgH="205740" progId="Equation.3">
                  <p:embed/>
                </p:oleObj>
              </mc:Choice>
              <mc:Fallback>
                <p:oleObj name="公式" r:id="rId6" imgW="822960" imgH="2057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5" name="Object 41"/>
          <p:cNvGraphicFramePr>
            <a:graphicFrameLocks noChangeAspect="1"/>
          </p:cNvGraphicFramePr>
          <p:nvPr/>
        </p:nvGraphicFramePr>
        <p:xfrm>
          <a:off x="2667000" y="1981200"/>
          <a:ext cx="60642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0" name="公式" r:id="rId8" imgW="2042302" imgH="213376" progId="Equation.3">
                  <p:embed/>
                </p:oleObj>
              </mc:Choice>
              <mc:Fallback>
                <p:oleObj name="公式" r:id="rId8" imgW="2042302" imgH="21337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642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6" name="Object 42"/>
          <p:cNvGraphicFramePr>
            <a:graphicFrameLocks noChangeAspect="1"/>
          </p:cNvGraphicFramePr>
          <p:nvPr/>
        </p:nvGraphicFramePr>
        <p:xfrm>
          <a:off x="2670175" y="2743200"/>
          <a:ext cx="6211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1" name="公式" r:id="rId10" imgW="2095465" imgH="213376" progId="Equation.3">
                  <p:embed/>
                </p:oleObj>
              </mc:Choice>
              <mc:Fallback>
                <p:oleObj name="公式" r:id="rId10" imgW="2095465" imgH="21337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743200"/>
                        <a:ext cx="6211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7" name="Object 43"/>
          <p:cNvGraphicFramePr>
            <a:graphicFrameLocks noChangeAspect="1"/>
          </p:cNvGraphicFramePr>
          <p:nvPr/>
        </p:nvGraphicFramePr>
        <p:xfrm>
          <a:off x="2667000" y="3657600"/>
          <a:ext cx="4094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2" name="公式" r:id="rId12" imgW="1539169" imgH="175197" progId="Equation.3">
                  <p:embed/>
                </p:oleObj>
              </mc:Choice>
              <mc:Fallback>
                <p:oleObj name="公式" r:id="rId12" imgW="1539169" imgH="17519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40941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8" name="Object 44"/>
          <p:cNvGraphicFramePr>
            <a:graphicFrameLocks noChangeAspect="1"/>
          </p:cNvGraphicFramePr>
          <p:nvPr/>
        </p:nvGraphicFramePr>
        <p:xfrm>
          <a:off x="2667000" y="4419600"/>
          <a:ext cx="472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3" name="公式" r:id="rId14" imgW="1752671" imgH="190469" progId="Equation.3">
                  <p:embed/>
                </p:oleObj>
              </mc:Choice>
              <mc:Fallback>
                <p:oleObj name="公式" r:id="rId14" imgW="1752671" imgH="19046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72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9" name="Line 45"/>
          <p:cNvSpPr>
            <a:spLocks noChangeShapeType="1"/>
          </p:cNvSpPr>
          <p:nvPr/>
        </p:nvSpPr>
        <p:spPr bwMode="auto">
          <a:xfrm flipH="1" flipV="1">
            <a:off x="4191000" y="5257800"/>
            <a:ext cx="4953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2430" name="Object 46"/>
          <p:cNvGraphicFramePr>
            <a:graphicFrameLocks noChangeAspect="1"/>
          </p:cNvGraphicFramePr>
          <p:nvPr/>
        </p:nvGraphicFramePr>
        <p:xfrm>
          <a:off x="4876800" y="5410200"/>
          <a:ext cx="403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4" name="公式" r:id="rId16" imgW="1394566" imgH="175197" progId="Equation.3">
                  <p:embed/>
                </p:oleObj>
              </mc:Choice>
              <mc:Fallback>
                <p:oleObj name="公式" r:id="rId16" imgW="1394566" imgH="17519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10200"/>
                        <a:ext cx="4038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31" name="AutoShape 47"/>
          <p:cNvSpPr>
            <a:spLocks/>
          </p:cNvSpPr>
          <p:nvPr/>
        </p:nvSpPr>
        <p:spPr bwMode="auto">
          <a:xfrm>
            <a:off x="2057400" y="175260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72432" name="Rectangle 48"/>
          <p:cNvSpPr>
            <a:spLocks noChangeArrowheads="1"/>
          </p:cNvSpPr>
          <p:nvPr/>
        </p:nvSpPr>
        <p:spPr bwMode="auto">
          <a:xfrm>
            <a:off x="811213" y="4495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求导有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493139" y="867431"/>
            <a:ext cx="2348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无限自由边界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685800" y="228600"/>
          <a:ext cx="327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27" name="公式" r:id="rId3" imgW="1219342" imgH="175197" progId="Equation.3">
                  <p:embed/>
                </p:oleObj>
              </mc:Choice>
              <mc:Fallback>
                <p:oleObj name="公式" r:id="rId3" imgW="1219342" imgH="1751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327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0" y="1295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积分有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H="1" flipV="1">
            <a:off x="3276600" y="3733800"/>
            <a:ext cx="5867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0" y="914400"/>
            <a:ext cx="91440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994" name="Object 10"/>
          <p:cNvGraphicFramePr>
            <a:graphicFrameLocks noChangeAspect="1"/>
          </p:cNvGraphicFramePr>
          <p:nvPr/>
        </p:nvGraphicFramePr>
        <p:xfrm>
          <a:off x="2057400" y="3886200"/>
          <a:ext cx="58610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28" name="公式" r:id="rId5" imgW="2110775" imgH="358030" progId="Equation.3">
                  <p:embed/>
                </p:oleObj>
              </mc:Choice>
              <mc:Fallback>
                <p:oleObj name="公式" r:id="rId5" imgW="2110775" imgH="358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58610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7" name="Object 13"/>
          <p:cNvGraphicFramePr>
            <a:graphicFrameLocks noChangeAspect="1"/>
          </p:cNvGraphicFramePr>
          <p:nvPr/>
        </p:nvGraphicFramePr>
        <p:xfrm>
          <a:off x="5105400" y="228600"/>
          <a:ext cx="403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29" name="公式" r:id="rId7" imgW="1394566" imgH="175197" progId="Equation.3">
                  <p:embed/>
                </p:oleObj>
              </mc:Choice>
              <mc:Fallback>
                <p:oleObj name="公式" r:id="rId7" imgW="1394566" imgH="17519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"/>
                        <a:ext cx="4038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8" name="Object 14"/>
          <p:cNvGraphicFramePr>
            <a:graphicFrameLocks noChangeAspect="1"/>
          </p:cNvGraphicFramePr>
          <p:nvPr/>
        </p:nvGraphicFramePr>
        <p:xfrm>
          <a:off x="1524000" y="1219200"/>
          <a:ext cx="6248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0" name="公式" r:id="rId9" imgW="1920240" imgH="358030" progId="Equation.3">
                  <p:embed/>
                </p:oleObj>
              </mc:Choice>
              <mc:Fallback>
                <p:oleObj name="公式" r:id="rId9" imgW="1920240" imgH="3580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2484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9" name="Object 15"/>
          <p:cNvGraphicFramePr>
            <a:graphicFrameLocks noChangeAspect="1"/>
          </p:cNvGraphicFramePr>
          <p:nvPr/>
        </p:nvGraphicFramePr>
        <p:xfrm>
          <a:off x="2286000" y="2819400"/>
          <a:ext cx="38131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1" name="公式" r:id="rId11" imgW="1158098" imgH="190469" progId="Equation.3">
                  <p:embed/>
                </p:oleObj>
              </mc:Choice>
              <mc:Fallback>
                <p:oleObj name="公式" r:id="rId11" imgW="1158098" imgH="1904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8131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0" name="Object 16"/>
          <p:cNvGraphicFramePr>
            <a:graphicFrameLocks noChangeAspect="1"/>
          </p:cNvGraphicFramePr>
          <p:nvPr/>
        </p:nvGraphicFramePr>
        <p:xfrm>
          <a:off x="2039938" y="5181600"/>
          <a:ext cx="5895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2" name="公式" r:id="rId13" imgW="2118431" imgH="358030" progId="Equation.3">
                  <p:embed/>
                </p:oleObj>
              </mc:Choice>
              <mc:Fallback>
                <p:oleObj name="公式" r:id="rId13" imgW="2118431" imgH="3580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181600"/>
                        <a:ext cx="58959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01" name="AutoShape 17"/>
          <p:cNvSpPr>
            <a:spLocks noChangeArrowheads="1"/>
          </p:cNvSpPr>
          <p:nvPr/>
        </p:nvSpPr>
        <p:spPr bwMode="auto">
          <a:xfrm>
            <a:off x="304800" y="5257800"/>
            <a:ext cx="1295400" cy="457200"/>
          </a:xfrm>
          <a:prstGeom prst="notchedRightArrow">
            <a:avLst>
              <a:gd name="adj1" fmla="val 50000"/>
              <a:gd name="adj2" fmla="val 7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298002" name="Line 18"/>
          <p:cNvSpPr>
            <a:spLocks noChangeShapeType="1"/>
          </p:cNvSpPr>
          <p:nvPr/>
        </p:nvSpPr>
        <p:spPr bwMode="auto">
          <a:xfrm flipH="1" flipV="1">
            <a:off x="4191000" y="0"/>
            <a:ext cx="0" cy="9144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右箭头 1"/>
          <p:cNvSpPr/>
          <p:nvPr/>
        </p:nvSpPr>
        <p:spPr bwMode="auto">
          <a:xfrm rot="6920176">
            <a:off x="6012160" y="914400"/>
            <a:ext cx="504056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Line 1027"/>
          <p:cNvSpPr>
            <a:spLocks noChangeShapeType="1"/>
          </p:cNvSpPr>
          <p:nvPr/>
        </p:nvSpPr>
        <p:spPr bwMode="auto">
          <a:xfrm flipH="1" flipV="1">
            <a:off x="2819400" y="2895600"/>
            <a:ext cx="6324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4852" name="Object 1028"/>
          <p:cNvGraphicFramePr>
            <a:graphicFrameLocks noChangeAspect="1"/>
          </p:cNvGraphicFramePr>
          <p:nvPr/>
        </p:nvGraphicFramePr>
        <p:xfrm>
          <a:off x="1066800" y="304800"/>
          <a:ext cx="60198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6" name="公式" r:id="rId3" imgW="2110775" imgH="358030" progId="Equation.3">
                  <p:embed/>
                </p:oleObj>
              </mc:Choice>
              <mc:Fallback>
                <p:oleObj name="公式" r:id="rId3" imgW="2110775" imgH="35803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60198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1029"/>
          <p:cNvGraphicFramePr>
            <a:graphicFrameLocks noChangeAspect="1"/>
          </p:cNvGraphicFramePr>
          <p:nvPr/>
        </p:nvGraphicFramePr>
        <p:xfrm>
          <a:off x="1219200" y="1600200"/>
          <a:ext cx="61325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7" name="公式" r:id="rId5" imgW="2118431" imgH="358030" progId="Equation.3">
                  <p:embed/>
                </p:oleObj>
              </mc:Choice>
              <mc:Fallback>
                <p:oleObj name="公式" r:id="rId5" imgW="2118431" imgH="35803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613251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4" name="AutoShape 1030"/>
          <p:cNvSpPr>
            <a:spLocks noChangeArrowheads="1"/>
          </p:cNvSpPr>
          <p:nvPr/>
        </p:nvSpPr>
        <p:spPr bwMode="auto">
          <a:xfrm>
            <a:off x="0" y="48006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34855" name="Object 1031"/>
          <p:cNvGraphicFramePr>
            <a:graphicFrameLocks noChangeAspect="1"/>
          </p:cNvGraphicFramePr>
          <p:nvPr/>
        </p:nvGraphicFramePr>
        <p:xfrm>
          <a:off x="1371600" y="3276600"/>
          <a:ext cx="403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8" name="公式" r:id="rId7" imgW="1539169" imgH="175197" progId="Equation.3">
                  <p:embed/>
                </p:oleObj>
              </mc:Choice>
              <mc:Fallback>
                <p:oleObj name="公式" r:id="rId7" imgW="1539169" imgH="175197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4038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7" name="Object 1033"/>
          <p:cNvGraphicFramePr>
            <a:graphicFrameLocks noChangeAspect="1"/>
          </p:cNvGraphicFramePr>
          <p:nvPr/>
        </p:nvGraphicFramePr>
        <p:xfrm>
          <a:off x="1219200" y="4419600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9" name="公式" r:id="rId9" imgW="2766166" imgH="358030" progId="Equation.3">
                  <p:embed/>
                </p:oleObj>
              </mc:Choice>
              <mc:Fallback>
                <p:oleObj name="公式" r:id="rId9" imgW="2766166" imgH="35803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7664450" cy="1081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Line 4"/>
          <p:cNvSpPr>
            <a:spLocks noChangeShapeType="1"/>
          </p:cNvSpPr>
          <p:nvPr/>
        </p:nvSpPr>
        <p:spPr bwMode="auto">
          <a:xfrm flipH="1" flipV="1">
            <a:off x="5715000" y="4267200"/>
            <a:ext cx="342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 flipH="1" flipV="1">
            <a:off x="0" y="16764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9023" name="Object 15"/>
          <p:cNvGraphicFramePr>
            <a:graphicFrameLocks noChangeAspect="1"/>
          </p:cNvGraphicFramePr>
          <p:nvPr/>
        </p:nvGraphicFramePr>
        <p:xfrm>
          <a:off x="1143000" y="304800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name="公式" r:id="rId3" imgW="2766166" imgH="358030" progId="Equation.3">
                  <p:embed/>
                </p:oleObj>
              </mc:Choice>
              <mc:Fallback>
                <p:oleObj name="公式" r:id="rId3" imgW="2766166" imgH="3580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76644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3124200" y="17526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name="公式" r:id="rId5" imgW="822960" imgH="205740" progId="Equation.3">
                  <p:embed/>
                </p:oleObj>
              </mc:Choice>
              <mc:Fallback>
                <p:oleObj name="公式" r:id="rId5" imgW="822960" imgH="2057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7" name="Object 19"/>
          <p:cNvGraphicFramePr>
            <a:graphicFrameLocks noChangeAspect="1"/>
          </p:cNvGraphicFramePr>
          <p:nvPr/>
        </p:nvGraphicFramePr>
        <p:xfrm>
          <a:off x="3124200" y="2590800"/>
          <a:ext cx="41036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公式" r:id="rId7" imgW="1371600" imgH="472566" progId="Equation.3">
                  <p:embed/>
                </p:oleObj>
              </mc:Choice>
              <mc:Fallback>
                <p:oleObj name="公式" r:id="rId7" imgW="1371600" imgH="47256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4103688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9" name="Rectangle 21"/>
          <p:cNvSpPr>
            <a:spLocks noChangeArrowheads="1"/>
          </p:cNvSpPr>
          <p:nvPr/>
        </p:nvSpPr>
        <p:spPr bwMode="auto">
          <a:xfrm>
            <a:off x="533400" y="1981200"/>
            <a:ext cx="175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例：求定解问题</a:t>
            </a:r>
          </a:p>
        </p:txBody>
      </p:sp>
      <p:graphicFrame>
        <p:nvGraphicFramePr>
          <p:cNvPr id="299030" name="Object 22"/>
          <p:cNvGraphicFramePr>
            <a:graphicFrameLocks noChangeAspect="1"/>
          </p:cNvGraphicFramePr>
          <p:nvPr/>
        </p:nvGraphicFramePr>
        <p:xfrm>
          <a:off x="715963" y="4495800"/>
          <a:ext cx="842803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8" name="公式" r:id="rId9" imgW="3048142" imgH="358030" progId="Equation.3">
                  <p:embed/>
                </p:oleObj>
              </mc:Choice>
              <mc:Fallback>
                <p:oleObj name="公式" r:id="rId9" imgW="3048142" imgH="35803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495800"/>
                        <a:ext cx="842803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1" name="Object 23"/>
          <p:cNvGraphicFramePr>
            <a:graphicFrameLocks noChangeAspect="1"/>
          </p:cNvGraphicFramePr>
          <p:nvPr/>
        </p:nvGraphicFramePr>
        <p:xfrm>
          <a:off x="1828800" y="5715000"/>
          <a:ext cx="29829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9" name="公式" r:id="rId11" imgW="1051773" imgH="137019" progId="Equation.3">
                  <p:embed/>
                </p:oleObj>
              </mc:Choice>
              <mc:Fallback>
                <p:oleObj name="公式" r:id="rId11" imgW="1051773" imgH="1370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29829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0" y="1295400"/>
            <a:ext cx="9302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914400" y="838200"/>
            <a:ext cx="620713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H="1" flipV="1">
            <a:off x="1524000" y="838200"/>
            <a:ext cx="542925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057400" y="1295400"/>
            <a:ext cx="1317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600" y="1295400"/>
            <a:ext cx="10080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1524000" y="228600"/>
            <a:ext cx="1588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1447800" y="1219200"/>
            <a:ext cx="155575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85800" y="1219200"/>
          <a:ext cx="447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2" name="公式" r:id="rId3" imgW="114406" imgH="175197" progId="Equation.3">
                  <p:embed/>
                </p:oleObj>
              </mc:Choice>
              <mc:Fallback>
                <p:oleObj name="公式" r:id="rId3" imgW="114406" imgH="17519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447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133600" y="1219200"/>
          <a:ext cx="484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3" name="公式" r:id="rId5" imgW="129717" imgH="175197" progId="Equation.3">
                  <p:embed/>
                </p:oleObj>
              </mc:Choice>
              <mc:Fallback>
                <p:oleObj name="公式" r:id="rId5" imgW="129717" imgH="17519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841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Freeform 11"/>
          <p:cNvSpPr>
            <a:spLocks/>
          </p:cNvSpPr>
          <p:nvPr/>
        </p:nvSpPr>
        <p:spPr bwMode="auto">
          <a:xfrm>
            <a:off x="1600200" y="1371600"/>
            <a:ext cx="762000" cy="838200"/>
          </a:xfrm>
          <a:custGeom>
            <a:avLst/>
            <a:gdLst>
              <a:gd name="T0" fmla="*/ 2147483646 w 472"/>
              <a:gd name="T1" fmla="*/ 2147483646 h 528"/>
              <a:gd name="T2" fmla="*/ 2147483646 w 472"/>
              <a:gd name="T3" fmla="*/ 2147483646 h 528"/>
              <a:gd name="T4" fmla="*/ 2147483646 w 472"/>
              <a:gd name="T5" fmla="*/ 2147483646 h 528"/>
              <a:gd name="T6" fmla="*/ 2147483646 w 47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2" h="528">
                <a:moveTo>
                  <a:pt x="472" y="528"/>
                </a:moveTo>
                <a:cubicBezTo>
                  <a:pt x="276" y="512"/>
                  <a:pt x="80" y="496"/>
                  <a:pt x="40" y="432"/>
                </a:cubicBezTo>
                <a:cubicBezTo>
                  <a:pt x="0" y="368"/>
                  <a:pt x="232" y="216"/>
                  <a:pt x="232" y="144"/>
                </a:cubicBezTo>
                <a:cubicBezTo>
                  <a:pt x="232" y="72"/>
                  <a:pt x="136" y="36"/>
                  <a:pt x="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362200" y="1905000"/>
          <a:ext cx="1273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4" name="公式" r:id="rId7" imgW="396382" imgH="175197" progId="Equation.3">
                  <p:embed/>
                </p:oleObj>
              </mc:Choice>
              <mc:Fallback>
                <p:oleObj name="公式" r:id="rId7" imgW="396382" imgH="17519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1273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4"/>
          <p:cNvGraphicFramePr>
            <a:graphicFrameLocks noChangeAspect="1"/>
          </p:cNvGraphicFramePr>
          <p:nvPr/>
        </p:nvGraphicFramePr>
        <p:xfrm>
          <a:off x="1676400" y="361950"/>
          <a:ext cx="4841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5" name="公式" r:id="rId9" imgW="129717" imgH="190469" progId="Equation.3">
                  <p:embed/>
                </p:oleObj>
              </mc:Choice>
              <mc:Fallback>
                <p:oleObj name="公式" r:id="rId9" imgW="129717" imgH="1904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1950"/>
                        <a:ext cx="4841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5"/>
          <p:cNvGraphicFramePr>
            <a:graphicFrameLocks noChangeAspect="1"/>
          </p:cNvGraphicFramePr>
          <p:nvPr/>
        </p:nvGraphicFramePr>
        <p:xfrm>
          <a:off x="457200" y="0"/>
          <a:ext cx="976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6" name="公式" r:id="rId11" imgW="289631" imgH="167561" progId="Equation.3">
                  <p:embed/>
                </p:oleObj>
              </mc:Choice>
              <mc:Fallback>
                <p:oleObj name="公式" r:id="rId11" imgW="289631" imgH="16756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0"/>
                        <a:ext cx="976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Line 16"/>
          <p:cNvSpPr>
            <a:spLocks noChangeShapeType="1"/>
          </p:cNvSpPr>
          <p:nvPr/>
        </p:nvSpPr>
        <p:spPr bwMode="auto">
          <a:xfrm flipV="1">
            <a:off x="3657600" y="0"/>
            <a:ext cx="0" cy="2667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 flipH="1" flipV="1">
            <a:off x="0" y="2667000"/>
            <a:ext cx="3657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1" name="Object 18"/>
          <p:cNvGraphicFramePr>
            <a:graphicFrameLocks noChangeAspect="1"/>
          </p:cNvGraphicFramePr>
          <p:nvPr/>
        </p:nvGraphicFramePr>
        <p:xfrm>
          <a:off x="4191000" y="9906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7" name="公式" r:id="rId13" imgW="822960" imgH="205740" progId="Equation.3">
                  <p:embed/>
                </p:oleObj>
              </mc:Choice>
              <mc:Fallback>
                <p:oleObj name="公式" r:id="rId13" imgW="822960" imgH="2057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9"/>
          <p:cNvGraphicFramePr>
            <a:graphicFrameLocks noChangeAspect="1"/>
          </p:cNvGraphicFramePr>
          <p:nvPr/>
        </p:nvGraphicFramePr>
        <p:xfrm>
          <a:off x="4191000" y="1828800"/>
          <a:ext cx="24399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8" name="公式" r:id="rId15" imgW="799994" imgH="213376" progId="Equation.3">
                  <p:embed/>
                </p:oleObj>
              </mc:Choice>
              <mc:Fallback>
                <p:oleObj name="公式" r:id="rId15" imgW="799994" imgH="2133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24399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4114800" y="228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例：求定解问题</a:t>
            </a:r>
          </a:p>
        </p:txBody>
      </p:sp>
      <p:graphicFrame>
        <p:nvGraphicFramePr>
          <p:cNvPr id="52244" name="Object 21"/>
          <p:cNvGraphicFramePr>
            <a:graphicFrameLocks noChangeAspect="1"/>
          </p:cNvGraphicFramePr>
          <p:nvPr/>
        </p:nvGraphicFramePr>
        <p:xfrm>
          <a:off x="0" y="3657600"/>
          <a:ext cx="2819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9" name="公式" r:id="rId17" imgW="1081969" imgH="213376" progId="Equation.3">
                  <p:embed/>
                </p:oleObj>
              </mc:Choice>
              <mc:Fallback>
                <p:oleObj name="公式" r:id="rId17" imgW="1081969" imgH="21337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57600"/>
                        <a:ext cx="2819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AutoShape 22"/>
          <p:cNvSpPr>
            <a:spLocks/>
          </p:cNvSpPr>
          <p:nvPr/>
        </p:nvSpPr>
        <p:spPr bwMode="auto">
          <a:xfrm>
            <a:off x="2971800" y="3048000"/>
            <a:ext cx="685800" cy="20574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52246" name="Object 23"/>
          <p:cNvGraphicFramePr>
            <a:graphicFrameLocks noChangeAspect="1"/>
          </p:cNvGraphicFramePr>
          <p:nvPr/>
        </p:nvGraphicFramePr>
        <p:xfrm>
          <a:off x="3810000" y="2590800"/>
          <a:ext cx="2038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0" name="公式" r:id="rId19" imgW="663046" imgH="396209" progId="Equation.3">
                  <p:embed/>
                </p:oleObj>
              </mc:Choice>
              <mc:Fallback>
                <p:oleObj name="公式" r:id="rId19" imgW="663046" imgH="39620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90800"/>
                        <a:ext cx="2038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5"/>
          <p:cNvGraphicFramePr>
            <a:graphicFrameLocks noChangeAspect="1"/>
          </p:cNvGraphicFramePr>
          <p:nvPr/>
        </p:nvGraphicFramePr>
        <p:xfrm>
          <a:off x="3810000" y="3733800"/>
          <a:ext cx="2038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1" name="公式" r:id="rId21" imgW="663046" imgH="396209" progId="Equation.3">
                  <p:embed/>
                </p:oleObj>
              </mc:Choice>
              <mc:Fallback>
                <p:oleObj name="公式" r:id="rId21" imgW="663046" imgH="39620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038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6"/>
          <p:cNvGraphicFramePr>
            <a:graphicFrameLocks noChangeAspect="1"/>
          </p:cNvGraphicFramePr>
          <p:nvPr/>
        </p:nvGraphicFramePr>
        <p:xfrm>
          <a:off x="4191000" y="5029200"/>
          <a:ext cx="3651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2" name="公式" r:id="rId23" imgW="91440" imgH="137019" progId="Equation.3">
                  <p:embed/>
                </p:oleObj>
              </mc:Choice>
              <mc:Fallback>
                <p:oleObj name="公式" r:id="rId23" imgW="91440" imgH="1370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651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7"/>
          <p:cNvGraphicFramePr>
            <a:graphicFrameLocks noChangeAspect="1"/>
          </p:cNvGraphicFramePr>
          <p:nvPr/>
        </p:nvGraphicFramePr>
        <p:xfrm>
          <a:off x="6477000" y="2667000"/>
          <a:ext cx="23590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3" name="公式" r:id="rId25" imgW="929711" imgH="358030" progId="Equation.3">
                  <p:embed/>
                </p:oleObj>
              </mc:Choice>
              <mc:Fallback>
                <p:oleObj name="公式" r:id="rId25" imgW="929711" imgH="3580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23590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8"/>
          <p:cNvGraphicFramePr>
            <a:graphicFrameLocks noChangeAspect="1"/>
          </p:cNvGraphicFramePr>
          <p:nvPr/>
        </p:nvGraphicFramePr>
        <p:xfrm>
          <a:off x="6477000" y="3810000"/>
          <a:ext cx="23590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4" name="公式" r:id="rId27" imgW="929711" imgH="358030" progId="Equation.3">
                  <p:embed/>
                </p:oleObj>
              </mc:Choice>
              <mc:Fallback>
                <p:oleObj name="公式" r:id="rId27" imgW="929711" imgH="35803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0"/>
                        <a:ext cx="23590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9"/>
          <p:cNvGraphicFramePr>
            <a:graphicFrameLocks noChangeAspect="1"/>
          </p:cNvGraphicFramePr>
          <p:nvPr/>
        </p:nvGraphicFramePr>
        <p:xfrm>
          <a:off x="6599238" y="4945063"/>
          <a:ext cx="22653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5" name="公式" r:id="rId29" imgW="891434" imgH="175197" progId="Equation.3">
                  <p:embed/>
                </p:oleObj>
              </mc:Choice>
              <mc:Fallback>
                <p:oleObj name="公式" r:id="rId29" imgW="891434" imgH="17519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945063"/>
                        <a:ext cx="22653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2" name="Object 30"/>
          <p:cNvGraphicFramePr>
            <a:graphicFrameLocks noChangeAspect="1"/>
          </p:cNvGraphicFramePr>
          <p:nvPr/>
        </p:nvGraphicFramePr>
        <p:xfrm>
          <a:off x="990600" y="5562600"/>
          <a:ext cx="54451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6" name="公式" r:id="rId31" imgW="1958517" imgH="358030" progId="Equation.3">
                  <p:embed/>
                </p:oleObj>
              </mc:Choice>
              <mc:Fallback>
                <p:oleObj name="公式" r:id="rId31" imgW="1958517" imgH="35803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54451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Line 31"/>
          <p:cNvSpPr>
            <a:spLocks noChangeShapeType="1"/>
          </p:cNvSpPr>
          <p:nvPr/>
        </p:nvSpPr>
        <p:spPr bwMode="auto">
          <a:xfrm flipH="1" flipV="1">
            <a:off x="2514600" y="5562600"/>
            <a:ext cx="6629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4" name="Rectangle 20"/>
          <p:cNvSpPr>
            <a:spLocks noChangeArrowheads="1"/>
          </p:cNvSpPr>
          <p:nvPr/>
        </p:nvSpPr>
        <p:spPr bwMode="auto">
          <a:xfrm>
            <a:off x="7092950" y="19192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初速度为零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116" name="Group 60"/>
          <p:cNvGrpSpPr>
            <a:grpSpLocks/>
          </p:cNvGrpSpPr>
          <p:nvPr/>
        </p:nvGrpSpPr>
        <p:grpSpPr bwMode="auto">
          <a:xfrm>
            <a:off x="2438400" y="1143000"/>
            <a:ext cx="3375025" cy="1828800"/>
            <a:chOff x="1536" y="720"/>
            <a:chExt cx="2126" cy="1152"/>
          </a:xfrm>
        </p:grpSpPr>
        <p:grpSp>
          <p:nvGrpSpPr>
            <p:cNvPr id="53295" name="Group 29"/>
            <p:cNvGrpSpPr>
              <a:grpSpLocks/>
            </p:cNvGrpSpPr>
            <p:nvPr/>
          </p:nvGrpSpPr>
          <p:grpSpPr bwMode="auto">
            <a:xfrm>
              <a:off x="1536" y="1104"/>
              <a:ext cx="2126" cy="289"/>
              <a:chOff x="1536" y="1344"/>
              <a:chExt cx="2126" cy="289"/>
            </a:xfrm>
          </p:grpSpPr>
          <p:sp>
            <p:nvSpPr>
              <p:cNvPr id="53302" name="Line 2"/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58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3" name="Line 3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39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4" name="Line 4"/>
              <p:cNvSpPr>
                <a:spLocks noChangeShapeType="1"/>
              </p:cNvSpPr>
              <p:nvPr/>
            </p:nvSpPr>
            <p:spPr bwMode="auto">
              <a:xfrm flipH="1" flipV="1">
                <a:off x="2496" y="1344"/>
                <a:ext cx="34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5" name="Line 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83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96" name="Line 6"/>
            <p:cNvSpPr>
              <a:spLocks noChangeShapeType="1"/>
            </p:cNvSpPr>
            <p:nvPr/>
          </p:nvSpPr>
          <p:spPr bwMode="auto">
            <a:xfrm>
              <a:off x="2160" y="1392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7" name="Line 7"/>
            <p:cNvSpPr>
              <a:spLocks noChangeShapeType="1"/>
            </p:cNvSpPr>
            <p:nvPr/>
          </p:nvSpPr>
          <p:spPr bwMode="auto">
            <a:xfrm flipV="1">
              <a:off x="2496" y="720"/>
              <a:ext cx="1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Oval 8"/>
            <p:cNvSpPr>
              <a:spLocks noChangeArrowheads="1"/>
            </p:cNvSpPr>
            <p:nvPr/>
          </p:nvSpPr>
          <p:spPr bwMode="auto">
            <a:xfrm>
              <a:off x="2448" y="1344"/>
              <a:ext cx="98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graphicFrame>
          <p:nvGraphicFramePr>
            <p:cNvPr id="53299" name="Object 9"/>
            <p:cNvGraphicFramePr>
              <a:graphicFrameLocks noChangeAspect="1"/>
            </p:cNvGraphicFramePr>
            <p:nvPr/>
          </p:nvGraphicFramePr>
          <p:xfrm>
            <a:off x="1968" y="1344"/>
            <a:ext cx="28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5" name="公式" r:id="rId3" imgW="114406" imgH="175197" progId="Equation.3">
                    <p:embed/>
                  </p:oleObj>
                </mc:Choice>
                <mc:Fallback>
                  <p:oleObj name="公式" r:id="rId3" imgW="114406" imgH="17519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44"/>
                          <a:ext cx="28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0" name="Object 10"/>
            <p:cNvGraphicFramePr>
              <a:graphicFrameLocks noChangeAspect="1"/>
            </p:cNvGraphicFramePr>
            <p:nvPr/>
          </p:nvGraphicFramePr>
          <p:xfrm>
            <a:off x="2880" y="1344"/>
            <a:ext cx="30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6" name="公式" r:id="rId5" imgW="129717" imgH="175197" progId="Equation.3">
                    <p:embed/>
                  </p:oleObj>
                </mc:Choice>
                <mc:Fallback>
                  <p:oleObj name="公式" r:id="rId5" imgW="129717" imgH="17519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44"/>
                          <a:ext cx="30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1" name="Object 13"/>
            <p:cNvGraphicFramePr>
              <a:graphicFrameLocks noChangeAspect="1"/>
            </p:cNvGraphicFramePr>
            <p:nvPr/>
          </p:nvGraphicFramePr>
          <p:xfrm>
            <a:off x="2592" y="804"/>
            <a:ext cx="30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7" name="公式" r:id="rId7" imgW="129717" imgH="190469" progId="Equation.3">
                    <p:embed/>
                  </p:oleObj>
                </mc:Choice>
                <mc:Fallback>
                  <p:oleObj name="公式" r:id="rId7" imgW="129717" imgH="19046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804"/>
                          <a:ext cx="30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1072" name="Line 16"/>
          <p:cNvSpPr>
            <a:spLocks noChangeShapeType="1"/>
          </p:cNvSpPr>
          <p:nvPr/>
        </p:nvSpPr>
        <p:spPr bwMode="auto">
          <a:xfrm flipH="1" flipV="1">
            <a:off x="6858000" y="3124200"/>
            <a:ext cx="2286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1084" name="Object 28"/>
          <p:cNvGraphicFramePr>
            <a:graphicFrameLocks noChangeAspect="1"/>
          </p:cNvGraphicFramePr>
          <p:nvPr/>
        </p:nvGraphicFramePr>
        <p:xfrm>
          <a:off x="762000" y="0"/>
          <a:ext cx="54451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8" name="公式" r:id="rId9" imgW="1958517" imgH="358030" progId="Equation.3">
                  <p:embed/>
                </p:oleObj>
              </mc:Choice>
              <mc:Fallback>
                <p:oleObj name="公式" r:id="rId9" imgW="1958517" imgH="35803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0"/>
                        <a:ext cx="54451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117" name="Object 61"/>
          <p:cNvGraphicFramePr>
            <a:graphicFrameLocks noChangeAspect="1"/>
          </p:cNvGraphicFramePr>
          <p:nvPr/>
        </p:nvGraphicFramePr>
        <p:xfrm>
          <a:off x="7010400" y="1981200"/>
          <a:ext cx="8620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9" name="公式" r:id="rId11" imgW="281975" imgH="137019" progId="Equation.3">
                  <p:embed/>
                </p:oleObj>
              </mc:Choice>
              <mc:Fallback>
                <p:oleObj name="公式" r:id="rId11" imgW="281975" imgH="13701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81200"/>
                        <a:ext cx="8620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118" name="Object 62"/>
          <p:cNvGraphicFramePr>
            <a:graphicFrameLocks noChangeAspect="1"/>
          </p:cNvGraphicFramePr>
          <p:nvPr/>
        </p:nvGraphicFramePr>
        <p:xfrm>
          <a:off x="7086600" y="3886200"/>
          <a:ext cx="8620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0" name="公式" r:id="rId13" imgW="281975" imgH="175197" progId="Equation.3">
                  <p:embed/>
                </p:oleObj>
              </mc:Choice>
              <mc:Fallback>
                <p:oleObj name="公式" r:id="rId13" imgW="281975" imgH="175197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620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119" name="Line 63"/>
          <p:cNvSpPr>
            <a:spLocks noChangeShapeType="1"/>
          </p:cNvSpPr>
          <p:nvPr/>
        </p:nvSpPr>
        <p:spPr bwMode="auto">
          <a:xfrm flipH="1" flipV="1">
            <a:off x="6858000" y="4724400"/>
            <a:ext cx="2286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1120" name="Object 64"/>
          <p:cNvGraphicFramePr>
            <a:graphicFrameLocks noChangeAspect="1"/>
          </p:cNvGraphicFramePr>
          <p:nvPr/>
        </p:nvGraphicFramePr>
        <p:xfrm>
          <a:off x="7129463" y="5334000"/>
          <a:ext cx="930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1" name="公式" r:id="rId15" imgW="304942" imgH="175197" progId="Equation.3">
                  <p:embed/>
                </p:oleObj>
              </mc:Choice>
              <mc:Fallback>
                <p:oleObj name="公式" r:id="rId15" imgW="304942" imgH="175197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5334000"/>
                        <a:ext cx="930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1128" name="Group 72"/>
          <p:cNvGrpSpPr>
            <a:grpSpLocks/>
          </p:cNvGrpSpPr>
          <p:nvPr/>
        </p:nvGrpSpPr>
        <p:grpSpPr bwMode="auto">
          <a:xfrm>
            <a:off x="2209800" y="3276600"/>
            <a:ext cx="3832225" cy="1828800"/>
            <a:chOff x="1392" y="2064"/>
            <a:chExt cx="2414" cy="1152"/>
          </a:xfrm>
        </p:grpSpPr>
        <p:grpSp>
          <p:nvGrpSpPr>
            <p:cNvPr id="53273" name="Group 69"/>
            <p:cNvGrpSpPr>
              <a:grpSpLocks/>
            </p:cNvGrpSpPr>
            <p:nvPr/>
          </p:nvGrpSpPr>
          <p:grpSpPr bwMode="auto">
            <a:xfrm>
              <a:off x="2256" y="2064"/>
              <a:ext cx="635" cy="1152"/>
              <a:chOff x="2256" y="2064"/>
              <a:chExt cx="635" cy="1152"/>
            </a:xfrm>
          </p:grpSpPr>
          <p:sp>
            <p:nvSpPr>
              <p:cNvPr id="53293" name="Line 45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 flipV="1">
                <a:off x="2496" y="2064"/>
                <a:ext cx="1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74" name="Group 70"/>
            <p:cNvGrpSpPr>
              <a:grpSpLocks/>
            </p:cNvGrpSpPr>
            <p:nvPr/>
          </p:nvGrpSpPr>
          <p:grpSpPr bwMode="auto">
            <a:xfrm>
              <a:off x="1392" y="2352"/>
              <a:ext cx="2414" cy="433"/>
              <a:chOff x="1392" y="2352"/>
              <a:chExt cx="2414" cy="433"/>
            </a:xfrm>
          </p:grpSpPr>
          <p:grpSp>
            <p:nvGrpSpPr>
              <p:cNvPr id="53275" name="Group 30"/>
              <p:cNvGrpSpPr>
                <a:grpSpLocks/>
              </p:cNvGrpSpPr>
              <p:nvPr/>
            </p:nvGrpSpPr>
            <p:grpSpPr bwMode="auto">
              <a:xfrm>
                <a:off x="1392" y="2496"/>
                <a:ext cx="2126" cy="289"/>
                <a:chOff x="1536" y="1344"/>
                <a:chExt cx="2126" cy="289"/>
              </a:xfrm>
            </p:grpSpPr>
            <p:sp>
              <p:nvSpPr>
                <p:cNvPr id="53289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632"/>
                  <a:ext cx="58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112" y="1344"/>
                  <a:ext cx="39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2496" y="1344"/>
                  <a:ext cx="34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2" name="Line 34"/>
                <p:cNvSpPr>
                  <a:spLocks noChangeShapeType="1"/>
                </p:cNvSpPr>
                <p:nvPr/>
              </p:nvSpPr>
              <p:spPr bwMode="auto">
                <a:xfrm>
                  <a:off x="2832" y="1632"/>
                  <a:ext cx="830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76" name="Group 35"/>
              <p:cNvGrpSpPr>
                <a:grpSpLocks/>
              </p:cNvGrpSpPr>
              <p:nvPr/>
            </p:nvGrpSpPr>
            <p:grpSpPr bwMode="auto">
              <a:xfrm>
                <a:off x="1680" y="2496"/>
                <a:ext cx="2126" cy="289"/>
                <a:chOff x="1536" y="1344"/>
                <a:chExt cx="2126" cy="289"/>
              </a:xfrm>
            </p:grpSpPr>
            <p:sp>
              <p:nvSpPr>
                <p:cNvPr id="53285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1632"/>
                  <a:ext cx="58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112" y="1344"/>
                  <a:ext cx="39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2496" y="1344"/>
                  <a:ext cx="34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8" name="Line 39"/>
                <p:cNvSpPr>
                  <a:spLocks noChangeShapeType="1"/>
                </p:cNvSpPr>
                <p:nvPr/>
              </p:nvSpPr>
              <p:spPr bwMode="auto">
                <a:xfrm>
                  <a:off x="2832" y="1632"/>
                  <a:ext cx="830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77" name="Group 59"/>
              <p:cNvGrpSpPr>
                <a:grpSpLocks/>
              </p:cNvGrpSpPr>
              <p:nvPr/>
            </p:nvGrpSpPr>
            <p:grpSpPr bwMode="auto">
              <a:xfrm>
                <a:off x="1968" y="2352"/>
                <a:ext cx="1008" cy="432"/>
                <a:chOff x="2256" y="2400"/>
                <a:chExt cx="1008" cy="432"/>
              </a:xfrm>
            </p:grpSpPr>
            <p:sp>
              <p:nvSpPr>
                <p:cNvPr id="5328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256" y="2544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640" y="2400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2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240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3" name="Line 57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84" name="Line 58"/>
                <p:cNvSpPr>
                  <a:spLocks noChangeShapeType="1"/>
                </p:cNvSpPr>
                <p:nvPr/>
              </p:nvSpPr>
              <p:spPr bwMode="auto">
                <a:xfrm>
                  <a:off x="2928" y="2544"/>
                  <a:ext cx="336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78" name="Line 65"/>
              <p:cNvSpPr>
                <a:spLocks noChangeShapeType="1"/>
              </p:cNvSpPr>
              <p:nvPr/>
            </p:nvSpPr>
            <p:spPr bwMode="auto">
              <a:xfrm flipH="1">
                <a:off x="1824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9" name="Line 66"/>
              <p:cNvSpPr>
                <a:spLocks noChangeShapeType="1"/>
              </p:cNvSpPr>
              <p:nvPr/>
            </p:nvSpPr>
            <p:spPr bwMode="auto">
              <a:xfrm>
                <a:off x="2832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1127" name="Group 71"/>
          <p:cNvGrpSpPr>
            <a:grpSpLocks/>
          </p:cNvGrpSpPr>
          <p:nvPr/>
        </p:nvGrpSpPr>
        <p:grpSpPr bwMode="auto">
          <a:xfrm>
            <a:off x="1905000" y="5334000"/>
            <a:ext cx="4518025" cy="1295400"/>
            <a:chOff x="1200" y="3360"/>
            <a:chExt cx="2846" cy="816"/>
          </a:xfrm>
        </p:grpSpPr>
        <p:grpSp>
          <p:nvGrpSpPr>
            <p:cNvPr id="53259" name="Group 40"/>
            <p:cNvGrpSpPr>
              <a:grpSpLocks/>
            </p:cNvGrpSpPr>
            <p:nvPr/>
          </p:nvGrpSpPr>
          <p:grpSpPr bwMode="auto">
            <a:xfrm>
              <a:off x="1200" y="3552"/>
              <a:ext cx="2126" cy="289"/>
              <a:chOff x="1536" y="1344"/>
              <a:chExt cx="2126" cy="289"/>
            </a:xfrm>
          </p:grpSpPr>
          <p:sp>
            <p:nvSpPr>
              <p:cNvPr id="53269" name="Line 41"/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586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42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391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43"/>
              <p:cNvSpPr>
                <a:spLocks noChangeShapeType="1"/>
              </p:cNvSpPr>
              <p:nvPr/>
            </p:nvSpPr>
            <p:spPr bwMode="auto">
              <a:xfrm flipH="1" flipV="1">
                <a:off x="2496" y="1344"/>
                <a:ext cx="342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4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830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60" name="Group 47"/>
            <p:cNvGrpSpPr>
              <a:grpSpLocks/>
            </p:cNvGrpSpPr>
            <p:nvPr/>
          </p:nvGrpSpPr>
          <p:grpSpPr bwMode="auto">
            <a:xfrm>
              <a:off x="1920" y="3552"/>
              <a:ext cx="2126" cy="289"/>
              <a:chOff x="1536" y="1344"/>
              <a:chExt cx="2126" cy="289"/>
            </a:xfrm>
          </p:grpSpPr>
          <p:sp>
            <p:nvSpPr>
              <p:cNvPr id="53265" name="Line 48"/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586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49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391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50"/>
              <p:cNvSpPr>
                <a:spLocks noChangeShapeType="1"/>
              </p:cNvSpPr>
              <p:nvPr/>
            </p:nvSpPr>
            <p:spPr bwMode="auto">
              <a:xfrm flipH="1" flipV="1">
                <a:off x="2496" y="1344"/>
                <a:ext cx="342" cy="2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5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830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1" name="Line 52"/>
            <p:cNvSpPr>
              <a:spLocks noChangeShapeType="1"/>
            </p:cNvSpPr>
            <p:nvPr/>
          </p:nvSpPr>
          <p:spPr bwMode="auto">
            <a:xfrm>
              <a:off x="1728" y="3840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53"/>
            <p:cNvSpPr>
              <a:spLocks noChangeShapeType="1"/>
            </p:cNvSpPr>
            <p:nvPr/>
          </p:nvSpPr>
          <p:spPr bwMode="auto">
            <a:xfrm flipV="1">
              <a:off x="2496" y="336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67"/>
            <p:cNvSpPr>
              <a:spLocks noChangeShapeType="1"/>
            </p:cNvSpPr>
            <p:nvPr/>
          </p:nvSpPr>
          <p:spPr bwMode="auto">
            <a:xfrm>
              <a:off x="288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68"/>
            <p:cNvSpPr>
              <a:spLocks noChangeShapeType="1"/>
            </p:cNvSpPr>
            <p:nvPr/>
          </p:nvSpPr>
          <p:spPr bwMode="auto">
            <a:xfrm flipH="1">
              <a:off x="192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8" name="Line 262"/>
          <p:cNvSpPr>
            <a:spLocks noChangeShapeType="1"/>
          </p:cNvSpPr>
          <p:nvPr/>
        </p:nvSpPr>
        <p:spPr bwMode="auto">
          <a:xfrm flipH="1">
            <a:off x="3352800" y="45720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00" name="Rectangle 264"/>
          <p:cNvSpPr>
            <a:spLocks noChangeArrowheads="1"/>
          </p:cNvSpPr>
          <p:nvPr/>
        </p:nvSpPr>
        <p:spPr bwMode="auto">
          <a:xfrm>
            <a:off x="228600" y="2971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有时记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207" name="Object 271"/>
          <p:cNvGraphicFramePr>
            <a:graphicFrameLocks noChangeAspect="1"/>
          </p:cNvGraphicFramePr>
          <p:nvPr/>
        </p:nvGraphicFramePr>
        <p:xfrm>
          <a:off x="1828800" y="2743200"/>
          <a:ext cx="26384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" name="公式" r:id="rId3" imgW="937366" imgH="403844" progId="Equation.3">
                  <p:embed/>
                </p:oleObj>
              </mc:Choice>
              <mc:Fallback>
                <p:oleObj name="公式" r:id="rId3" imgW="937366" imgH="403844" progId="Equation.3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2638425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11" name="Object 275"/>
          <p:cNvGraphicFramePr>
            <a:graphicFrameLocks noChangeAspect="1"/>
          </p:cNvGraphicFramePr>
          <p:nvPr/>
        </p:nvGraphicFramePr>
        <p:xfrm>
          <a:off x="1447800" y="5029200"/>
          <a:ext cx="35988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" name="公式" r:id="rId5" imgW="1295471" imgH="403844" progId="Equation.3">
                  <p:embed/>
                </p:oleObj>
              </mc:Choice>
              <mc:Fallback>
                <p:oleObj name="公式" r:id="rId5" imgW="1295471" imgH="403844" progId="Equation.3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3598863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5" name="Rectangle 319"/>
          <p:cNvSpPr>
            <a:spLocks noChangeArrowheads="1"/>
          </p:cNvSpPr>
          <p:nvPr/>
        </p:nvSpPr>
        <p:spPr bwMode="auto">
          <a:xfrm>
            <a:off x="381000" y="1524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256" name="Object 320"/>
          <p:cNvGraphicFramePr>
            <a:graphicFrameLocks noChangeAspect="1"/>
          </p:cNvGraphicFramePr>
          <p:nvPr/>
        </p:nvGraphicFramePr>
        <p:xfrm>
          <a:off x="1371600" y="1295400"/>
          <a:ext cx="17859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" name="公式" r:id="rId7" imgW="548640" imgH="380937" progId="Equation.3">
                  <p:embed/>
                </p:oleObj>
              </mc:Choice>
              <mc:Fallback>
                <p:oleObj name="公式" r:id="rId7" imgW="548640" imgH="380937" progId="Equation.3">
                  <p:embed/>
                  <p:pic>
                    <p:nvPicPr>
                      <p:cNvPr id="0" name="Object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17859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7" name="Object 321"/>
          <p:cNvGraphicFramePr>
            <a:graphicFrameLocks noChangeAspect="1"/>
          </p:cNvGraphicFramePr>
          <p:nvPr/>
        </p:nvGraphicFramePr>
        <p:xfrm>
          <a:off x="6019800" y="1219200"/>
          <a:ext cx="27257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5" name="公式" r:id="rId9" imgW="853582" imgH="380937" progId="Equation.3">
                  <p:embed/>
                </p:oleObj>
              </mc:Choice>
              <mc:Fallback>
                <p:oleObj name="公式" r:id="rId9" imgW="853582" imgH="380937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19200"/>
                        <a:ext cx="27257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8" name="Line 322"/>
          <p:cNvSpPr>
            <a:spLocks noChangeShapeType="1"/>
          </p:cNvSpPr>
          <p:nvPr/>
        </p:nvSpPr>
        <p:spPr bwMode="auto">
          <a:xfrm flipH="1">
            <a:off x="3962400" y="2362200"/>
            <a:ext cx="5181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259" name="Object 323"/>
          <p:cNvGraphicFramePr>
            <a:graphicFrameLocks noChangeAspect="1"/>
          </p:cNvGraphicFramePr>
          <p:nvPr/>
        </p:nvGraphicFramePr>
        <p:xfrm>
          <a:off x="3810000" y="1295400"/>
          <a:ext cx="1514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" name="公式" r:id="rId11" imgW="457200" imgH="358030" progId="Equation.3">
                  <p:embed/>
                </p:oleObj>
              </mc:Choice>
              <mc:Fallback>
                <p:oleObj name="公式" r:id="rId11" imgW="457200" imgH="358030" progId="Equation.3">
                  <p:embed/>
                  <p:pic>
                    <p:nvPicPr>
                      <p:cNvPr id="0" name="Object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1514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0" name="Object 324"/>
          <p:cNvGraphicFramePr>
            <a:graphicFrameLocks noChangeAspect="1"/>
          </p:cNvGraphicFramePr>
          <p:nvPr/>
        </p:nvGraphicFramePr>
        <p:xfrm>
          <a:off x="1219200" y="0"/>
          <a:ext cx="34274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" name="公式" r:id="rId13" imgW="1234653" imgH="403844" progId="Equation.3">
                  <p:embed/>
                </p:oleObj>
              </mc:Choice>
              <mc:Fallback>
                <p:oleObj name="公式" r:id="rId13" imgW="1234653" imgH="403844" progId="Equation.3">
                  <p:embed/>
                  <p:pic>
                    <p:nvPicPr>
                      <p:cNvPr id="0" name="Object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0"/>
                        <a:ext cx="34274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16"/>
          <p:cNvSpPr>
            <a:spLocks noChangeShapeType="1"/>
          </p:cNvSpPr>
          <p:nvPr/>
        </p:nvSpPr>
        <p:spPr bwMode="auto">
          <a:xfrm flipH="1">
            <a:off x="0" y="32004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5" name="Object 17"/>
          <p:cNvGraphicFramePr>
            <a:graphicFrameLocks noChangeAspect="1"/>
          </p:cNvGraphicFramePr>
          <p:nvPr/>
        </p:nvGraphicFramePr>
        <p:xfrm>
          <a:off x="381000" y="5334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38276"/>
              </p:ext>
            </p:extLst>
          </p:nvPr>
        </p:nvGraphicFramePr>
        <p:xfrm>
          <a:off x="381000" y="1752600"/>
          <a:ext cx="587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" name="Equation" r:id="rId5" imgW="1981058" imgH="213376" progId="Equation.DSMT4">
                  <p:embed/>
                </p:oleObj>
              </mc:Choice>
              <mc:Fallback>
                <p:oleObj name="Equation" r:id="rId5" imgW="1981058" imgH="21337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58785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19"/>
          <p:cNvSpPr>
            <a:spLocks noChangeArrowheads="1"/>
          </p:cNvSpPr>
          <p:nvPr/>
        </p:nvSpPr>
        <p:spPr bwMode="auto">
          <a:xfrm>
            <a:off x="3886200" y="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例：求一端固定弦的振动情况（反射波定解问题）</a:t>
            </a:r>
          </a:p>
        </p:txBody>
      </p:sp>
      <p:graphicFrame>
        <p:nvGraphicFramePr>
          <p:cNvPr id="54278" name="Object 20"/>
          <p:cNvGraphicFramePr>
            <a:graphicFrameLocks noChangeAspect="1"/>
          </p:cNvGraphicFramePr>
          <p:nvPr/>
        </p:nvGraphicFramePr>
        <p:xfrm>
          <a:off x="381000" y="1066800"/>
          <a:ext cx="5410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4" name="公式" r:id="rId7" imgW="1927895" imgH="213376" progId="Equation.3">
                  <p:embed/>
                </p:oleObj>
              </mc:Choice>
              <mc:Fallback>
                <p:oleObj name="公式" r:id="rId7" imgW="1927895" imgH="2133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5410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29"/>
          <p:cNvGraphicFramePr>
            <a:graphicFrameLocks noChangeAspect="1"/>
          </p:cNvGraphicFramePr>
          <p:nvPr/>
        </p:nvGraphicFramePr>
        <p:xfrm>
          <a:off x="457200" y="2438400"/>
          <a:ext cx="5210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5" name="公式" r:id="rId9" imgW="1752671" imgH="213376" progId="Equation.3">
                  <p:embed/>
                </p:oleObj>
              </mc:Choice>
              <mc:Fallback>
                <p:oleObj name="公式" r:id="rId9" imgW="1752671" imgH="2133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5210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48181"/>
              </p:ext>
            </p:extLst>
          </p:nvPr>
        </p:nvGraphicFramePr>
        <p:xfrm>
          <a:off x="3419872" y="3810000"/>
          <a:ext cx="4094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6" name="公式" r:id="rId11" imgW="1539169" imgH="175197" progId="Equation.3">
                  <p:embed/>
                </p:oleObj>
              </mc:Choice>
              <mc:Fallback>
                <p:oleObj name="公式" r:id="rId11" imgW="1539169" imgH="17519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810000"/>
                        <a:ext cx="40941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41"/>
          <p:cNvSpPr>
            <a:spLocks noChangeArrowheads="1"/>
          </p:cNvSpPr>
          <p:nvPr/>
        </p:nvSpPr>
        <p:spPr bwMode="auto">
          <a:xfrm>
            <a:off x="6629400" y="1371600"/>
            <a:ext cx="76200" cy="1371600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4287" name="Line 42"/>
          <p:cNvSpPr>
            <a:spLocks noChangeShapeType="1"/>
          </p:cNvSpPr>
          <p:nvPr/>
        </p:nvSpPr>
        <p:spPr bwMode="auto">
          <a:xfrm>
            <a:off x="7086600" y="1828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Rectangle 43"/>
          <p:cNvSpPr>
            <a:spLocks noChangeArrowheads="1"/>
          </p:cNvSpPr>
          <p:nvPr/>
        </p:nvSpPr>
        <p:spPr bwMode="auto">
          <a:xfrm>
            <a:off x="7086600" y="1295400"/>
            <a:ext cx="56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O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9" name="Rectangle 44"/>
          <p:cNvSpPr>
            <a:spLocks noChangeArrowheads="1"/>
          </p:cNvSpPr>
          <p:nvPr/>
        </p:nvSpPr>
        <p:spPr bwMode="auto">
          <a:xfrm>
            <a:off x="8731250" y="12192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endParaRPr lang="en-US" altLang="zh-CN" sz="2800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90" name="Line 45"/>
          <p:cNvSpPr>
            <a:spLocks noChangeShapeType="1"/>
          </p:cNvSpPr>
          <p:nvPr/>
        </p:nvSpPr>
        <p:spPr bwMode="auto">
          <a:xfrm flipH="1" flipV="1">
            <a:off x="6400800" y="1066800"/>
            <a:ext cx="0" cy="20574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Rectangle 47"/>
          <p:cNvSpPr>
            <a:spLocks noChangeArrowheads="1"/>
          </p:cNvSpPr>
          <p:nvPr/>
        </p:nvSpPr>
        <p:spPr bwMode="auto">
          <a:xfrm>
            <a:off x="0" y="0"/>
            <a:ext cx="3200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（二）、端点反射</a:t>
            </a:r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67080"/>
              </p:ext>
            </p:extLst>
          </p:nvPr>
        </p:nvGraphicFramePr>
        <p:xfrm>
          <a:off x="495044" y="32004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7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5427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44" y="32004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1000" y="3771612"/>
            <a:ext cx="4142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达朗贝尔公式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31144"/>
              </p:ext>
            </p:extLst>
          </p:nvPr>
        </p:nvGraphicFramePr>
        <p:xfrm>
          <a:off x="495045" y="4505176"/>
          <a:ext cx="1340652" cy="50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8" name="Equation" r:id="rId13" imgW="406080" imgH="152280" progId="Equation.DSMT4">
                  <p:embed/>
                </p:oleObj>
              </mc:Choice>
              <mc:Fallback>
                <p:oleObj name="Equation" r:id="rId13" imgW="4060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045" y="4505176"/>
                        <a:ext cx="1340652" cy="50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42482" y="423097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32879" y="3224035"/>
                <a:ext cx="25069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79" y="3224035"/>
                <a:ext cx="2506968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81607" y="5433560"/>
            <a:ext cx="535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x&lt;0</a:t>
            </a:r>
            <a:r>
              <a:rPr lang="zh-CN" altLang="en-US" dirty="0" smtClean="0"/>
              <a:t>的区域没有定义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80889"/>
              </p:ext>
            </p:extLst>
          </p:nvPr>
        </p:nvGraphicFramePr>
        <p:xfrm>
          <a:off x="386254" y="590094"/>
          <a:ext cx="5210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9" name="公式" r:id="rId4" imgW="1752671" imgH="213376" progId="Equation.3">
                  <p:embed/>
                </p:oleObj>
              </mc:Choice>
              <mc:Fallback>
                <p:oleObj name="公式" r:id="rId4" imgW="1752671" imgH="213376" progId="Equation.3">
                  <p:embed/>
                  <p:pic>
                    <p:nvPicPr>
                      <p:cNvPr id="5427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54" y="590094"/>
                        <a:ext cx="5210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41"/>
          <p:cNvSpPr>
            <a:spLocks noChangeArrowheads="1"/>
          </p:cNvSpPr>
          <p:nvPr/>
        </p:nvSpPr>
        <p:spPr bwMode="auto">
          <a:xfrm>
            <a:off x="6629400" y="1371600"/>
            <a:ext cx="76200" cy="1371600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4287" name="Line 42"/>
          <p:cNvSpPr>
            <a:spLocks noChangeShapeType="1"/>
          </p:cNvSpPr>
          <p:nvPr/>
        </p:nvSpPr>
        <p:spPr bwMode="auto">
          <a:xfrm>
            <a:off x="7086600" y="1828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Rectangle 43"/>
          <p:cNvSpPr>
            <a:spLocks noChangeArrowheads="1"/>
          </p:cNvSpPr>
          <p:nvPr/>
        </p:nvSpPr>
        <p:spPr bwMode="auto">
          <a:xfrm>
            <a:off x="7086600" y="1295400"/>
            <a:ext cx="56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O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9" name="Rectangle 44"/>
          <p:cNvSpPr>
            <a:spLocks noChangeArrowheads="1"/>
          </p:cNvSpPr>
          <p:nvPr/>
        </p:nvSpPr>
        <p:spPr bwMode="auto">
          <a:xfrm>
            <a:off x="8731250" y="12192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 dirty="0">
                <a:latin typeface="Book Antiqua" panose="02040602050305030304" pitchFamily="18" charset="0"/>
                <a:ea typeface="楷体_GB2312" pitchFamily="49" charset="-122"/>
              </a:rPr>
              <a:t>x</a:t>
            </a:r>
            <a:endParaRPr lang="en-US" altLang="zh-CN" sz="2800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91" name="Rectangle 47"/>
          <p:cNvSpPr>
            <a:spLocks noChangeArrowheads="1"/>
          </p:cNvSpPr>
          <p:nvPr/>
        </p:nvSpPr>
        <p:spPr bwMode="auto">
          <a:xfrm>
            <a:off x="0" y="0"/>
            <a:ext cx="3200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（二）、端点反射</a:t>
            </a: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4567729" y="1870761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57655" y="1223833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进行奇延拓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01503"/>
              </p:ext>
            </p:extLst>
          </p:nvPr>
        </p:nvGraphicFramePr>
        <p:xfrm>
          <a:off x="136068" y="3580246"/>
          <a:ext cx="587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0" name="Equation" r:id="rId6" imgW="1981058" imgH="213376" progId="Equation.DSMT4">
                  <p:embed/>
                </p:oleObj>
              </mc:Choice>
              <mc:Fallback>
                <p:oleObj name="Equation" r:id="rId6" imgW="1981058" imgH="213376" progId="Equation.DSMT4">
                  <p:embed/>
                  <p:pic>
                    <p:nvPicPr>
                      <p:cNvPr id="5427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68" y="3580246"/>
                        <a:ext cx="58785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1214"/>
              </p:ext>
            </p:extLst>
          </p:nvPr>
        </p:nvGraphicFramePr>
        <p:xfrm>
          <a:off x="186229" y="2185988"/>
          <a:ext cx="5410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1" name="公式" r:id="rId8" imgW="1927895" imgH="213376" progId="Equation.3">
                  <p:embed/>
                </p:oleObj>
              </mc:Choice>
              <mc:Fallback>
                <p:oleObj name="公式" r:id="rId8" imgW="1927895" imgH="213376" progId="Equation.3">
                  <p:embed/>
                  <p:pic>
                    <p:nvPicPr>
                      <p:cNvPr id="5427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29" y="2185988"/>
                        <a:ext cx="5410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52922"/>
              </p:ext>
            </p:extLst>
          </p:nvPr>
        </p:nvGraphicFramePr>
        <p:xfrm>
          <a:off x="386254" y="4889934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2" name="公式" r:id="rId10" imgW="2766166" imgH="358030" progId="Equation.3">
                  <p:embed/>
                </p:oleObj>
              </mc:Choice>
              <mc:Fallback>
                <p:oleObj name="公式" r:id="rId10" imgW="2766166" imgH="358030" progId="Equation.3">
                  <p:embed/>
                  <p:pic>
                    <p:nvPicPr>
                      <p:cNvPr id="33485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54" y="4889934"/>
                        <a:ext cx="7664450" cy="1081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4605664" y="1183373"/>
            <a:ext cx="569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 dirty="0" smtClean="0">
                <a:latin typeface="Book Antiqua" panose="02040602050305030304" pitchFamily="18" charset="0"/>
                <a:ea typeface="楷体_GB2312" pitchFamily="49" charset="-122"/>
              </a:rPr>
              <a:t>-x</a:t>
            </a:r>
            <a:endParaRPr lang="en-US" altLang="zh-CN" sz="2800" i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54692"/>
              </p:ext>
            </p:extLst>
          </p:nvPr>
        </p:nvGraphicFramePr>
        <p:xfrm>
          <a:off x="190636" y="2962382"/>
          <a:ext cx="4301356" cy="63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3" name="Equation" r:id="rId12" imgW="1396800" imgH="203040" progId="Equation.DSMT4">
                  <p:embed/>
                </p:oleObj>
              </mc:Choice>
              <mc:Fallback>
                <p:oleObj name="Equation" r:id="rId12" imgW="1396800" imgH="203040" progId="Equation.DSMT4">
                  <p:embed/>
                  <p:pic>
                    <p:nvPicPr>
                      <p:cNvPr id="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36" y="2962382"/>
                        <a:ext cx="4301356" cy="633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90509"/>
              </p:ext>
            </p:extLst>
          </p:nvPr>
        </p:nvGraphicFramePr>
        <p:xfrm>
          <a:off x="226257" y="4205267"/>
          <a:ext cx="43830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4" name="Equation" r:id="rId14" imgW="1422360" imgH="203040" progId="Equation.DSMT4">
                  <p:embed/>
                </p:oleObj>
              </mc:Choice>
              <mc:Fallback>
                <p:oleObj name="Equation" r:id="rId14" imgW="1422360" imgH="203040" progId="Equation.DSMT4">
                  <p:embed/>
                  <p:pic>
                    <p:nvPicPr>
                      <p:cNvPr id="2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7" y="4205267"/>
                        <a:ext cx="43830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08465" y="2995471"/>
            <a:ext cx="3134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注意书上的笔误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754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6238"/>
              </p:ext>
            </p:extLst>
          </p:nvPr>
        </p:nvGraphicFramePr>
        <p:xfrm>
          <a:off x="395536" y="260648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0" name="公式" r:id="rId3" imgW="2766166" imgH="358030" progId="Equation.3">
                  <p:embed/>
                </p:oleObj>
              </mc:Choice>
              <mc:Fallback>
                <p:oleObj name="公式" r:id="rId3" imgW="2766166" imgH="358030" progId="Equation.3">
                  <p:embed/>
                  <p:pic>
                    <p:nvPicPr>
                      <p:cNvPr id="2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766445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61644"/>
              </p:ext>
            </p:extLst>
          </p:nvPr>
        </p:nvGraphicFramePr>
        <p:xfrm>
          <a:off x="395536" y="1412776"/>
          <a:ext cx="8597185" cy="263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1" name="Equation" r:id="rId5" imgW="3403440" imgH="1041120" progId="Equation.DSMT4">
                  <p:embed/>
                </p:oleObj>
              </mc:Choice>
              <mc:Fallback>
                <p:oleObj name="Equation" r:id="rId5" imgW="340344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1412776"/>
                        <a:ext cx="8597185" cy="2630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23528" y="4725144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进行奇延拓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6096" y="4615291"/>
            <a:ext cx="3134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是奇函数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 bwMode="auto">
          <a:xfrm>
            <a:off x="2990297" y="4907679"/>
            <a:ext cx="194421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608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12" name="Object 8"/>
          <p:cNvGraphicFramePr>
            <a:graphicFrameLocks noChangeAspect="1"/>
          </p:cNvGraphicFramePr>
          <p:nvPr/>
        </p:nvGraphicFramePr>
        <p:xfrm>
          <a:off x="439738" y="762000"/>
          <a:ext cx="76660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0" name="公式" r:id="rId3" imgW="2766166" imgH="358030" progId="Equation.3">
                  <p:embed/>
                </p:oleObj>
              </mc:Choice>
              <mc:Fallback>
                <p:oleObj name="公式" r:id="rId3" imgW="2766166" imgH="3580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762000"/>
                        <a:ext cx="76660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457200" y="2057400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1" name="公式" r:id="rId5" imgW="2766166" imgH="358030" progId="Equation.3">
                  <p:embed/>
                </p:oleObj>
              </mc:Choice>
              <mc:Fallback>
                <p:oleObj name="公式" r:id="rId5" imgW="2766166" imgH="3580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6644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0" y="381000"/>
            <a:ext cx="451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  at,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即 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- at  0</a:t>
            </a:r>
          </a:p>
        </p:txBody>
      </p:sp>
      <p:graphicFrame>
        <p:nvGraphicFramePr>
          <p:cNvPr id="303129" name="Object 25"/>
          <p:cNvGraphicFramePr>
            <a:graphicFrameLocks noChangeAspect="1"/>
          </p:cNvGraphicFramePr>
          <p:nvPr/>
        </p:nvGraphicFramePr>
        <p:xfrm>
          <a:off x="457200" y="3657600"/>
          <a:ext cx="77009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2" name="公式" r:id="rId7" imgW="2781477" imgH="358030" progId="Equation.3">
                  <p:embed/>
                </p:oleObj>
              </mc:Choice>
              <mc:Fallback>
                <p:oleObj name="公式" r:id="rId7" imgW="2781477" imgH="35803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7700963" cy="1081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0" y="0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）、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  at,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即 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-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at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 0</a:t>
            </a:r>
          </a:p>
        </p:txBody>
      </p:sp>
      <p:graphicFrame>
        <p:nvGraphicFramePr>
          <p:cNvPr id="304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15798"/>
              </p:ext>
            </p:extLst>
          </p:nvPr>
        </p:nvGraphicFramePr>
        <p:xfrm>
          <a:off x="288925" y="4724400"/>
          <a:ext cx="831552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9" name="Equation" r:id="rId3" imgW="2831760" imgH="393480" progId="Equation.DSMT4">
                  <p:embed/>
                </p:oleObj>
              </mc:Choice>
              <mc:Fallback>
                <p:oleObj name="Equation" r:id="rId3" imgW="283176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724400"/>
                        <a:ext cx="8315523" cy="11858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54853"/>
              </p:ext>
            </p:extLst>
          </p:nvPr>
        </p:nvGraphicFramePr>
        <p:xfrm>
          <a:off x="174625" y="765175"/>
          <a:ext cx="8980488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0" name="Equation" r:id="rId5" imgW="3848040" imgH="1218960" progId="Equation.DSMT4">
                  <p:embed/>
                </p:oleObj>
              </mc:Choice>
              <mc:Fallback>
                <p:oleObj name="Equation" r:id="rId5" imgW="3848040" imgH="1218960" progId="Equation.DSMT4">
                  <p:embed/>
                  <p:pic>
                    <p:nvPicPr>
                      <p:cNvPr id="3031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765175"/>
                        <a:ext cx="8980488" cy="309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36296" y="980728"/>
            <a:ext cx="107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不好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0" y="1295400"/>
          <a:ext cx="7315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9" name="公式" r:id="rId3" imgW="2834640" imgH="358030" progId="Equation.3">
                  <p:embed/>
                </p:oleObj>
              </mc:Choice>
              <mc:Fallback>
                <p:oleObj name="公式" r:id="rId3" imgW="2834640" imgH="35803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7315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0" y="0"/>
          <a:ext cx="723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0" name="公式" r:id="rId5" imgW="2781477" imgH="358030" progId="Equation.3">
                  <p:embed/>
                </p:oleObj>
              </mc:Choice>
              <mc:Fallback>
                <p:oleObj name="公式" r:id="rId5" imgW="2781477" imgH="3580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239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7813675" y="1219200"/>
          <a:ext cx="1330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" name="公式" r:id="rId7" imgW="418923" imgH="358030" progId="Equation.3">
                  <p:embed/>
                </p:oleObj>
              </mc:Choice>
              <mc:Fallback>
                <p:oleObj name="公式" r:id="rId7" imgW="418923" imgH="358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1219200"/>
                        <a:ext cx="1330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7813675" y="0"/>
          <a:ext cx="1330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2" name="公式" r:id="rId9" imgW="418923" imgH="358030" progId="Equation.3">
                  <p:embed/>
                </p:oleObj>
              </mc:Choice>
              <mc:Fallback>
                <p:oleObj name="公式" r:id="rId9" imgW="418923" imgH="358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0"/>
                        <a:ext cx="1330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0" y="2438400"/>
            <a:ext cx="2232025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物理意义：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2514600" y="4648200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为讨论方便计设初速为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305160" name="Object 8"/>
          <p:cNvGraphicFramePr>
            <a:graphicFrameLocks noChangeAspect="1"/>
          </p:cNvGraphicFramePr>
          <p:nvPr/>
        </p:nvGraphicFramePr>
        <p:xfrm>
          <a:off x="7686675" y="4648200"/>
          <a:ext cx="1457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3" name="公式" r:id="rId11" imgW="533329" imgH="167561" progId="Equation.3">
                  <p:embed/>
                </p:oleObj>
              </mc:Choice>
              <mc:Fallback>
                <p:oleObj name="公式" r:id="rId11" imgW="533329" imgH="1675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4648200"/>
                        <a:ext cx="14573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0" y="3048000"/>
          <a:ext cx="16954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4" name="公式" r:id="rId13" imgW="548640" imgH="358030" progId="Equation.3">
                  <p:embed/>
                </p:oleObj>
              </mc:Choice>
              <mc:Fallback>
                <p:oleObj name="公式" r:id="rId13" imgW="548640" imgH="3580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16954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2819400" y="3124200"/>
            <a:ext cx="571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解与达朗贝尔解一致，说明端点的影响未传到。</a:t>
            </a:r>
          </a:p>
        </p:txBody>
      </p:sp>
      <p:graphicFrame>
        <p:nvGraphicFramePr>
          <p:cNvPr id="305164" name="Object 12"/>
          <p:cNvGraphicFramePr>
            <a:graphicFrameLocks noChangeAspect="1"/>
          </p:cNvGraphicFramePr>
          <p:nvPr/>
        </p:nvGraphicFramePr>
        <p:xfrm>
          <a:off x="-20638" y="4343400"/>
          <a:ext cx="1736726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5" name="公式" r:id="rId15" imgW="556295" imgH="358030" progId="Equation.3">
                  <p:embed/>
                </p:oleObj>
              </mc:Choice>
              <mc:Fallback>
                <p:oleObj name="公式" r:id="rId15" imgW="556295" imgH="3580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4343400"/>
                        <a:ext cx="1736726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5" name="AutoShape 13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05166" name="Object 14"/>
          <p:cNvGraphicFramePr>
            <a:graphicFrameLocks noChangeAspect="1"/>
          </p:cNvGraphicFramePr>
          <p:nvPr/>
        </p:nvGraphicFramePr>
        <p:xfrm>
          <a:off x="2362200" y="5486400"/>
          <a:ext cx="51133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6" name="公式" r:id="rId17" imgW="1699083" imgH="358030" progId="Equation.3">
                  <p:embed/>
                </p:oleObj>
              </mc:Choice>
              <mc:Fallback>
                <p:oleObj name="公式" r:id="rId17" imgW="1699083" imgH="3580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51133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7" name="Line 15"/>
          <p:cNvSpPr>
            <a:spLocks noChangeShapeType="1"/>
          </p:cNvSpPr>
          <p:nvPr/>
        </p:nvSpPr>
        <p:spPr bwMode="auto">
          <a:xfrm flipH="1" flipV="1">
            <a:off x="3803650" y="2514600"/>
            <a:ext cx="53403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685800" y="228600"/>
          <a:ext cx="51133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3" name="公式" r:id="rId3" imgW="1699083" imgH="358030" progId="Equation.3">
                  <p:embed/>
                </p:oleObj>
              </mc:Choice>
              <mc:Fallback>
                <p:oleObj name="公式" r:id="rId3" imgW="1699083" imgH="35803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51133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203" name="Group 27"/>
          <p:cNvGrpSpPr>
            <a:grpSpLocks/>
          </p:cNvGrpSpPr>
          <p:nvPr/>
        </p:nvGrpSpPr>
        <p:grpSpPr bwMode="auto">
          <a:xfrm>
            <a:off x="914400" y="1981200"/>
            <a:ext cx="4876800" cy="1524000"/>
            <a:chOff x="576" y="1248"/>
            <a:chExt cx="3072" cy="960"/>
          </a:xfrm>
        </p:grpSpPr>
        <p:sp>
          <p:nvSpPr>
            <p:cNvPr id="59410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103" cy="86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877" y="1632"/>
              <a:ext cx="2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Rectangle 6"/>
            <p:cNvSpPr>
              <a:spLocks noChangeArrowheads="1"/>
            </p:cNvSpPr>
            <p:nvPr/>
          </p:nvSpPr>
          <p:spPr bwMode="auto">
            <a:xfrm>
              <a:off x="775" y="1296"/>
              <a:ext cx="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O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9413" name="Rectangle 7"/>
            <p:cNvSpPr>
              <a:spLocks noChangeArrowheads="1"/>
            </p:cNvSpPr>
            <p:nvPr/>
          </p:nvSpPr>
          <p:spPr bwMode="auto">
            <a:xfrm>
              <a:off x="3240" y="124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i="1">
                  <a:latin typeface="Book Antiqua" panose="02040602050305030304" pitchFamily="18" charset="0"/>
                  <a:ea typeface="楷体_GB2312" pitchFamily="49" charset="-122"/>
                </a:rPr>
                <a:t>x</a:t>
              </a:r>
              <a:endParaRPr lang="en-US" altLang="zh-CN" sz="2800" i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06184" name="Line 8"/>
          <p:cNvSpPr>
            <a:spLocks noChangeShapeType="1"/>
          </p:cNvSpPr>
          <p:nvPr/>
        </p:nvSpPr>
        <p:spPr bwMode="auto">
          <a:xfrm flipH="1">
            <a:off x="2819400" y="1905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 flipH="1">
            <a:off x="28956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6186" name="Object 10"/>
          <p:cNvGraphicFramePr>
            <a:graphicFrameLocks noChangeAspect="1"/>
          </p:cNvGraphicFramePr>
          <p:nvPr/>
        </p:nvGraphicFramePr>
        <p:xfrm>
          <a:off x="3886200" y="1600200"/>
          <a:ext cx="175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4" name="公式" r:id="rId5" imgW="556295" imgH="167561" progId="Equation.3">
                  <p:embed/>
                </p:oleObj>
              </mc:Choice>
              <mc:Fallback>
                <p:oleObj name="公式" r:id="rId5" imgW="556295" imgH="16756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75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7" name="Object 11"/>
          <p:cNvGraphicFramePr>
            <a:graphicFrameLocks noChangeAspect="1"/>
          </p:cNvGraphicFramePr>
          <p:nvPr/>
        </p:nvGraphicFramePr>
        <p:xfrm>
          <a:off x="3962400" y="2971800"/>
          <a:ext cx="1712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5" name="公式" r:id="rId7" imgW="548640" imgH="167561" progId="Equation.3">
                  <p:embed/>
                </p:oleObj>
              </mc:Choice>
              <mc:Fallback>
                <p:oleObj name="公式" r:id="rId7" imgW="548640" imgH="16756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17129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9" name="Object 13"/>
          <p:cNvGraphicFramePr>
            <a:graphicFrameLocks noChangeAspect="1"/>
          </p:cNvGraphicFramePr>
          <p:nvPr/>
        </p:nvGraphicFramePr>
        <p:xfrm>
          <a:off x="838200" y="3733800"/>
          <a:ext cx="17541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6" name="公式" r:id="rId9" imgW="556295" imgH="167561" progId="Equation.3">
                  <p:embed/>
                </p:oleObj>
              </mc:Choice>
              <mc:Fallback>
                <p:oleObj name="公式" r:id="rId9" imgW="556295" imgH="16756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7541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1" name="Object 15"/>
          <p:cNvGraphicFramePr>
            <a:graphicFrameLocks noChangeAspect="1"/>
          </p:cNvGraphicFramePr>
          <p:nvPr/>
        </p:nvGraphicFramePr>
        <p:xfrm>
          <a:off x="5181600" y="3733800"/>
          <a:ext cx="1711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7" name="公式" r:id="rId11" imgW="548640" imgH="167561" progId="Equation.3">
                  <p:embed/>
                </p:oleObj>
              </mc:Choice>
              <mc:Fallback>
                <p:oleObj name="公式" r:id="rId11" imgW="548640" imgH="16756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17113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3" name="Object 17"/>
          <p:cNvGraphicFramePr>
            <a:graphicFrameLocks noChangeAspect="1"/>
          </p:cNvGraphicFramePr>
          <p:nvPr/>
        </p:nvGraphicFramePr>
        <p:xfrm>
          <a:off x="533400" y="5105400"/>
          <a:ext cx="4479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8" name="公式" r:id="rId13" imgW="1486006" imgH="358030" progId="Equation.3">
                  <p:embed/>
                </p:oleObj>
              </mc:Choice>
              <mc:Fallback>
                <p:oleObj name="公式" r:id="rId13" imgW="1486006" imgH="3580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4479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4" name="Object 18"/>
          <p:cNvGraphicFramePr>
            <a:graphicFrameLocks noChangeAspect="1"/>
          </p:cNvGraphicFramePr>
          <p:nvPr/>
        </p:nvGraphicFramePr>
        <p:xfrm>
          <a:off x="4953000" y="5410200"/>
          <a:ext cx="704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9" name="公式" r:id="rId15" imgW="205846" imgH="137019" progId="Equation.3">
                  <p:embed/>
                </p:oleObj>
              </mc:Choice>
              <mc:Fallback>
                <p:oleObj name="公式" r:id="rId15" imgW="205846" imgH="1370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10200"/>
                        <a:ext cx="7048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95" name="Line 19"/>
          <p:cNvSpPr>
            <a:spLocks noChangeShapeType="1"/>
          </p:cNvSpPr>
          <p:nvPr/>
        </p:nvSpPr>
        <p:spPr bwMode="auto">
          <a:xfrm flipH="1" flipV="1">
            <a:off x="609600" y="3733800"/>
            <a:ext cx="8534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6" name="Line 20"/>
          <p:cNvSpPr>
            <a:spLocks noChangeShapeType="1"/>
          </p:cNvSpPr>
          <p:nvPr/>
        </p:nvSpPr>
        <p:spPr bwMode="auto">
          <a:xfrm flipH="1" flipV="1">
            <a:off x="4191000" y="5181600"/>
            <a:ext cx="4953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6019800" y="5410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=0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处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为波节。</a:t>
            </a:r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228600" y="6338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=0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处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入射波与反射波位相相反，有半波损失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/>
        </p:nvSpPr>
        <p:spPr bwMode="auto">
          <a:xfrm>
            <a:off x="990600" y="44958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为入射波。</a:t>
            </a:r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4649788" y="454183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为反射波。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2514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（三）、延拓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2819400" y="6858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1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58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2819400" y="1905000"/>
          <a:ext cx="587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2" name="公式" r:id="rId5" imgW="1981058" imgH="213376" progId="Equation.3">
                  <p:embed/>
                </p:oleObj>
              </mc:Choice>
              <mc:Fallback>
                <p:oleObj name="公式" r:id="rId5" imgW="1981058" imgH="2133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58785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2819400" y="1219200"/>
          <a:ext cx="5410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3" name="公式" r:id="rId7" imgW="1927895" imgH="213376" progId="Equation.3">
                  <p:embed/>
                </p:oleObj>
              </mc:Choice>
              <mc:Fallback>
                <p:oleObj name="公式" r:id="rId7" imgW="1927895" imgH="2133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5410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895600" y="2590800"/>
          <a:ext cx="5210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4" name="公式" r:id="rId9" imgW="1752671" imgH="213376" progId="Equation.3">
                  <p:embed/>
                </p:oleObj>
              </mc:Choice>
              <mc:Fallback>
                <p:oleObj name="公式" r:id="rId9" imgW="1752671" imgH="2133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5210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0" name="Line 10"/>
          <p:cNvSpPr>
            <a:spLocks noChangeShapeType="1"/>
          </p:cNvSpPr>
          <p:nvPr/>
        </p:nvSpPr>
        <p:spPr bwMode="auto">
          <a:xfrm flipH="1" flipV="1">
            <a:off x="3803650" y="3505200"/>
            <a:ext cx="53403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57200" y="609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半无限长问题</a:t>
            </a:r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2209800" y="3581400"/>
          <a:ext cx="2359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5" name="公式" r:id="rId11" imgW="777453" imgH="213376" progId="Equation.3">
                  <p:embed/>
                </p:oleObj>
              </mc:Choice>
              <mc:Fallback>
                <p:oleObj name="公式" r:id="rId11" imgW="777453" imgH="2133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2359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107504" y="443865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无限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长杆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u(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x,t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是奇函数</a:t>
            </a:r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9378" y="5049837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无限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长杆初始位移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 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x)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和初始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均为</a:t>
            </a: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奇函数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2743200" y="6858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9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858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2819400" y="2362200"/>
          <a:ext cx="587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0" name="公式" r:id="rId5" imgW="1981058" imgH="213376" progId="Equation.3">
                  <p:embed/>
                </p:oleObj>
              </mc:Choice>
              <mc:Fallback>
                <p:oleObj name="公式" r:id="rId5" imgW="1981058" imgH="2133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58785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2819400" y="1524000"/>
          <a:ext cx="5410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1" name="公式" r:id="rId7" imgW="1927895" imgH="213376" progId="Equation.3">
                  <p:embed/>
                </p:oleObj>
              </mc:Choice>
              <mc:Fallback>
                <p:oleObj name="公式" r:id="rId7" imgW="1927895" imgH="2133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5410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/>
        </p:nvGraphicFramePr>
        <p:xfrm>
          <a:off x="2819400" y="3276600"/>
          <a:ext cx="5394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2" name="公式" r:id="rId9" imgW="1813489" imgH="213376" progId="Equation.3">
                  <p:embed/>
                </p:oleObj>
              </mc:Choice>
              <mc:Fallback>
                <p:oleObj name="公式" r:id="rId9" imgW="1813489" imgH="2133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5394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7" name="Line 11"/>
          <p:cNvSpPr>
            <a:spLocks noChangeShapeType="1"/>
          </p:cNvSpPr>
          <p:nvPr/>
        </p:nvSpPr>
        <p:spPr bwMode="auto">
          <a:xfrm flipH="1">
            <a:off x="5105400" y="4114800"/>
            <a:ext cx="4038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228600" y="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例：求解半无限长问题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0" y="2819400"/>
            <a:ext cx="2057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杆端点自由，相对伸长量为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0" y="46482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无限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长杆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u(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x,t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是偶函数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0" y="54864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无限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长杆初始位移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 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x)</a:t>
            </a: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和初始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lang="en-US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x)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是偶函数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2971800" y="381000"/>
          <a:ext cx="3246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9" name="公式" r:id="rId3" imgW="1143213" imgH="167561" progId="Equation.3">
                  <p:embed/>
                </p:oleObj>
              </mc:Choice>
              <mc:Fallback>
                <p:oleObj name="公式" r:id="rId3" imgW="1143213" imgH="16756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"/>
                        <a:ext cx="3246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2976563" y="1143000"/>
          <a:ext cx="30718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0" name="公式" r:id="rId5" imgW="1081969" imgH="167561" progId="Equation.3">
                  <p:embed/>
                </p:oleObj>
              </mc:Choice>
              <mc:Fallback>
                <p:oleObj name="公式" r:id="rId5" imgW="1081969" imgH="16756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143000"/>
                        <a:ext cx="30718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838200" y="838200"/>
          <a:ext cx="12906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1" name="公式" r:id="rId7" imgW="434234" imgH="167561" progId="Equation.3">
                  <p:embed/>
                </p:oleObj>
              </mc:Choice>
              <mc:Fallback>
                <p:oleObj name="公式" r:id="rId7" imgW="434234" imgH="1675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12906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AutoShape 5"/>
          <p:cNvSpPr>
            <a:spLocks/>
          </p:cNvSpPr>
          <p:nvPr/>
        </p:nvSpPr>
        <p:spPr bwMode="auto">
          <a:xfrm>
            <a:off x="2286000" y="6858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2895600" y="1905000"/>
          <a:ext cx="3281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2" name="公式" r:id="rId9" imgW="1158098" imgH="167561" progId="Equation.3">
                  <p:embed/>
                </p:oleObj>
              </mc:Choice>
              <mc:Fallback>
                <p:oleObj name="公式" r:id="rId9" imgW="1158098" imgH="1675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32813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3035300" y="2667000"/>
          <a:ext cx="31067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3" name="公式" r:id="rId11" imgW="1089625" imgH="167561" progId="Equation.3">
                  <p:embed/>
                </p:oleObj>
              </mc:Choice>
              <mc:Fallback>
                <p:oleObj name="公式" r:id="rId11" imgW="1089625" imgH="16756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667000"/>
                        <a:ext cx="31067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900113" y="2362200"/>
          <a:ext cx="132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4" name="公式" r:id="rId13" imgW="441889" imgH="167561" progId="Equation.3">
                  <p:embed/>
                </p:oleObj>
              </mc:Choice>
              <mc:Fallback>
                <p:oleObj name="公式" r:id="rId13" imgW="441889" imgH="1675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62200"/>
                        <a:ext cx="1320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9" name="AutoShape 9"/>
          <p:cNvSpPr>
            <a:spLocks/>
          </p:cNvSpPr>
          <p:nvPr/>
        </p:nvSpPr>
        <p:spPr bwMode="auto">
          <a:xfrm>
            <a:off x="2362200" y="22098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381000" y="3657600"/>
          <a:ext cx="74342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5" name="公式" r:id="rId15" imgW="2857606" imgH="358030" progId="Equation.3">
                  <p:embed/>
                </p:oleObj>
              </mc:Choice>
              <mc:Fallback>
                <p:oleObj name="公式" r:id="rId15" imgW="2857606" imgH="358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74342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1" name="Line 11"/>
          <p:cNvSpPr>
            <a:spLocks noChangeShapeType="1"/>
          </p:cNvSpPr>
          <p:nvPr/>
        </p:nvSpPr>
        <p:spPr bwMode="auto">
          <a:xfrm flipH="1" flipV="1">
            <a:off x="3797300" y="3505200"/>
            <a:ext cx="53403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 flipV="1">
            <a:off x="5562600" y="4876800"/>
            <a:ext cx="3581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2333" name="Object 13"/>
          <p:cNvGraphicFramePr>
            <a:graphicFrameLocks noChangeAspect="1"/>
          </p:cNvGraphicFramePr>
          <p:nvPr/>
        </p:nvGraphicFramePr>
        <p:xfrm>
          <a:off x="0" y="5257800"/>
          <a:ext cx="723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6" name="公式" r:id="rId17" imgW="2781477" imgH="358030" progId="Equation.3">
                  <p:embed/>
                </p:oleObj>
              </mc:Choice>
              <mc:Fallback>
                <p:oleObj name="公式" r:id="rId17" imgW="2781477" imgH="3580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7800"/>
                        <a:ext cx="7239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4" name="Object 14"/>
          <p:cNvGraphicFramePr>
            <a:graphicFrameLocks noChangeAspect="1"/>
          </p:cNvGraphicFramePr>
          <p:nvPr/>
        </p:nvGraphicFramePr>
        <p:xfrm>
          <a:off x="7813675" y="5257800"/>
          <a:ext cx="1330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7" name="公式" r:id="rId19" imgW="418923" imgH="358030" progId="Equation.3">
                  <p:embed/>
                </p:oleObj>
              </mc:Choice>
              <mc:Fallback>
                <p:oleObj name="公式" r:id="rId19" imgW="418923" imgH="3580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5257800"/>
                        <a:ext cx="1330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228600" y="228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延拓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7" name="Rectangle 7" descr="80%"/>
          <p:cNvSpPr>
            <a:spLocks noChangeArrowheads="1"/>
          </p:cNvSpPr>
          <p:nvPr/>
        </p:nvSpPr>
        <p:spPr bwMode="auto">
          <a:xfrm>
            <a:off x="0" y="228600"/>
            <a:ext cx="5565775" cy="519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（二）、三类数学物理方程的导出</a:t>
            </a:r>
          </a:p>
        </p:txBody>
      </p:sp>
      <p:sp>
        <p:nvSpPr>
          <p:cNvPr id="332808" name="Rectangle 8" descr="90%"/>
          <p:cNvSpPr>
            <a:spLocks noChangeArrowheads="1"/>
          </p:cNvSpPr>
          <p:nvPr/>
        </p:nvSpPr>
        <p:spPr bwMode="auto">
          <a:xfrm>
            <a:off x="39688" y="1141413"/>
            <a:ext cx="2892425" cy="5222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、弦的横振动</a:t>
            </a:r>
          </a:p>
        </p:txBody>
      </p:sp>
      <p:grpSp>
        <p:nvGrpSpPr>
          <p:cNvPr id="332809" name="Group 9"/>
          <p:cNvGrpSpPr>
            <a:grpSpLocks/>
          </p:cNvGrpSpPr>
          <p:nvPr/>
        </p:nvGrpSpPr>
        <p:grpSpPr bwMode="auto">
          <a:xfrm>
            <a:off x="5486400" y="3962400"/>
            <a:ext cx="1066800" cy="304800"/>
            <a:chOff x="3456" y="3312"/>
            <a:chExt cx="672" cy="192"/>
          </a:xfrm>
        </p:grpSpPr>
        <p:sp>
          <p:nvSpPr>
            <p:cNvPr id="8233" name="Line 10"/>
            <p:cNvSpPr>
              <a:spLocks noChangeShapeType="1"/>
            </p:cNvSpPr>
            <p:nvPr/>
          </p:nvSpPr>
          <p:spPr bwMode="auto">
            <a:xfrm>
              <a:off x="3456" y="33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Arc 11"/>
            <p:cNvSpPr>
              <a:spLocks/>
            </p:cNvSpPr>
            <p:nvPr/>
          </p:nvSpPr>
          <p:spPr bwMode="auto">
            <a:xfrm rot="10800000">
              <a:off x="3744" y="3312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2812" name="Group 12"/>
          <p:cNvGrpSpPr>
            <a:grpSpLocks/>
          </p:cNvGrpSpPr>
          <p:nvPr/>
        </p:nvGrpSpPr>
        <p:grpSpPr bwMode="auto">
          <a:xfrm>
            <a:off x="6248400" y="3962400"/>
            <a:ext cx="457200" cy="1600200"/>
            <a:chOff x="3936" y="3312"/>
            <a:chExt cx="288" cy="1008"/>
          </a:xfrm>
        </p:grpSpPr>
        <p:sp>
          <p:nvSpPr>
            <p:cNvPr id="8231" name="Line 13"/>
            <p:cNvSpPr>
              <a:spLocks noChangeShapeType="1"/>
            </p:cNvSpPr>
            <p:nvPr/>
          </p:nvSpPr>
          <p:spPr bwMode="auto">
            <a:xfrm>
              <a:off x="4128" y="331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Rectangle 14"/>
            <p:cNvSpPr>
              <a:spLocks noChangeArrowheads="1"/>
            </p:cNvSpPr>
            <p:nvPr/>
          </p:nvSpPr>
          <p:spPr bwMode="auto">
            <a:xfrm>
              <a:off x="3936" y="391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2815" name="Group 15"/>
          <p:cNvGrpSpPr>
            <a:grpSpLocks/>
          </p:cNvGrpSpPr>
          <p:nvPr/>
        </p:nvGrpSpPr>
        <p:grpSpPr bwMode="auto">
          <a:xfrm>
            <a:off x="7086600" y="3581400"/>
            <a:ext cx="1524000" cy="1981200"/>
            <a:chOff x="4464" y="3072"/>
            <a:chExt cx="960" cy="1248"/>
          </a:xfrm>
        </p:grpSpPr>
        <p:sp>
          <p:nvSpPr>
            <p:cNvPr id="8229" name="Line 16"/>
            <p:cNvSpPr>
              <a:spLocks noChangeShapeType="1"/>
            </p:cNvSpPr>
            <p:nvPr/>
          </p:nvSpPr>
          <p:spPr bwMode="auto">
            <a:xfrm flipH="1">
              <a:off x="4656" y="307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Rectangle 17"/>
            <p:cNvSpPr>
              <a:spLocks noChangeArrowheads="1"/>
            </p:cNvSpPr>
            <p:nvPr/>
          </p:nvSpPr>
          <p:spPr bwMode="auto">
            <a:xfrm>
              <a:off x="4464" y="3916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x+</a:t>
              </a:r>
              <a:r>
                <a:rPr lang="en-US" altLang="zh-CN" sz="3600" b="1">
                  <a:latin typeface="Book Antiqua" panose="02040602050305030304" pitchFamily="18" charset="0"/>
                  <a:sym typeface="Symbol" panose="05050102010706020507" pitchFamily="18" charset="2"/>
                </a:rPr>
                <a:t>x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32818" name="Group 18"/>
          <p:cNvGrpSpPr>
            <a:grpSpLocks/>
          </p:cNvGrpSpPr>
          <p:nvPr/>
        </p:nvGrpSpPr>
        <p:grpSpPr bwMode="auto">
          <a:xfrm>
            <a:off x="5562600" y="2590800"/>
            <a:ext cx="3030538" cy="2336800"/>
            <a:chOff x="3504" y="2448"/>
            <a:chExt cx="1909" cy="1472"/>
          </a:xfrm>
        </p:grpSpPr>
        <p:grpSp>
          <p:nvGrpSpPr>
            <p:cNvPr id="8222" name="Group 19"/>
            <p:cNvGrpSpPr>
              <a:grpSpLocks/>
            </p:cNvGrpSpPr>
            <p:nvPr/>
          </p:nvGrpSpPr>
          <p:grpSpPr bwMode="auto">
            <a:xfrm>
              <a:off x="3504" y="2448"/>
              <a:ext cx="1909" cy="1472"/>
              <a:chOff x="3504" y="2448"/>
              <a:chExt cx="1909" cy="1472"/>
            </a:xfrm>
          </p:grpSpPr>
          <p:sp>
            <p:nvSpPr>
              <p:cNvPr id="8225" name="Line 20"/>
              <p:cNvSpPr>
                <a:spLocks noChangeShapeType="1"/>
              </p:cNvSpPr>
              <p:nvPr/>
            </p:nvSpPr>
            <p:spPr bwMode="auto">
              <a:xfrm flipH="1">
                <a:off x="3696" y="3360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Line 21"/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27" name="Object 22"/>
              <p:cNvGraphicFramePr>
                <a:graphicFrameLocks noChangeAspect="1"/>
              </p:cNvGraphicFramePr>
              <p:nvPr/>
            </p:nvGraphicFramePr>
            <p:xfrm>
              <a:off x="3504" y="3552"/>
              <a:ext cx="256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59" name="公式" r:id="rId5" imgW="114406" imgH="190469" progId="Equation.3">
                      <p:embed/>
                    </p:oleObj>
                  </mc:Choice>
                  <mc:Fallback>
                    <p:oleObj name="公式" r:id="rId5" imgW="114406" imgH="190469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552"/>
                            <a:ext cx="256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8" name="Object 23"/>
              <p:cNvGraphicFramePr>
                <a:graphicFrameLocks noChangeAspect="1"/>
              </p:cNvGraphicFramePr>
              <p:nvPr/>
            </p:nvGraphicFramePr>
            <p:xfrm>
              <a:off x="5136" y="2448"/>
              <a:ext cx="277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60" name="公式" r:id="rId7" imgW="129717" imgH="190469" progId="Equation.3">
                      <p:embed/>
                    </p:oleObj>
                  </mc:Choice>
                  <mc:Fallback>
                    <p:oleObj name="公式" r:id="rId7" imgW="129717" imgH="19046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448"/>
                            <a:ext cx="277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23" name="Object 24"/>
            <p:cNvGraphicFramePr>
              <a:graphicFrameLocks noChangeAspect="1"/>
            </p:cNvGraphicFramePr>
            <p:nvPr/>
          </p:nvGraphicFramePr>
          <p:xfrm>
            <a:off x="3822" y="2939"/>
            <a:ext cx="38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1" name="公式" r:id="rId9" imgW="190535" imgH="175197" progId="Equation.3">
                    <p:embed/>
                  </p:oleObj>
                </mc:Choice>
                <mc:Fallback>
                  <p:oleObj name="公式" r:id="rId9" imgW="190535" imgH="17519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939"/>
                          <a:ext cx="38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Object 25"/>
            <p:cNvGraphicFramePr>
              <a:graphicFrameLocks noChangeAspect="1"/>
            </p:cNvGraphicFramePr>
            <p:nvPr/>
          </p:nvGraphicFramePr>
          <p:xfrm>
            <a:off x="4311" y="2688"/>
            <a:ext cx="40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2" name="公式" r:id="rId11" imgW="205846" imgH="175197" progId="Equation.3">
                    <p:embed/>
                  </p:oleObj>
                </mc:Choice>
                <mc:Fallback>
                  <p:oleObj name="公式" r:id="rId11" imgW="205846" imgH="17519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688"/>
                          <a:ext cx="40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26" name="Object 26"/>
          <p:cNvGraphicFramePr>
            <a:graphicFrameLocks noChangeAspect="1"/>
          </p:cNvGraphicFramePr>
          <p:nvPr/>
        </p:nvGraphicFramePr>
        <p:xfrm>
          <a:off x="5486400" y="3810000"/>
          <a:ext cx="4413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" name="公式" r:id="rId13" imgW="129717" imgH="175197" progId="Equation.3">
                  <p:embed/>
                </p:oleObj>
              </mc:Choice>
              <mc:Fallback>
                <p:oleObj name="公式" r:id="rId13" imgW="129717" imgH="17519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0"/>
                        <a:ext cx="4413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27" name="Group 27"/>
          <p:cNvGrpSpPr>
            <a:grpSpLocks/>
          </p:cNvGrpSpPr>
          <p:nvPr/>
        </p:nvGrpSpPr>
        <p:grpSpPr bwMode="auto">
          <a:xfrm>
            <a:off x="7239000" y="3124200"/>
            <a:ext cx="1504950" cy="547688"/>
            <a:chOff x="4560" y="2784"/>
            <a:chExt cx="948" cy="345"/>
          </a:xfrm>
        </p:grpSpPr>
        <p:sp>
          <p:nvSpPr>
            <p:cNvPr id="8219" name="Line 28"/>
            <p:cNvSpPr>
              <a:spLocks noChangeShapeType="1"/>
            </p:cNvSpPr>
            <p:nvPr/>
          </p:nvSpPr>
          <p:spPr bwMode="auto">
            <a:xfrm>
              <a:off x="4560" y="30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Arc 29"/>
            <p:cNvSpPr>
              <a:spLocks/>
            </p:cNvSpPr>
            <p:nvPr/>
          </p:nvSpPr>
          <p:spPr bwMode="auto">
            <a:xfrm>
              <a:off x="4992" y="2928"/>
              <a:ext cx="143" cy="192"/>
            </a:xfrm>
            <a:custGeom>
              <a:avLst/>
              <a:gdLst>
                <a:gd name="T0" fmla="*/ 0 w 21406"/>
                <a:gd name="T1" fmla="*/ 0 h 21600"/>
                <a:gd name="T2" fmla="*/ 0 w 21406"/>
                <a:gd name="T3" fmla="*/ 0 h 21600"/>
                <a:gd name="T4" fmla="*/ 0 w 2140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06" h="21600" fill="none" extrusionOk="0">
                  <a:moveTo>
                    <a:pt x="0" y="0"/>
                  </a:moveTo>
                  <a:cubicBezTo>
                    <a:pt x="10813" y="0"/>
                    <a:pt x="19960" y="7995"/>
                    <a:pt x="21406" y="18711"/>
                  </a:cubicBezTo>
                </a:path>
                <a:path w="21406" h="21600" stroke="0" extrusionOk="0">
                  <a:moveTo>
                    <a:pt x="0" y="0"/>
                  </a:moveTo>
                  <a:cubicBezTo>
                    <a:pt x="10813" y="0"/>
                    <a:pt x="19960" y="7995"/>
                    <a:pt x="21406" y="1871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1" name="Object 30"/>
            <p:cNvGraphicFramePr>
              <a:graphicFrameLocks noChangeAspect="1"/>
            </p:cNvGraphicFramePr>
            <p:nvPr/>
          </p:nvGraphicFramePr>
          <p:xfrm>
            <a:off x="5184" y="2784"/>
            <a:ext cx="32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4" name="公式" r:id="rId15" imgW="152258" imgH="175197" progId="Equation.3">
                    <p:embed/>
                  </p:oleObj>
                </mc:Choice>
                <mc:Fallback>
                  <p:oleObj name="公式" r:id="rId15" imgW="152258" imgH="17519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784"/>
                          <a:ext cx="32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831" name="Group 31"/>
          <p:cNvGrpSpPr>
            <a:grpSpLocks/>
          </p:cNvGrpSpPr>
          <p:nvPr/>
        </p:nvGrpSpPr>
        <p:grpSpPr bwMode="auto">
          <a:xfrm>
            <a:off x="5562600" y="2667000"/>
            <a:ext cx="1219200" cy="609600"/>
            <a:chOff x="3504" y="2496"/>
            <a:chExt cx="768" cy="384"/>
          </a:xfrm>
        </p:grpSpPr>
        <p:sp>
          <p:nvSpPr>
            <p:cNvPr id="8217" name="Line 32"/>
            <p:cNvSpPr>
              <a:spLocks noChangeShapeType="1"/>
            </p:cNvSpPr>
            <p:nvPr/>
          </p:nvSpPr>
          <p:spPr bwMode="auto">
            <a:xfrm flipV="1">
              <a:off x="4272" y="254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8" name="Object 33"/>
            <p:cNvGraphicFramePr>
              <a:graphicFrameLocks noChangeAspect="1"/>
            </p:cNvGraphicFramePr>
            <p:nvPr/>
          </p:nvGraphicFramePr>
          <p:xfrm>
            <a:off x="3504" y="2496"/>
            <a:ext cx="75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" name="公式" r:id="rId17" imgW="404037" imgH="190469" progId="Equation.3">
                    <p:embed/>
                  </p:oleObj>
                </mc:Choice>
                <mc:Fallback>
                  <p:oleObj name="公式" r:id="rId17" imgW="404037" imgH="19046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75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834" name="Group 34"/>
          <p:cNvGrpSpPr>
            <a:grpSpLocks/>
          </p:cNvGrpSpPr>
          <p:nvPr/>
        </p:nvGrpSpPr>
        <p:grpSpPr bwMode="auto">
          <a:xfrm>
            <a:off x="4953000" y="2438400"/>
            <a:ext cx="4191000" cy="2851150"/>
            <a:chOff x="3120" y="2352"/>
            <a:chExt cx="2640" cy="1796"/>
          </a:xfrm>
        </p:grpSpPr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3360" y="3936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 flipV="1">
              <a:off x="3456" y="2400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Freeform 37"/>
            <p:cNvSpPr>
              <a:spLocks/>
            </p:cNvSpPr>
            <p:nvPr/>
          </p:nvSpPr>
          <p:spPr bwMode="auto">
            <a:xfrm>
              <a:off x="3888" y="3024"/>
              <a:ext cx="1104" cy="480"/>
            </a:xfrm>
            <a:custGeom>
              <a:avLst/>
              <a:gdLst>
                <a:gd name="T0" fmla="*/ 0 w 1248"/>
                <a:gd name="T1" fmla="*/ 731 h 432"/>
                <a:gd name="T2" fmla="*/ 338 w 1248"/>
                <a:gd name="T3" fmla="*/ 163 h 432"/>
                <a:gd name="T4" fmla="*/ 676 w 1248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8" h="432">
                  <a:moveTo>
                    <a:pt x="0" y="432"/>
                  </a:moveTo>
                  <a:cubicBezTo>
                    <a:pt x="208" y="300"/>
                    <a:pt x="416" y="168"/>
                    <a:pt x="624" y="96"/>
                  </a:cubicBezTo>
                  <a:cubicBezTo>
                    <a:pt x="832" y="24"/>
                    <a:pt x="1040" y="12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Rectangle 38"/>
            <p:cNvSpPr>
              <a:spLocks noChangeArrowheads="1"/>
            </p:cNvSpPr>
            <p:nvPr/>
          </p:nvSpPr>
          <p:spPr bwMode="auto">
            <a:xfrm>
              <a:off x="5472" y="3744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8216" name="Rectangle 39"/>
            <p:cNvSpPr>
              <a:spLocks noChangeArrowheads="1"/>
            </p:cNvSpPr>
            <p:nvPr/>
          </p:nvSpPr>
          <p:spPr bwMode="auto">
            <a:xfrm>
              <a:off x="3120" y="235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y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32840" name="Object 40"/>
          <p:cNvGraphicFramePr>
            <a:graphicFrameLocks noChangeAspect="1"/>
          </p:cNvGraphicFramePr>
          <p:nvPr/>
        </p:nvGraphicFramePr>
        <p:xfrm>
          <a:off x="304800" y="3048000"/>
          <a:ext cx="1784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" name="公式" r:id="rId19" imgW="624769" imgH="167561" progId="Equation.3">
                  <p:embed/>
                </p:oleObj>
              </mc:Choice>
              <mc:Fallback>
                <p:oleObj name="公式" r:id="rId19" imgW="624769" imgH="16756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17843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1" name="Object 41"/>
          <p:cNvGraphicFramePr>
            <a:graphicFrameLocks noChangeAspect="1"/>
          </p:cNvGraphicFramePr>
          <p:nvPr/>
        </p:nvGraphicFramePr>
        <p:xfrm>
          <a:off x="609600" y="3733800"/>
          <a:ext cx="38401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7" name="公式" r:id="rId21" imgW="1386911" imgH="175197" progId="Equation.3">
                  <p:embed/>
                </p:oleObj>
              </mc:Choice>
              <mc:Fallback>
                <p:oleObj name="公式" r:id="rId21" imgW="1386911" imgH="17519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38401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2" name="Object 42"/>
          <p:cNvGraphicFramePr>
            <a:graphicFrameLocks noChangeAspect="1"/>
          </p:cNvGraphicFramePr>
          <p:nvPr/>
        </p:nvGraphicFramePr>
        <p:xfrm>
          <a:off x="685800" y="4724400"/>
          <a:ext cx="3429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8" name="公式" r:id="rId23" imgW="1234653" imgH="175197" progId="Equation.3">
                  <p:embed/>
                </p:oleObj>
              </mc:Choice>
              <mc:Fallback>
                <p:oleObj name="公式" r:id="rId23" imgW="1234653" imgH="175197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429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3" name="Object 43"/>
          <p:cNvGraphicFramePr>
            <a:graphicFrameLocks noChangeAspect="1"/>
          </p:cNvGraphicFramePr>
          <p:nvPr/>
        </p:nvGraphicFramePr>
        <p:xfrm>
          <a:off x="381000" y="5638800"/>
          <a:ext cx="4629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" name="公式" r:id="rId25" imgW="1676542" imgH="190469" progId="Equation.3">
                  <p:embed/>
                </p:oleObj>
              </mc:Choice>
              <mc:Fallback>
                <p:oleObj name="公式" r:id="rId25" imgW="1676542" imgH="1904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38800"/>
                        <a:ext cx="4629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4" name="AutoShape 44"/>
          <p:cNvSpPr>
            <a:spLocks/>
          </p:cNvSpPr>
          <p:nvPr/>
        </p:nvSpPr>
        <p:spPr bwMode="auto">
          <a:xfrm>
            <a:off x="228600" y="38862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32845" name="Rectangle 45"/>
          <p:cNvSpPr>
            <a:spLocks noChangeArrowheads="1"/>
          </p:cNvSpPr>
          <p:nvPr/>
        </p:nvSpPr>
        <p:spPr bwMode="auto">
          <a:xfrm>
            <a:off x="82550" y="1733550"/>
            <a:ext cx="8734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弦的横向位移为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u(x,t)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：纵向受力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为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，横向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y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：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F=ma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32846" name="Object 46"/>
          <p:cNvGraphicFramePr>
            <a:graphicFrameLocks noChangeAspect="1"/>
          </p:cNvGraphicFramePr>
          <p:nvPr/>
        </p:nvGraphicFramePr>
        <p:xfrm>
          <a:off x="4114800" y="4724400"/>
          <a:ext cx="993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0" name="公式" r:id="rId27" imgW="327483" imgH="190469" progId="Equation.3">
                  <p:embed/>
                </p:oleObj>
              </mc:Choice>
              <mc:Fallback>
                <p:oleObj name="公式" r:id="rId27" imgW="327483" imgH="19046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9937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矩形 1"/>
          <p:cNvSpPr>
            <a:spLocks noChangeArrowheads="1"/>
          </p:cNvSpPr>
          <p:nvPr/>
        </p:nvSpPr>
        <p:spPr bwMode="auto">
          <a:xfrm>
            <a:off x="122238" y="2232025"/>
            <a:ext cx="203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zh-CN"/>
              <a:t>ρ</a:t>
            </a:r>
            <a:r>
              <a:rPr lang="zh-CN" altLang="en-US"/>
              <a:t>是线密度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6" name="Object 2"/>
          <p:cNvGraphicFramePr>
            <a:graphicFrameLocks noChangeAspect="1"/>
          </p:cNvGraphicFramePr>
          <p:nvPr/>
        </p:nvGraphicFramePr>
        <p:xfrm>
          <a:off x="0" y="1143000"/>
          <a:ext cx="74342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8" name="公式" r:id="rId3" imgW="2857606" imgH="358030" progId="Equation.3">
                  <p:embed/>
                </p:oleObj>
              </mc:Choice>
              <mc:Fallback>
                <p:oleObj name="公式" r:id="rId3" imgW="2857606" imgH="35803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74342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7" name="Line 3"/>
          <p:cNvSpPr>
            <a:spLocks noChangeShapeType="1"/>
          </p:cNvSpPr>
          <p:nvPr/>
        </p:nvSpPr>
        <p:spPr bwMode="auto">
          <a:xfrm flipH="1" flipV="1">
            <a:off x="4191000" y="4572000"/>
            <a:ext cx="4953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48" name="Line 4"/>
          <p:cNvSpPr>
            <a:spLocks noChangeShapeType="1"/>
          </p:cNvSpPr>
          <p:nvPr/>
        </p:nvSpPr>
        <p:spPr bwMode="auto">
          <a:xfrm flipH="1" flipV="1">
            <a:off x="2057400" y="1143000"/>
            <a:ext cx="7086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304800" y="0"/>
          <a:ext cx="25860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9" name="公式" r:id="rId5" imgW="853582" imgH="358030" progId="Equation.3">
                  <p:embed/>
                </p:oleObj>
              </mc:Choice>
              <mc:Fallback>
                <p:oleObj name="公式" r:id="rId5" imgW="853582" imgH="358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25860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320675" y="2362200"/>
          <a:ext cx="6978650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0" name="公式" r:id="rId7" imgW="2682382" imgH="777146" progId="Equation.3">
                  <p:embed/>
                </p:oleObj>
              </mc:Choice>
              <mc:Fallback>
                <p:oleObj name="公式" r:id="rId7" imgW="2682382" imgH="7771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362200"/>
                        <a:ext cx="6978650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0" y="4724400"/>
          <a:ext cx="60309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name="公式" r:id="rId9" imgW="2308966" imgH="358030" progId="Equation.3">
                  <p:embed/>
                </p:oleObj>
              </mc:Choice>
              <mc:Fallback>
                <p:oleObj name="公式" r:id="rId9" imgW="2308966" imgH="3580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603091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6096000" y="4800600"/>
          <a:ext cx="2667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2" name="公式" r:id="rId11" imgW="1165754" imgH="358030" progId="Equation.3">
                  <p:embed/>
                </p:oleObj>
              </mc:Choice>
              <mc:Fallback>
                <p:oleObj name="公式" r:id="rId11" imgW="1165754" imgH="3580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2667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Line 2"/>
          <p:cNvSpPr>
            <a:spLocks noChangeShapeType="1"/>
          </p:cNvSpPr>
          <p:nvPr/>
        </p:nvSpPr>
        <p:spPr bwMode="auto">
          <a:xfrm flipH="1" flipV="1">
            <a:off x="4191000" y="3962400"/>
            <a:ext cx="4953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1" name="Line 3"/>
          <p:cNvSpPr>
            <a:spLocks noChangeShapeType="1"/>
          </p:cNvSpPr>
          <p:nvPr/>
        </p:nvSpPr>
        <p:spPr bwMode="auto">
          <a:xfrm flipH="1" flipV="1">
            <a:off x="3048000" y="1295400"/>
            <a:ext cx="6096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990600" y="4343400"/>
          <a:ext cx="1330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8" name="公式" r:id="rId3" imgW="418923" imgH="358030" progId="Equation.3">
                  <p:embed/>
                </p:oleObj>
              </mc:Choice>
              <mc:Fallback>
                <p:oleObj name="公式" r:id="rId3" imgW="418923" imgH="358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1330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3" name="Object 5"/>
          <p:cNvGraphicFramePr>
            <a:graphicFrameLocks noChangeAspect="1"/>
          </p:cNvGraphicFramePr>
          <p:nvPr/>
        </p:nvGraphicFramePr>
        <p:xfrm>
          <a:off x="0" y="1600200"/>
          <a:ext cx="72390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9" name="公式" r:id="rId5" imgW="2781477" imgH="594313" progId="Equation.3">
                  <p:embed/>
                </p:oleObj>
              </mc:Choice>
              <mc:Fallback>
                <p:oleObj name="公式" r:id="rId5" imgW="2781477" imgH="5943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72390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450850" y="0"/>
          <a:ext cx="59324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0" name="公式" r:id="rId7" imgW="2270689" imgH="358030" progId="Equation.3">
                  <p:embed/>
                </p:oleObj>
              </mc:Choice>
              <mc:Fallback>
                <p:oleObj name="公式" r:id="rId7" imgW="2270689" imgH="3580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0"/>
                        <a:ext cx="593248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685800" y="2895600"/>
          <a:ext cx="30638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1" name="公式" r:id="rId9" imgW="1158098" imgH="358030" progId="Equation.3">
                  <p:embed/>
                </p:oleObj>
              </mc:Choice>
              <mc:Fallback>
                <p:oleObj name="公式" r:id="rId9" imgW="1158098" imgH="3580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30638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743200" y="2286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5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743200" y="1600200"/>
          <a:ext cx="52498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6" name="公式" r:id="rId5" imgW="1767982" imgH="213376" progId="Equation.3">
                  <p:embed/>
                </p:oleObj>
              </mc:Choice>
              <mc:Fallback>
                <p:oleObj name="公式" r:id="rId5" imgW="1767982" imgH="213376" progId="Equation.3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52498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743200" y="914400"/>
          <a:ext cx="4816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7" name="公式" r:id="rId7" imgW="1714394" imgH="213376" progId="Equation.3">
                  <p:embed/>
                </p:oleObj>
              </mc:Choice>
              <mc:Fallback>
                <p:oleObj name="公式" r:id="rId7" imgW="1714394" imgH="213376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14400"/>
                        <a:ext cx="4816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714625" y="2438400"/>
          <a:ext cx="64293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8" name="公式" r:id="rId9" imgW="2171594" imgH="213376" progId="Equation.3">
                  <p:embed/>
                </p:oleObj>
              </mc:Choice>
              <mc:Fallback>
                <p:oleObj name="公式" r:id="rId9" imgW="2171594" imgH="213376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438400"/>
                        <a:ext cx="64293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2" name="Line 6"/>
          <p:cNvSpPr>
            <a:spLocks noChangeShapeType="1"/>
          </p:cNvSpPr>
          <p:nvPr/>
        </p:nvSpPr>
        <p:spPr bwMode="auto">
          <a:xfrm flipH="1" flipV="1">
            <a:off x="3803650" y="3200400"/>
            <a:ext cx="53403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0"/>
            <a:ext cx="1600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例：求定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解问题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1786" name="Rectangle 10"/>
          <p:cNvSpPr>
            <a:spLocks noChangeArrowheads="1"/>
          </p:cNvSpPr>
          <p:nvPr/>
        </p:nvSpPr>
        <p:spPr bwMode="auto">
          <a:xfrm>
            <a:off x="49213" y="3276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15819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9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115830" y="327087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未知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延拓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50009"/>
              </p:ext>
            </p:extLst>
          </p:nvPr>
        </p:nvGraphicFramePr>
        <p:xfrm>
          <a:off x="482596" y="3849216"/>
          <a:ext cx="549195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0" name="Equation" r:id="rId13" imgW="1879560" imgH="203040" progId="Equation.DSMT4">
                  <p:embed/>
                </p:oleObj>
              </mc:Choice>
              <mc:Fallback>
                <p:oleObj name="Equation" r:id="rId13" imgW="1879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596" y="3849216"/>
                        <a:ext cx="5491956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924604"/>
              </p:ext>
            </p:extLst>
          </p:nvPr>
        </p:nvGraphicFramePr>
        <p:xfrm>
          <a:off x="468313" y="4327525"/>
          <a:ext cx="4953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1" name="Equation" r:id="rId15" imgW="1765080" imgH="457200" progId="Equation.DSMT4">
                  <p:embed/>
                </p:oleObj>
              </mc:Choice>
              <mc:Fallback>
                <p:oleObj name="Equation" r:id="rId15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4327525"/>
                        <a:ext cx="49530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16141"/>
              </p:ext>
            </p:extLst>
          </p:nvPr>
        </p:nvGraphicFramePr>
        <p:xfrm>
          <a:off x="487970" y="5561641"/>
          <a:ext cx="51323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2" name="Equation" r:id="rId17" imgW="1828800" imgH="457200" progId="Equation.DSMT4">
                  <p:embed/>
                </p:oleObj>
              </mc:Choice>
              <mc:Fallback>
                <p:oleObj name="Equation" r:id="rId17" imgW="182880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970" y="5561641"/>
                        <a:ext cx="5132387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2039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69363"/>
              </p:ext>
            </p:extLst>
          </p:nvPr>
        </p:nvGraphicFramePr>
        <p:xfrm>
          <a:off x="1055118" y="222398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0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18" y="222398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08581"/>
              </p:ext>
            </p:extLst>
          </p:nvPr>
        </p:nvGraphicFramePr>
        <p:xfrm>
          <a:off x="1043608" y="908050"/>
          <a:ext cx="549195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2" name="Equation" r:id="rId7" imgW="1879560" imgH="203040" progId="Equation.DSMT4">
                  <p:embed/>
                </p:oleObj>
              </mc:Choice>
              <mc:Fallback>
                <p:oleObj name="Equation" r:id="rId7" imgW="1879560" imgH="203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908050"/>
                        <a:ext cx="5491956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01768"/>
              </p:ext>
            </p:extLst>
          </p:nvPr>
        </p:nvGraphicFramePr>
        <p:xfrm>
          <a:off x="688888" y="1297123"/>
          <a:ext cx="4953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3" name="Equation" r:id="rId9" imgW="1765080" imgH="457200" progId="Equation.DSMT4">
                  <p:embed/>
                </p:oleObj>
              </mc:Choice>
              <mc:Fallback>
                <p:oleObj name="Equation" r:id="rId9" imgW="176508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888" y="1297123"/>
                        <a:ext cx="49530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54422"/>
              </p:ext>
            </p:extLst>
          </p:nvPr>
        </p:nvGraphicFramePr>
        <p:xfrm>
          <a:off x="599194" y="2473917"/>
          <a:ext cx="51323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4" name="Equation" r:id="rId11" imgW="1828800" imgH="457200" progId="Equation.DSMT4">
                  <p:embed/>
                </p:oleObj>
              </mc:Choice>
              <mc:Fallback>
                <p:oleObj name="Equation" r:id="rId11" imgW="1828800" imgH="4572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194" y="2473917"/>
                        <a:ext cx="5132387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46504"/>
              </p:ext>
            </p:extLst>
          </p:nvPr>
        </p:nvGraphicFramePr>
        <p:xfrm>
          <a:off x="179512" y="3949700"/>
          <a:ext cx="8097419" cy="11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5" name="Equation" r:id="rId13" imgW="2882880" imgH="393480" progId="Equation.DSMT4">
                  <p:embed/>
                </p:oleObj>
              </mc:Choice>
              <mc:Fallback>
                <p:oleObj name="Equation" r:id="rId13" imgW="2882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512" y="3949700"/>
                        <a:ext cx="8097419" cy="11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65374"/>
              </p:ext>
            </p:extLst>
          </p:nvPr>
        </p:nvGraphicFramePr>
        <p:xfrm>
          <a:off x="202513" y="4738353"/>
          <a:ext cx="8080115" cy="202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6" name="Equation" r:id="rId15" imgW="3251160" imgH="812520" progId="Equation.DSMT4">
                  <p:embed/>
                </p:oleObj>
              </mc:Choice>
              <mc:Fallback>
                <p:oleObj name="Equation" r:id="rId15" imgW="3251160" imgH="8125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513" y="4738353"/>
                        <a:ext cx="8080115" cy="202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2110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25161"/>
              </p:ext>
            </p:extLst>
          </p:nvPr>
        </p:nvGraphicFramePr>
        <p:xfrm>
          <a:off x="1043608" y="116632"/>
          <a:ext cx="55864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7" name="Equation" r:id="rId3" imgW="2247840" imgH="393480" progId="Equation.DSMT4">
                  <p:embed/>
                </p:oleObj>
              </mc:Choice>
              <mc:Fallback>
                <p:oleObj name="Equation" r:id="rId3" imgW="2247840" imgH="39348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16632"/>
                        <a:ext cx="55864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15198" y="134076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不妨令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32459"/>
              </p:ext>
            </p:extLst>
          </p:nvPr>
        </p:nvGraphicFramePr>
        <p:xfrm>
          <a:off x="1691680" y="1127684"/>
          <a:ext cx="45148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8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1127684"/>
                        <a:ext cx="4514850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03972"/>
              </p:ext>
            </p:extLst>
          </p:nvPr>
        </p:nvGraphicFramePr>
        <p:xfrm>
          <a:off x="323528" y="1955006"/>
          <a:ext cx="30638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9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1955006"/>
                        <a:ext cx="30638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21018"/>
              </p:ext>
            </p:extLst>
          </p:nvPr>
        </p:nvGraphicFramePr>
        <p:xfrm>
          <a:off x="58704" y="2865437"/>
          <a:ext cx="9094788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0" name="Equation" r:id="rId9" imgW="3238200" imgH="812520" progId="Equation.DSMT4">
                  <p:embed/>
                </p:oleObj>
              </mc:Choice>
              <mc:Fallback>
                <p:oleObj name="Equation" r:id="rId9" imgW="3238200" imgH="8125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04" y="2865437"/>
                        <a:ext cx="9094788" cy="228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381000" y="5486400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4038600" y="5702300"/>
          <a:ext cx="25463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1" name="公式" r:id="rId11" imgW="838271" imgH="358030" progId="Equation.3">
                  <p:embed/>
                </p:oleObj>
              </mc:Choice>
              <mc:Fallback>
                <p:oleObj name="公式" r:id="rId11" imgW="838271" imgH="358030" progId="Equation.3">
                  <p:embed/>
                  <p:pic>
                    <p:nvPicPr>
                      <p:cNvPr id="3307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02300"/>
                        <a:ext cx="25463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"/>
          <p:cNvGraphicFramePr>
            <a:graphicFrameLocks noChangeAspect="1"/>
          </p:cNvGraphicFramePr>
          <p:nvPr/>
        </p:nvGraphicFramePr>
        <p:xfrm>
          <a:off x="1828800" y="5486400"/>
          <a:ext cx="1546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2" name="公式" r:id="rId13" imgW="495477" imgH="167561" progId="Equation.3">
                  <p:embed/>
                </p:oleObj>
              </mc:Choice>
              <mc:Fallback>
                <p:oleObj name="公式" r:id="rId13" imgW="495477" imgH="167561" progId="Equation.3">
                  <p:embed/>
                  <p:pic>
                    <p:nvPicPr>
                      <p:cNvPr id="3307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15462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4343400" y="4953000"/>
          <a:ext cx="365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3" name="公式" r:id="rId15" imgW="91440" imgH="137019" progId="Equation.3">
                  <p:embed/>
                </p:oleObj>
              </mc:Choice>
              <mc:Fallback>
                <p:oleObj name="公式" r:id="rId15" imgW="91440" imgH="137019" progId="Equation.3">
                  <p:embed/>
                  <p:pic>
                    <p:nvPicPr>
                      <p:cNvPr id="3307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53000"/>
                        <a:ext cx="365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6"/>
          <p:cNvSpPr>
            <a:spLocks/>
          </p:cNvSpPr>
          <p:nvPr/>
        </p:nvSpPr>
        <p:spPr bwMode="auto">
          <a:xfrm>
            <a:off x="3505200" y="5334000"/>
            <a:ext cx="457200" cy="838200"/>
          </a:xfrm>
          <a:prstGeom prst="leftBrace">
            <a:avLst>
              <a:gd name="adj1" fmla="val 3868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12" name="Object 38"/>
          <p:cNvGraphicFramePr>
            <a:graphicFrameLocks noChangeAspect="1"/>
          </p:cNvGraphicFramePr>
          <p:nvPr/>
        </p:nvGraphicFramePr>
        <p:xfrm>
          <a:off x="7391400" y="6096000"/>
          <a:ext cx="1435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4" name="公式" r:id="rId17" imgW="457200" imgH="137019" progId="Equation.3">
                  <p:embed/>
                </p:oleObj>
              </mc:Choice>
              <mc:Fallback>
                <p:oleObj name="公式" r:id="rId17" imgW="457200" imgH="137019" progId="Equation.3">
                  <p:embed/>
                  <p:pic>
                    <p:nvPicPr>
                      <p:cNvPr id="3307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096000"/>
                        <a:ext cx="14351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9"/>
          <p:cNvGraphicFramePr>
            <a:graphicFrameLocks noChangeAspect="1"/>
          </p:cNvGraphicFramePr>
          <p:nvPr/>
        </p:nvGraphicFramePr>
        <p:xfrm>
          <a:off x="7315200" y="5105400"/>
          <a:ext cx="1435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5" name="公式" r:id="rId19" imgW="457200" imgH="137019" progId="Equation.3">
                  <p:embed/>
                </p:oleObj>
              </mc:Choice>
              <mc:Fallback>
                <p:oleObj name="公式" r:id="rId19" imgW="457200" imgH="137019" progId="Equation.3">
                  <p:embed/>
                  <p:pic>
                    <p:nvPicPr>
                      <p:cNvPr id="3307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05400"/>
                        <a:ext cx="14351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17190"/>
              </p:ext>
            </p:extLst>
          </p:nvPr>
        </p:nvGraphicFramePr>
        <p:xfrm>
          <a:off x="7596336" y="2370250"/>
          <a:ext cx="1414983" cy="53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6" name="Equation" r:id="rId21" imgW="406080" imgH="152280" progId="Equation.DSMT4">
                  <p:embed/>
                </p:oleObj>
              </mc:Choice>
              <mc:Fallback>
                <p:oleObj name="Equation" r:id="rId21" imgW="4060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96336" y="2370250"/>
                        <a:ext cx="1414983" cy="530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4353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24195"/>
              </p:ext>
            </p:extLst>
          </p:nvPr>
        </p:nvGraphicFramePr>
        <p:xfrm>
          <a:off x="1115616" y="22292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1" name="公式" r:id="rId3" imgW="822960" imgH="205740" progId="Equation.3">
                  <p:embed/>
                </p:oleObj>
              </mc:Choice>
              <mc:Fallback>
                <p:oleObj name="公式" r:id="rId3" imgW="822960" imgH="20574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292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39886"/>
              </p:ext>
            </p:extLst>
          </p:nvPr>
        </p:nvGraphicFramePr>
        <p:xfrm>
          <a:off x="1115616" y="1594520"/>
          <a:ext cx="52498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2" name="公式" r:id="rId5" imgW="1767982" imgH="213376" progId="Equation.3">
                  <p:embed/>
                </p:oleObj>
              </mc:Choice>
              <mc:Fallback>
                <p:oleObj name="公式" r:id="rId5" imgW="1767982" imgH="213376" progId="Equation.3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94520"/>
                        <a:ext cx="52498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453859"/>
              </p:ext>
            </p:extLst>
          </p:nvPr>
        </p:nvGraphicFramePr>
        <p:xfrm>
          <a:off x="1115616" y="908720"/>
          <a:ext cx="4816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3" name="公式" r:id="rId7" imgW="1714394" imgH="213376" progId="Equation.3">
                  <p:embed/>
                </p:oleObj>
              </mc:Choice>
              <mc:Fallback>
                <p:oleObj name="公式" r:id="rId7" imgW="1714394" imgH="213376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4816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97207"/>
              </p:ext>
            </p:extLst>
          </p:nvPr>
        </p:nvGraphicFramePr>
        <p:xfrm>
          <a:off x="1112401" y="2238642"/>
          <a:ext cx="6290393" cy="8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Equation" r:id="rId9" imgW="1993680" imgH="253800" progId="Equation.DSMT4">
                  <p:embed/>
                </p:oleObj>
              </mc:Choice>
              <mc:Fallback>
                <p:oleObj name="Equation" r:id="rId9" imgW="1993680" imgH="253800" progId="Equation.DSMT4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01" y="2238642"/>
                        <a:ext cx="6290393" cy="8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11450"/>
              </p:ext>
            </p:extLst>
          </p:nvPr>
        </p:nvGraphicFramePr>
        <p:xfrm>
          <a:off x="910813" y="3135114"/>
          <a:ext cx="2638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Equation" r:id="rId11" imgW="939600" imgH="393480" progId="Equation.DSMT4">
                  <p:embed/>
                </p:oleObj>
              </mc:Choice>
              <mc:Fallback>
                <p:oleObj name="Equation" r:id="rId11" imgW="93960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0813" y="3135114"/>
                        <a:ext cx="263842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568" y="4255188"/>
            <a:ext cx="7464257" cy="2141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57980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0" y="0"/>
            <a:ext cx="4648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（四）、达朗贝解的适定性</a:t>
            </a: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7315200" y="3200400"/>
          <a:ext cx="11096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4" name="公式" r:id="rId3" imgW="342794" imgH="175197" progId="Equation.3">
                  <p:embed/>
                </p:oleObj>
              </mc:Choice>
              <mc:Fallback>
                <p:oleObj name="公式" r:id="rId3" imgW="342794" imgH="1751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200400"/>
                        <a:ext cx="11096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457200" y="3657600"/>
          <a:ext cx="1885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" name="公式" r:id="rId5" imgW="647735" imgH="213376" progId="Equation.3">
                  <p:embed/>
                </p:oleObj>
              </mc:Choice>
              <mc:Fallback>
                <p:oleObj name="公式" r:id="rId5" imgW="647735" imgH="2133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885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1" name="Line 9"/>
          <p:cNvSpPr>
            <a:spLocks noChangeShapeType="1"/>
          </p:cNvSpPr>
          <p:nvPr/>
        </p:nvSpPr>
        <p:spPr bwMode="auto">
          <a:xfrm flipH="1" flipV="1">
            <a:off x="3803650" y="2133600"/>
            <a:ext cx="534035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533400" y="289877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考虑初始条件有两组，差别微小</a:t>
            </a:r>
          </a:p>
        </p:txBody>
      </p: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533400" y="990600"/>
            <a:ext cx="708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x)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有直到二阶导数，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sz="2800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x)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有直到一阶导数，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达朗贝解存在</a:t>
            </a:r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-39688" y="457200"/>
            <a:ext cx="359092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、达朗贝解的存在性</a:t>
            </a:r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0" y="2133600"/>
            <a:ext cx="359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、达朗贝解的稳定性</a:t>
            </a:r>
          </a:p>
        </p:txBody>
      </p:sp>
      <p:graphicFrame>
        <p:nvGraphicFramePr>
          <p:cNvPr id="315409" name="Object 17"/>
          <p:cNvGraphicFramePr>
            <a:graphicFrameLocks noChangeAspect="1"/>
          </p:cNvGraphicFramePr>
          <p:nvPr/>
        </p:nvGraphicFramePr>
        <p:xfrm>
          <a:off x="7315200" y="4114800"/>
          <a:ext cx="1141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" name="公式" r:id="rId7" imgW="358105" imgH="175197" progId="Equation.3">
                  <p:embed/>
                </p:oleObj>
              </mc:Choice>
              <mc:Fallback>
                <p:oleObj name="公式" r:id="rId7" imgW="358105" imgH="17519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14800"/>
                        <a:ext cx="11414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0" name="Object 18"/>
          <p:cNvGraphicFramePr>
            <a:graphicFrameLocks noChangeAspect="1"/>
          </p:cNvGraphicFramePr>
          <p:nvPr/>
        </p:nvGraphicFramePr>
        <p:xfrm>
          <a:off x="5029200" y="3657600"/>
          <a:ext cx="1885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7" name="公式" r:id="rId9" imgW="647735" imgH="213376" progId="Equation.3">
                  <p:embed/>
                </p:oleObj>
              </mc:Choice>
              <mc:Fallback>
                <p:oleObj name="公式" r:id="rId9" imgW="647735" imgH="2133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1885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1" name="Object 19"/>
          <p:cNvGraphicFramePr>
            <a:graphicFrameLocks noChangeAspect="1"/>
          </p:cNvGraphicFramePr>
          <p:nvPr/>
        </p:nvGraphicFramePr>
        <p:xfrm>
          <a:off x="762000" y="4953000"/>
          <a:ext cx="31067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8" name="公式" r:id="rId11" imgW="1089625" imgH="213376" progId="Equation.3">
                  <p:embed/>
                </p:oleObj>
              </mc:Choice>
              <mc:Fallback>
                <p:oleObj name="公式" r:id="rId11" imgW="1089625" imgH="2133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31067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/>
        </p:nvGraphicFramePr>
        <p:xfrm>
          <a:off x="5715000" y="4953000"/>
          <a:ext cx="3141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9" name="公式" r:id="rId13" imgW="1104935" imgH="213376" progId="Equation.3">
                  <p:embed/>
                </p:oleObj>
              </mc:Choice>
              <mc:Fallback>
                <p:oleObj name="公式" r:id="rId13" imgW="1104935" imgH="2133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31416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13" name="AutoShape 21"/>
          <p:cNvSpPr>
            <a:spLocks/>
          </p:cNvSpPr>
          <p:nvPr/>
        </p:nvSpPr>
        <p:spPr bwMode="auto">
          <a:xfrm>
            <a:off x="2362200" y="3581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15414" name="AutoShape 22"/>
          <p:cNvSpPr>
            <a:spLocks/>
          </p:cNvSpPr>
          <p:nvPr/>
        </p:nvSpPr>
        <p:spPr bwMode="auto">
          <a:xfrm>
            <a:off x="7010400" y="3581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5415" name="Object 23"/>
          <p:cNvGraphicFramePr>
            <a:graphicFrameLocks noChangeAspect="1"/>
          </p:cNvGraphicFramePr>
          <p:nvPr/>
        </p:nvGraphicFramePr>
        <p:xfrm>
          <a:off x="2590800" y="3276600"/>
          <a:ext cx="1012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0" name="公式" r:id="rId15" imgW="327483" imgH="175197" progId="Equation.3">
                  <p:embed/>
                </p:oleObj>
              </mc:Choice>
              <mc:Fallback>
                <p:oleObj name="公式" r:id="rId15" imgW="327483" imgH="17519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10128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6" name="Object 24"/>
          <p:cNvGraphicFramePr>
            <a:graphicFrameLocks noChangeAspect="1"/>
          </p:cNvGraphicFramePr>
          <p:nvPr/>
        </p:nvGraphicFramePr>
        <p:xfrm>
          <a:off x="2667000" y="4191000"/>
          <a:ext cx="10477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1" name="公式" r:id="rId17" imgW="342794" imgH="175197" progId="Equation.3">
                  <p:embed/>
                </p:oleObj>
              </mc:Choice>
              <mc:Fallback>
                <p:oleObj name="公式" r:id="rId17" imgW="342794" imgH="17519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10477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23" name="Object 7"/>
          <p:cNvGraphicFramePr>
            <a:graphicFrameLocks noChangeAspect="1"/>
          </p:cNvGraphicFramePr>
          <p:nvPr/>
        </p:nvGraphicFramePr>
        <p:xfrm>
          <a:off x="533400" y="0"/>
          <a:ext cx="31067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1" name="公式" r:id="rId3" imgW="1089625" imgH="213376" progId="Equation.3">
                  <p:embed/>
                </p:oleObj>
              </mc:Choice>
              <mc:Fallback>
                <p:oleObj name="公式" r:id="rId3" imgW="1089625" imgH="2133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31067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4" name="Object 8"/>
          <p:cNvGraphicFramePr>
            <a:graphicFrameLocks noChangeAspect="1"/>
          </p:cNvGraphicFramePr>
          <p:nvPr/>
        </p:nvGraphicFramePr>
        <p:xfrm>
          <a:off x="5410200" y="0"/>
          <a:ext cx="3141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2" name="公式" r:id="rId5" imgW="1104935" imgH="213376" progId="Equation.3">
                  <p:embed/>
                </p:oleObj>
              </mc:Choice>
              <mc:Fallback>
                <p:oleObj name="公式" r:id="rId5" imgW="1104935" imgH="2133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0"/>
                        <a:ext cx="31416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9" name="Line 13"/>
          <p:cNvSpPr>
            <a:spLocks noChangeShapeType="1"/>
          </p:cNvSpPr>
          <p:nvPr/>
        </p:nvSpPr>
        <p:spPr bwMode="auto">
          <a:xfrm flipH="1" flipV="1">
            <a:off x="3657600" y="838200"/>
            <a:ext cx="5410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0" y="990600"/>
          <a:ext cx="723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3" name="公式" r:id="rId7" imgW="2781477" imgH="358030" progId="Equation.3">
                  <p:embed/>
                </p:oleObj>
              </mc:Choice>
              <mc:Fallback>
                <p:oleObj name="公式" r:id="rId7" imgW="2781477" imgH="3580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72390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97796"/>
              </p:ext>
            </p:extLst>
          </p:nvPr>
        </p:nvGraphicFramePr>
        <p:xfrm>
          <a:off x="323528" y="2101812"/>
          <a:ext cx="5567363" cy="111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4" name="Equation" r:id="rId9" imgW="2070000" imgH="393480" progId="Equation.DSMT4">
                  <p:embed/>
                </p:oleObj>
              </mc:Choice>
              <mc:Fallback>
                <p:oleObj name="Equation" r:id="rId9" imgW="20700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01812"/>
                        <a:ext cx="5567363" cy="1112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2" name="Line 16"/>
          <p:cNvSpPr>
            <a:spLocks noChangeShapeType="1"/>
          </p:cNvSpPr>
          <p:nvPr/>
        </p:nvSpPr>
        <p:spPr bwMode="auto">
          <a:xfrm flipH="1" flipV="1">
            <a:off x="4800600" y="2209800"/>
            <a:ext cx="4343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6433" name="Object 17"/>
          <p:cNvGraphicFramePr>
            <a:graphicFrameLocks noChangeAspect="1"/>
          </p:cNvGraphicFramePr>
          <p:nvPr/>
        </p:nvGraphicFramePr>
        <p:xfrm>
          <a:off x="1600200" y="3200400"/>
          <a:ext cx="42068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5" name="公式" r:id="rId11" imgW="1600413" imgH="358030" progId="Equation.3">
                  <p:embed/>
                </p:oleObj>
              </mc:Choice>
              <mc:Fallback>
                <p:oleObj name="公式" r:id="rId11" imgW="1600413" imgH="3580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42068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/>
          <p:cNvGraphicFramePr>
            <a:graphicFrameLocks noChangeAspect="1"/>
          </p:cNvGraphicFramePr>
          <p:nvPr/>
        </p:nvGraphicFramePr>
        <p:xfrm>
          <a:off x="1600200" y="4267200"/>
          <a:ext cx="44005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6" name="公式" r:id="rId13" imgW="1676542" imgH="358030" progId="Equation.3">
                  <p:embed/>
                </p:oleObj>
              </mc:Choice>
              <mc:Fallback>
                <p:oleObj name="公式" r:id="rId13" imgW="1676542" imgH="3580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44005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/>
        </p:nvGraphicFramePr>
        <p:xfrm>
          <a:off x="1524000" y="5334000"/>
          <a:ext cx="4572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7" name="公式" r:id="rId15" imgW="1622954" imgH="358030" progId="Equation.3">
                  <p:embed/>
                </p:oleObj>
              </mc:Choice>
              <mc:Fallback>
                <p:oleObj name="公式" r:id="rId15" imgW="1622954" imgH="3580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4572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6" name="Object 20"/>
          <p:cNvGraphicFramePr>
            <a:graphicFrameLocks noChangeAspect="1"/>
          </p:cNvGraphicFramePr>
          <p:nvPr/>
        </p:nvGraphicFramePr>
        <p:xfrm>
          <a:off x="6172200" y="5638800"/>
          <a:ext cx="1704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8" name="公式" r:id="rId17" imgW="586917" imgH="167561" progId="Equation.3">
                  <p:embed/>
                </p:oleObj>
              </mc:Choice>
              <mc:Fallback>
                <p:oleObj name="公式" r:id="rId17" imgW="586917" imgH="16756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8800"/>
                        <a:ext cx="1704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6019800" y="6338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达朗贝解的稳定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0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78851" name="Line 5"/>
          <p:cNvSpPr>
            <a:spLocks noChangeShapeType="1"/>
          </p:cNvSpPr>
          <p:nvPr/>
        </p:nvSpPr>
        <p:spPr bwMode="auto">
          <a:xfrm flipH="1">
            <a:off x="3810000" y="2514600"/>
            <a:ext cx="533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152400" y="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例：求定解问题</a:t>
            </a:r>
          </a:p>
        </p:txBody>
      </p:sp>
      <p:graphicFrame>
        <p:nvGraphicFramePr>
          <p:cNvPr id="78853" name="Object 7"/>
          <p:cNvGraphicFramePr>
            <a:graphicFrameLocks noChangeAspect="1"/>
          </p:cNvGraphicFramePr>
          <p:nvPr/>
        </p:nvGraphicFramePr>
        <p:xfrm>
          <a:off x="1828800" y="533400"/>
          <a:ext cx="50085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85" name="公式" r:id="rId3" imgW="1958517" imgH="190469" progId="Equation.3">
                  <p:embed/>
                </p:oleObj>
              </mc:Choice>
              <mc:Fallback>
                <p:oleObj name="公式" r:id="rId3" imgW="1958517" imgH="1904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"/>
                        <a:ext cx="50085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8"/>
          <p:cNvGraphicFramePr>
            <a:graphicFrameLocks noChangeAspect="1"/>
          </p:cNvGraphicFramePr>
          <p:nvPr/>
        </p:nvGraphicFramePr>
        <p:xfrm>
          <a:off x="1828800" y="1219200"/>
          <a:ext cx="4108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86" name="公式" r:id="rId5" imgW="1371600" imgH="167561" progId="Equation.3">
                  <p:embed/>
                </p:oleObj>
              </mc:Choice>
              <mc:Fallback>
                <p:oleObj name="公式" r:id="rId5" imgW="1371600" imgH="16756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41084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37010"/>
              </p:ext>
            </p:extLst>
          </p:nvPr>
        </p:nvGraphicFramePr>
        <p:xfrm>
          <a:off x="1778000" y="1766888"/>
          <a:ext cx="4090144" cy="62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87" name="Equation" r:id="rId7" imgW="1346040" imgH="203040" progId="Equation.DSMT4">
                  <p:embed/>
                </p:oleObj>
              </mc:Choice>
              <mc:Fallback>
                <p:oleObj name="Equation" r:id="rId7" imgW="13460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766888"/>
                        <a:ext cx="4090144" cy="628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AutoShape 10"/>
          <p:cNvSpPr>
            <a:spLocks/>
          </p:cNvSpPr>
          <p:nvPr/>
        </p:nvSpPr>
        <p:spPr bwMode="auto">
          <a:xfrm>
            <a:off x="1219200" y="76200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685800" y="2743200"/>
            <a:ext cx="731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方程（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）对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求导后减去（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）对</a:t>
            </a:r>
            <a:r>
              <a:rPr lang="en-US" altLang="en-US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求导变化为</a:t>
            </a:r>
          </a:p>
        </p:txBody>
      </p:sp>
      <p:sp>
        <p:nvSpPr>
          <p:cNvPr id="78858" name="Rectangle 16"/>
          <p:cNvSpPr>
            <a:spLocks noChangeArrowheads="1"/>
          </p:cNvSpPr>
          <p:nvPr/>
        </p:nvSpPr>
        <p:spPr bwMode="auto">
          <a:xfrm>
            <a:off x="7772400" y="5334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44081" name="Object 17"/>
          <p:cNvGraphicFramePr>
            <a:graphicFrameLocks noChangeAspect="1"/>
          </p:cNvGraphicFramePr>
          <p:nvPr/>
        </p:nvGraphicFramePr>
        <p:xfrm>
          <a:off x="3048000" y="3276600"/>
          <a:ext cx="21066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88" name="公式" r:id="rId9" imgW="686013" imgH="190469" progId="Equation.3">
                  <p:embed/>
                </p:oleObj>
              </mc:Choice>
              <mc:Fallback>
                <p:oleObj name="公式" r:id="rId9" imgW="686013" imgH="1904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1066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7620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解为</a:t>
            </a:r>
          </a:p>
        </p:txBody>
      </p:sp>
      <p:graphicFrame>
        <p:nvGraphicFramePr>
          <p:cNvPr id="344084" name="Object 20"/>
          <p:cNvGraphicFramePr>
            <a:graphicFrameLocks noChangeAspect="1"/>
          </p:cNvGraphicFramePr>
          <p:nvPr/>
        </p:nvGraphicFramePr>
        <p:xfrm>
          <a:off x="2971800" y="3886200"/>
          <a:ext cx="3697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89" name="公式" r:id="rId11" imgW="1386911" imgH="175197" progId="Equation.3">
                  <p:embed/>
                </p:oleObj>
              </mc:Choice>
              <mc:Fallback>
                <p:oleObj name="公式" r:id="rId11" imgW="1386911" imgH="17519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3697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381000" y="571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sp>
        <p:nvSpPr>
          <p:cNvPr id="344086" name="Rectangle 22"/>
          <p:cNvSpPr>
            <a:spLocks noChangeArrowheads="1"/>
          </p:cNvSpPr>
          <p:nvPr/>
        </p:nvSpPr>
        <p:spPr bwMode="auto">
          <a:xfrm>
            <a:off x="2057400" y="4495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）式有</a:t>
            </a:r>
          </a:p>
        </p:txBody>
      </p:sp>
      <p:graphicFrame>
        <p:nvGraphicFramePr>
          <p:cNvPr id="344087" name="Object 23"/>
          <p:cNvGraphicFramePr>
            <a:graphicFrameLocks noChangeAspect="1"/>
          </p:cNvGraphicFramePr>
          <p:nvPr/>
        </p:nvGraphicFramePr>
        <p:xfrm>
          <a:off x="304800" y="5029200"/>
          <a:ext cx="7394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0" name="公式" r:id="rId13" imgW="2804018" imgH="175197" progId="Equation.3">
                  <p:embed/>
                </p:oleObj>
              </mc:Choice>
              <mc:Fallback>
                <p:oleObj name="公式" r:id="rId13" imgW="2804018" imgH="17519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7394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88" name="Object 24"/>
          <p:cNvGraphicFramePr>
            <a:graphicFrameLocks noChangeAspect="1"/>
          </p:cNvGraphicFramePr>
          <p:nvPr/>
        </p:nvGraphicFramePr>
        <p:xfrm>
          <a:off x="1981200" y="5715000"/>
          <a:ext cx="2311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1" name="公式" r:id="rId15" imgW="853582" imgH="175197" progId="Equation.3">
                  <p:embed/>
                </p:oleObj>
              </mc:Choice>
              <mc:Fallback>
                <p:oleObj name="公式" r:id="rId15" imgW="853582" imgH="17519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2311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89" name="Object 25"/>
          <p:cNvGraphicFramePr>
            <a:graphicFrameLocks noChangeAspect="1"/>
          </p:cNvGraphicFramePr>
          <p:nvPr/>
        </p:nvGraphicFramePr>
        <p:xfrm>
          <a:off x="5449888" y="5715000"/>
          <a:ext cx="2079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2" name="公式" r:id="rId17" imgW="762142" imgH="175197" progId="Equation.3">
                  <p:embed/>
                </p:oleObj>
              </mc:Choice>
              <mc:Fallback>
                <p:oleObj name="公式" r:id="rId17" imgW="762142" imgH="17519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5715000"/>
                        <a:ext cx="20796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90" name="AutoShape 26"/>
          <p:cNvSpPr>
            <a:spLocks noChangeArrowheads="1"/>
          </p:cNvSpPr>
          <p:nvPr/>
        </p:nvSpPr>
        <p:spPr bwMode="auto">
          <a:xfrm>
            <a:off x="2057400" y="3352800"/>
            <a:ext cx="381000" cy="5334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4091" name="AutoShape 27"/>
          <p:cNvSpPr>
            <a:spLocks noChangeArrowheads="1"/>
          </p:cNvSpPr>
          <p:nvPr/>
        </p:nvSpPr>
        <p:spPr bwMode="auto">
          <a:xfrm>
            <a:off x="4495800" y="5715000"/>
            <a:ext cx="381000" cy="5334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3810000" y="22098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5094" name="Object 6"/>
          <p:cNvGraphicFramePr>
            <a:graphicFrameLocks noChangeAspect="1"/>
          </p:cNvGraphicFramePr>
          <p:nvPr/>
        </p:nvGraphicFramePr>
        <p:xfrm>
          <a:off x="3962400" y="914400"/>
          <a:ext cx="4108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1" name="公式" r:id="rId3" imgW="1371600" imgH="167561" progId="Equation.3">
                  <p:embed/>
                </p:oleObj>
              </mc:Choice>
              <mc:Fallback>
                <p:oleObj name="公式" r:id="rId3" imgW="1371600" imgH="1675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41084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86634"/>
              </p:ext>
            </p:extLst>
          </p:nvPr>
        </p:nvGraphicFramePr>
        <p:xfrm>
          <a:off x="3962400" y="1485241"/>
          <a:ext cx="3816424" cy="62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2" name="Equation" r:id="rId5" imgW="1346040" imgH="203040" progId="Equation.DSMT4">
                  <p:embed/>
                </p:oleObj>
              </mc:Choice>
              <mc:Fallback>
                <p:oleObj name="Equation" r:id="rId5" imgW="13460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85241"/>
                        <a:ext cx="3816424" cy="62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AutoShape 8"/>
          <p:cNvSpPr>
            <a:spLocks/>
          </p:cNvSpPr>
          <p:nvPr/>
        </p:nvSpPr>
        <p:spPr bwMode="auto">
          <a:xfrm>
            <a:off x="3352800" y="1219200"/>
            <a:ext cx="457200" cy="685800"/>
          </a:xfrm>
          <a:prstGeom prst="leftBrace">
            <a:avLst>
              <a:gd name="adj1" fmla="val 12500"/>
              <a:gd name="adj2" fmla="val 5370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7987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687696"/>
              </p:ext>
            </p:extLst>
          </p:nvPr>
        </p:nvGraphicFramePr>
        <p:xfrm>
          <a:off x="423491" y="92869"/>
          <a:ext cx="6053510" cy="73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3" name="Equation" r:id="rId7" imgW="2273040" imgH="228600" progId="Equation.DSMT4">
                  <p:embed/>
                </p:oleObj>
              </mc:Choice>
              <mc:Fallback>
                <p:oleObj name="Equation" r:id="rId7" imgW="22730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91" y="92869"/>
                        <a:ext cx="6053510" cy="73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533400" y="1295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73715"/>
              </p:ext>
            </p:extLst>
          </p:nvPr>
        </p:nvGraphicFramePr>
        <p:xfrm>
          <a:off x="693009" y="2318562"/>
          <a:ext cx="5799882" cy="126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4" name="Equation" r:id="rId9" imgW="2095200" imgH="457200" progId="Equation.DSMT4">
                  <p:embed/>
                </p:oleObj>
              </mc:Choice>
              <mc:Fallback>
                <p:oleObj name="Equation" r:id="rId9" imgW="2095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009" y="2318562"/>
                        <a:ext cx="5799882" cy="126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58139"/>
              </p:ext>
            </p:extLst>
          </p:nvPr>
        </p:nvGraphicFramePr>
        <p:xfrm>
          <a:off x="889000" y="5758408"/>
          <a:ext cx="6238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5" name="公式" r:id="rId11" imgW="205846" imgH="99264" progId="Equation.3">
                  <p:embed/>
                </p:oleObj>
              </mc:Choice>
              <mc:Fallback>
                <p:oleObj name="公式" r:id="rId11" imgW="205846" imgH="99264" progId="Equation.3">
                  <p:embed/>
                  <p:pic>
                    <p:nvPicPr>
                      <p:cNvPr id="3461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758408"/>
                        <a:ext cx="6238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24"/>
          <p:cNvSpPr>
            <a:spLocks/>
          </p:cNvSpPr>
          <p:nvPr/>
        </p:nvSpPr>
        <p:spPr bwMode="auto">
          <a:xfrm>
            <a:off x="1574800" y="5606008"/>
            <a:ext cx="381000" cy="685800"/>
          </a:xfrm>
          <a:prstGeom prst="leftBrace">
            <a:avLst>
              <a:gd name="adj1" fmla="val 15000"/>
              <a:gd name="adj2" fmla="val 5370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34927"/>
              </p:ext>
            </p:extLst>
          </p:nvPr>
        </p:nvGraphicFramePr>
        <p:xfrm>
          <a:off x="2032000" y="5301208"/>
          <a:ext cx="1320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6" name="公式" r:id="rId13" imgW="472511" imgH="167561" progId="Equation.3">
                  <p:embed/>
                </p:oleObj>
              </mc:Choice>
              <mc:Fallback>
                <p:oleObj name="公式" r:id="rId13" imgW="472511" imgH="167561" progId="Equation.3">
                  <p:embed/>
                  <p:pic>
                    <p:nvPicPr>
                      <p:cNvPr id="3461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301208"/>
                        <a:ext cx="1320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89090"/>
              </p:ext>
            </p:extLst>
          </p:nvPr>
        </p:nvGraphicFramePr>
        <p:xfrm>
          <a:off x="2108200" y="6063208"/>
          <a:ext cx="1192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7" name="公式" r:id="rId15" imgW="480166" imgH="167561" progId="Equation.3">
                  <p:embed/>
                </p:oleObj>
              </mc:Choice>
              <mc:Fallback>
                <p:oleObj name="公式" r:id="rId15" imgW="480166" imgH="167561" progId="Equation.3">
                  <p:embed/>
                  <p:pic>
                    <p:nvPicPr>
                      <p:cNvPr id="3461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6063208"/>
                        <a:ext cx="1192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44824"/>
              </p:ext>
            </p:extLst>
          </p:nvPr>
        </p:nvGraphicFramePr>
        <p:xfrm>
          <a:off x="4318000" y="5377408"/>
          <a:ext cx="1381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8" name="公式" r:id="rId17" imgW="495477" imgH="137019" progId="Equation.3">
                  <p:embed/>
                </p:oleObj>
              </mc:Choice>
              <mc:Fallback>
                <p:oleObj name="公式" r:id="rId17" imgW="495477" imgH="137019" progId="Equation.3">
                  <p:embed/>
                  <p:pic>
                    <p:nvPicPr>
                      <p:cNvPr id="3461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5377408"/>
                        <a:ext cx="1381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83687"/>
              </p:ext>
            </p:extLst>
          </p:nvPr>
        </p:nvGraphicFramePr>
        <p:xfrm>
          <a:off x="4265613" y="6076592"/>
          <a:ext cx="1433512" cy="54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9" name="Equation" r:id="rId19" imgW="533160" imgH="177480" progId="Equation.DSMT4">
                  <p:embed/>
                </p:oleObj>
              </mc:Choice>
              <mc:Fallback>
                <p:oleObj name="Equation" r:id="rId19" imgW="533160" imgH="177480" progId="Equation.DSMT4">
                  <p:embed/>
                  <p:pic>
                    <p:nvPicPr>
                      <p:cNvPr id="3461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6076592"/>
                        <a:ext cx="1433512" cy="542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39408"/>
              </p:ext>
            </p:extLst>
          </p:nvPr>
        </p:nvGraphicFramePr>
        <p:xfrm>
          <a:off x="533400" y="3649601"/>
          <a:ext cx="4420823" cy="138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60" name="Equation" r:id="rId21" imgW="1460160" imgH="457200" progId="Equation.DSMT4">
                  <p:embed/>
                </p:oleObj>
              </mc:Choice>
              <mc:Fallback>
                <p:oleObj name="Equation" r:id="rId21" imgW="1460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" y="3649601"/>
                        <a:ext cx="4420823" cy="138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05" name="Rectangle 169"/>
          <p:cNvSpPr>
            <a:spLocks noChangeArrowheads="1"/>
          </p:cNvSpPr>
          <p:nvPr/>
        </p:nvSpPr>
        <p:spPr bwMode="auto">
          <a:xfrm>
            <a:off x="166688" y="2989263"/>
            <a:ext cx="2347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考虑小振动，</a:t>
            </a:r>
          </a:p>
        </p:txBody>
      </p:sp>
      <p:grpSp>
        <p:nvGrpSpPr>
          <p:cNvPr id="9219" name="Group 208"/>
          <p:cNvGrpSpPr>
            <a:grpSpLocks/>
          </p:cNvGrpSpPr>
          <p:nvPr/>
        </p:nvGrpSpPr>
        <p:grpSpPr bwMode="auto">
          <a:xfrm>
            <a:off x="4953000" y="0"/>
            <a:ext cx="4191000" cy="3581400"/>
            <a:chOff x="3120" y="0"/>
            <a:chExt cx="2640" cy="2256"/>
          </a:xfrm>
        </p:grpSpPr>
        <p:sp>
          <p:nvSpPr>
            <p:cNvPr id="9236" name="Line 163"/>
            <p:cNvSpPr>
              <a:spLocks noChangeShapeType="1"/>
            </p:cNvSpPr>
            <p:nvPr/>
          </p:nvSpPr>
          <p:spPr bwMode="auto">
            <a:xfrm>
              <a:off x="3120" y="0"/>
              <a:ext cx="48" cy="225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166"/>
            <p:cNvSpPr>
              <a:spLocks noChangeShapeType="1"/>
            </p:cNvSpPr>
            <p:nvPr/>
          </p:nvSpPr>
          <p:spPr bwMode="auto">
            <a:xfrm flipH="1">
              <a:off x="3168" y="2208"/>
              <a:ext cx="2592" cy="4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8" name="Group 201"/>
            <p:cNvGrpSpPr>
              <a:grpSpLocks/>
            </p:cNvGrpSpPr>
            <p:nvPr/>
          </p:nvGrpSpPr>
          <p:grpSpPr bwMode="auto">
            <a:xfrm>
              <a:off x="3120" y="0"/>
              <a:ext cx="2640" cy="1968"/>
              <a:chOff x="3120" y="2352"/>
              <a:chExt cx="2640" cy="1968"/>
            </a:xfrm>
          </p:grpSpPr>
          <p:sp>
            <p:nvSpPr>
              <p:cNvPr id="9239" name="Line 170"/>
              <p:cNvSpPr>
                <a:spLocks noChangeShapeType="1"/>
              </p:cNvSpPr>
              <p:nvPr/>
            </p:nvSpPr>
            <p:spPr bwMode="auto">
              <a:xfrm>
                <a:off x="3360" y="3936"/>
                <a:ext cx="21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Line 171"/>
              <p:cNvSpPr>
                <a:spLocks noChangeShapeType="1"/>
              </p:cNvSpPr>
              <p:nvPr/>
            </p:nvSpPr>
            <p:spPr bwMode="auto">
              <a:xfrm flipV="1">
                <a:off x="3456" y="2400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Freeform 172"/>
              <p:cNvSpPr>
                <a:spLocks/>
              </p:cNvSpPr>
              <p:nvPr/>
            </p:nvSpPr>
            <p:spPr bwMode="auto">
              <a:xfrm>
                <a:off x="3888" y="3024"/>
                <a:ext cx="1104" cy="480"/>
              </a:xfrm>
              <a:custGeom>
                <a:avLst/>
                <a:gdLst>
                  <a:gd name="T0" fmla="*/ 0 w 1248"/>
                  <a:gd name="T1" fmla="*/ 731 h 432"/>
                  <a:gd name="T2" fmla="*/ 338 w 1248"/>
                  <a:gd name="T3" fmla="*/ 163 h 432"/>
                  <a:gd name="T4" fmla="*/ 676 w 1248"/>
                  <a:gd name="T5" fmla="*/ 0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48" h="432">
                    <a:moveTo>
                      <a:pt x="0" y="432"/>
                    </a:moveTo>
                    <a:cubicBezTo>
                      <a:pt x="208" y="300"/>
                      <a:pt x="416" y="168"/>
                      <a:pt x="624" y="96"/>
                    </a:cubicBezTo>
                    <a:cubicBezTo>
                      <a:pt x="832" y="24"/>
                      <a:pt x="1040" y="12"/>
                      <a:pt x="1248" y="0"/>
                    </a:cubicBezTo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Line 173"/>
              <p:cNvSpPr>
                <a:spLocks noChangeShapeType="1"/>
              </p:cNvSpPr>
              <p:nvPr/>
            </p:nvSpPr>
            <p:spPr bwMode="auto">
              <a:xfrm flipH="1">
                <a:off x="3696" y="3360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Line 174"/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175"/>
              <p:cNvSpPr>
                <a:spLocks noChangeShapeType="1"/>
              </p:cNvSpPr>
              <p:nvPr/>
            </p:nvSpPr>
            <p:spPr bwMode="auto">
              <a:xfrm>
                <a:off x="3456" y="33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176"/>
              <p:cNvSpPr>
                <a:spLocks noChangeShapeType="1"/>
              </p:cNvSpPr>
              <p:nvPr/>
            </p:nvSpPr>
            <p:spPr bwMode="auto">
              <a:xfrm>
                <a:off x="456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Line 177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178"/>
              <p:cNvSpPr>
                <a:spLocks noChangeShapeType="1"/>
              </p:cNvSpPr>
              <p:nvPr/>
            </p:nvSpPr>
            <p:spPr bwMode="auto">
              <a:xfrm flipH="1">
                <a:off x="4656" y="307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Arc 179"/>
              <p:cNvSpPr>
                <a:spLocks/>
              </p:cNvSpPr>
              <p:nvPr/>
            </p:nvSpPr>
            <p:spPr bwMode="auto">
              <a:xfrm rot="10800000">
                <a:off x="3744" y="3312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Arc 180"/>
              <p:cNvSpPr>
                <a:spLocks/>
              </p:cNvSpPr>
              <p:nvPr/>
            </p:nvSpPr>
            <p:spPr bwMode="auto">
              <a:xfrm>
                <a:off x="4992" y="2928"/>
                <a:ext cx="143" cy="192"/>
              </a:xfrm>
              <a:custGeom>
                <a:avLst/>
                <a:gdLst>
                  <a:gd name="T0" fmla="*/ 0 w 21406"/>
                  <a:gd name="T1" fmla="*/ 0 h 21600"/>
                  <a:gd name="T2" fmla="*/ 0 w 21406"/>
                  <a:gd name="T3" fmla="*/ 0 h 21600"/>
                  <a:gd name="T4" fmla="*/ 0 w 2140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06" h="21600" fill="none" extrusionOk="0">
                    <a:moveTo>
                      <a:pt x="0" y="0"/>
                    </a:moveTo>
                    <a:cubicBezTo>
                      <a:pt x="10813" y="0"/>
                      <a:pt x="19960" y="7995"/>
                      <a:pt x="21406" y="18711"/>
                    </a:cubicBezTo>
                  </a:path>
                  <a:path w="21406" h="21600" stroke="0" extrusionOk="0">
                    <a:moveTo>
                      <a:pt x="0" y="0"/>
                    </a:moveTo>
                    <a:cubicBezTo>
                      <a:pt x="10813" y="0"/>
                      <a:pt x="19960" y="7995"/>
                      <a:pt x="21406" y="1871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181"/>
              <p:cNvSpPr>
                <a:spLocks noChangeArrowheads="1"/>
              </p:cNvSpPr>
              <p:nvPr/>
            </p:nvSpPr>
            <p:spPr bwMode="auto">
              <a:xfrm>
                <a:off x="3936" y="3916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>
                    <a:latin typeface="Book Antiqua" panose="02040602050305030304" pitchFamily="18" charset="0"/>
                  </a:rPr>
                  <a:t>x</a:t>
                </a:r>
                <a:endParaRPr lang="en-US" altLang="zh-CN" sz="36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51" name="Rectangle 182"/>
              <p:cNvSpPr>
                <a:spLocks noChangeArrowheads="1"/>
              </p:cNvSpPr>
              <p:nvPr/>
            </p:nvSpPr>
            <p:spPr bwMode="auto">
              <a:xfrm>
                <a:off x="4464" y="3916"/>
                <a:ext cx="9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>
                    <a:latin typeface="Book Antiqua" panose="02040602050305030304" pitchFamily="18" charset="0"/>
                  </a:rPr>
                  <a:t>x+</a:t>
                </a:r>
                <a:r>
                  <a:rPr lang="en-US" altLang="zh-CN" sz="3600" b="1">
                    <a:latin typeface="Book Antiqua" panose="02040602050305030304" pitchFamily="18" charset="0"/>
                    <a:sym typeface="Symbol" panose="05050102010706020507" pitchFamily="18" charset="2"/>
                  </a:rPr>
                  <a:t>x</a:t>
                </a:r>
                <a:endParaRPr lang="en-US" altLang="zh-CN" sz="36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9252" name="Object 183"/>
              <p:cNvGraphicFramePr>
                <a:graphicFrameLocks noChangeAspect="1"/>
              </p:cNvGraphicFramePr>
              <p:nvPr/>
            </p:nvGraphicFramePr>
            <p:xfrm>
              <a:off x="3504" y="3552"/>
              <a:ext cx="256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26" name="公式" r:id="rId3" imgW="114406" imgH="190469" progId="Equation.3">
                      <p:embed/>
                    </p:oleObj>
                  </mc:Choice>
                  <mc:Fallback>
                    <p:oleObj name="公式" r:id="rId3" imgW="114406" imgH="190469" progId="Equation.3">
                      <p:embed/>
                      <p:pic>
                        <p:nvPicPr>
                          <p:cNvPr id="0" name="Object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552"/>
                            <a:ext cx="256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3" name="Object 184"/>
              <p:cNvGraphicFramePr>
                <a:graphicFrameLocks noChangeAspect="1"/>
              </p:cNvGraphicFramePr>
              <p:nvPr/>
            </p:nvGraphicFramePr>
            <p:xfrm>
              <a:off x="5136" y="2448"/>
              <a:ext cx="277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27" name="公式" r:id="rId5" imgW="129717" imgH="190469" progId="Equation.3">
                      <p:embed/>
                    </p:oleObj>
                  </mc:Choice>
                  <mc:Fallback>
                    <p:oleObj name="公式" r:id="rId5" imgW="129717" imgH="190469" progId="Equation.3">
                      <p:embed/>
                      <p:pic>
                        <p:nvPicPr>
                          <p:cNvPr id="0" name="Object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448"/>
                            <a:ext cx="277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4" name="Object 185"/>
              <p:cNvGraphicFramePr>
                <a:graphicFrameLocks noChangeAspect="1"/>
              </p:cNvGraphicFramePr>
              <p:nvPr/>
            </p:nvGraphicFramePr>
            <p:xfrm>
              <a:off x="3822" y="2939"/>
              <a:ext cx="388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28" name="公式" r:id="rId7" imgW="190535" imgH="175197" progId="Equation.3">
                      <p:embed/>
                    </p:oleObj>
                  </mc:Choice>
                  <mc:Fallback>
                    <p:oleObj name="公式" r:id="rId7" imgW="190535" imgH="175197" progId="Equation.3">
                      <p:embed/>
                      <p:pic>
                        <p:nvPicPr>
                          <p:cNvPr id="0" name="Object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2" y="2939"/>
                            <a:ext cx="388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186"/>
              <p:cNvGraphicFramePr>
                <a:graphicFrameLocks noChangeAspect="1"/>
              </p:cNvGraphicFramePr>
              <p:nvPr/>
            </p:nvGraphicFramePr>
            <p:xfrm>
              <a:off x="4311" y="2688"/>
              <a:ext cx="407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29" name="公式" r:id="rId9" imgW="205846" imgH="175197" progId="Equation.3">
                      <p:embed/>
                    </p:oleObj>
                  </mc:Choice>
                  <mc:Fallback>
                    <p:oleObj name="公式" r:id="rId9" imgW="205846" imgH="175197" progId="Equation.3">
                      <p:embed/>
                      <p:pic>
                        <p:nvPicPr>
                          <p:cNvPr id="0" name="Object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1" y="2688"/>
                            <a:ext cx="407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6" name="Object 187"/>
              <p:cNvGraphicFramePr>
                <a:graphicFrameLocks noChangeAspect="1"/>
              </p:cNvGraphicFramePr>
              <p:nvPr/>
            </p:nvGraphicFramePr>
            <p:xfrm>
              <a:off x="3456" y="3216"/>
              <a:ext cx="278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30" name="公式" r:id="rId11" imgW="129717" imgH="175197" progId="Equation.3">
                      <p:embed/>
                    </p:oleObj>
                  </mc:Choice>
                  <mc:Fallback>
                    <p:oleObj name="公式" r:id="rId11" imgW="129717" imgH="175197" progId="Equation.3">
                      <p:embed/>
                      <p:pic>
                        <p:nvPicPr>
                          <p:cNvPr id="0" name="Object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216"/>
                            <a:ext cx="278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7" name="Object 188"/>
              <p:cNvGraphicFramePr>
                <a:graphicFrameLocks noChangeAspect="1"/>
              </p:cNvGraphicFramePr>
              <p:nvPr/>
            </p:nvGraphicFramePr>
            <p:xfrm>
              <a:off x="5184" y="2784"/>
              <a:ext cx="324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31" name="公式" r:id="rId13" imgW="152258" imgH="175197" progId="Equation.3">
                      <p:embed/>
                    </p:oleObj>
                  </mc:Choice>
                  <mc:Fallback>
                    <p:oleObj name="公式" r:id="rId13" imgW="152258" imgH="175197" progId="Equation.3">
                      <p:embed/>
                      <p:pic>
                        <p:nvPicPr>
                          <p:cNvPr id="0" name="Object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84"/>
                            <a:ext cx="324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8" name="Rectangle 191"/>
              <p:cNvSpPr>
                <a:spLocks noChangeArrowheads="1"/>
              </p:cNvSpPr>
              <p:nvPr/>
            </p:nvSpPr>
            <p:spPr bwMode="auto">
              <a:xfrm>
                <a:off x="5472" y="3744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>
                    <a:latin typeface="Book Antiqua" panose="02040602050305030304" pitchFamily="18" charset="0"/>
                  </a:rPr>
                  <a:t>x</a:t>
                </a:r>
                <a:endParaRPr lang="en-US" altLang="zh-CN" sz="36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59" name="Rectangle 192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600" b="1">
                    <a:latin typeface="Book Antiqua" panose="02040602050305030304" pitchFamily="18" charset="0"/>
                  </a:rPr>
                  <a:t>y</a:t>
                </a:r>
                <a:endParaRPr lang="en-US" altLang="zh-CN" sz="36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16929" name="Object 193"/>
          <p:cNvGraphicFramePr>
            <a:graphicFrameLocks noChangeAspect="1"/>
          </p:cNvGraphicFramePr>
          <p:nvPr/>
        </p:nvGraphicFramePr>
        <p:xfrm>
          <a:off x="0" y="3581400"/>
          <a:ext cx="3465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2" name="公式" r:id="rId15" imgW="1241883" imgH="243919" progId="Equation.3">
                  <p:embed/>
                </p:oleObj>
              </mc:Choice>
              <mc:Fallback>
                <p:oleObj name="公式" r:id="rId15" imgW="1241883" imgH="243919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34655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94"/>
          <p:cNvGraphicFramePr>
            <a:graphicFrameLocks noChangeAspect="1"/>
          </p:cNvGraphicFramePr>
          <p:nvPr/>
        </p:nvGraphicFramePr>
        <p:xfrm>
          <a:off x="304800" y="0"/>
          <a:ext cx="38401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3" name="公式" r:id="rId17" imgW="1386911" imgH="175197" progId="Equation.3">
                  <p:embed/>
                </p:oleObj>
              </mc:Choice>
              <mc:Fallback>
                <p:oleObj name="公式" r:id="rId17" imgW="1386911" imgH="175197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38401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96"/>
          <p:cNvGraphicFramePr>
            <a:graphicFrameLocks noChangeAspect="1"/>
          </p:cNvGraphicFramePr>
          <p:nvPr/>
        </p:nvGraphicFramePr>
        <p:xfrm>
          <a:off x="304800" y="609600"/>
          <a:ext cx="4629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4" name="公式" r:id="rId19" imgW="1676542" imgH="190469" progId="Equation.3">
                  <p:embed/>
                </p:oleObj>
              </mc:Choice>
              <mc:Fallback>
                <p:oleObj name="公式" r:id="rId19" imgW="1676542" imgH="190469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4629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197"/>
          <p:cNvSpPr>
            <a:spLocks/>
          </p:cNvSpPr>
          <p:nvPr/>
        </p:nvSpPr>
        <p:spPr bwMode="auto">
          <a:xfrm>
            <a:off x="0" y="228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116934" name="Object 198"/>
          <p:cNvGraphicFramePr>
            <a:graphicFrameLocks noChangeAspect="1"/>
          </p:cNvGraphicFramePr>
          <p:nvPr/>
        </p:nvGraphicFramePr>
        <p:xfrm>
          <a:off x="457200" y="1447800"/>
          <a:ext cx="1749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5" name="公式" r:id="rId21" imgW="609458" imgH="175197" progId="Equation.3">
                  <p:embed/>
                </p:oleObj>
              </mc:Choice>
              <mc:Fallback>
                <p:oleObj name="公式" r:id="rId21" imgW="609458" imgH="175197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1749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35" name="Object 199"/>
          <p:cNvGraphicFramePr>
            <a:graphicFrameLocks noChangeAspect="1"/>
          </p:cNvGraphicFramePr>
          <p:nvPr/>
        </p:nvGraphicFramePr>
        <p:xfrm>
          <a:off x="381000" y="2209800"/>
          <a:ext cx="4629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6" name="公式" r:id="rId23" imgW="1676542" imgH="190469" progId="Equation.3">
                  <p:embed/>
                </p:oleObj>
              </mc:Choice>
              <mc:Fallback>
                <p:oleObj name="公式" r:id="rId23" imgW="1676542" imgH="190469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4629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36" name="AutoShape 200"/>
          <p:cNvSpPr>
            <a:spLocks/>
          </p:cNvSpPr>
          <p:nvPr/>
        </p:nvSpPr>
        <p:spPr bwMode="auto">
          <a:xfrm>
            <a:off x="0" y="1752600"/>
            <a:ext cx="381000" cy="685800"/>
          </a:xfrm>
          <a:prstGeom prst="leftBrace">
            <a:avLst>
              <a:gd name="adj1" fmla="val 1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116938" name="Object 202"/>
          <p:cNvGraphicFramePr>
            <a:graphicFrameLocks noChangeAspect="1"/>
          </p:cNvGraphicFramePr>
          <p:nvPr/>
        </p:nvGraphicFramePr>
        <p:xfrm>
          <a:off x="3276600" y="3733800"/>
          <a:ext cx="9556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7" name="公式" r:id="rId25" imgW="320253" imgH="167561" progId="Equation.3">
                  <p:embed/>
                </p:oleObj>
              </mc:Choice>
              <mc:Fallback>
                <p:oleObj name="公式" r:id="rId25" imgW="320253" imgH="167561" progId="Equation.3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9556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39" name="Object 203"/>
          <p:cNvGraphicFramePr>
            <a:graphicFrameLocks noChangeAspect="1"/>
          </p:cNvGraphicFramePr>
          <p:nvPr/>
        </p:nvGraphicFramePr>
        <p:xfrm>
          <a:off x="0" y="4572000"/>
          <a:ext cx="2228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8" name="公式" r:id="rId27" imgW="784683" imgH="175197" progId="Equation.3">
                  <p:embed/>
                </p:oleObj>
              </mc:Choice>
              <mc:Fallback>
                <p:oleObj name="公式" r:id="rId27" imgW="784683" imgH="175197" progId="Equation.3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0"/>
                        <a:ext cx="2228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0" name="Object 204"/>
          <p:cNvGraphicFramePr>
            <a:graphicFrameLocks noChangeAspect="1"/>
          </p:cNvGraphicFramePr>
          <p:nvPr/>
        </p:nvGraphicFramePr>
        <p:xfrm>
          <a:off x="2190750" y="4495800"/>
          <a:ext cx="16573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9" name="公式" r:id="rId29" imgW="518018" imgH="213376" progId="Equation.3">
                  <p:embed/>
                </p:oleObj>
              </mc:Choice>
              <mc:Fallback>
                <p:oleObj name="公式" r:id="rId29" imgW="518018" imgH="213376" progId="Equation.3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495800"/>
                        <a:ext cx="16573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1" name="Object 205"/>
          <p:cNvGraphicFramePr>
            <a:graphicFrameLocks noChangeAspect="1"/>
          </p:cNvGraphicFramePr>
          <p:nvPr/>
        </p:nvGraphicFramePr>
        <p:xfrm>
          <a:off x="5486400" y="4648200"/>
          <a:ext cx="21256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0" name="公式" r:id="rId31" imgW="746831" imgH="175197" progId="Equation.3">
                  <p:embed/>
                </p:oleObj>
              </mc:Choice>
              <mc:Fallback>
                <p:oleObj name="公式" r:id="rId31" imgW="746831" imgH="175197" progId="Equation.3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21256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2" name="Object 206"/>
          <p:cNvGraphicFramePr>
            <a:graphicFrameLocks noChangeAspect="1"/>
          </p:cNvGraphicFramePr>
          <p:nvPr/>
        </p:nvGraphicFramePr>
        <p:xfrm>
          <a:off x="7620000" y="4572000"/>
          <a:ext cx="12001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1" name="公式" r:id="rId33" imgW="365760" imgH="213376" progId="Equation.3">
                  <p:embed/>
                </p:oleObj>
              </mc:Choice>
              <mc:Fallback>
                <p:oleObj name="公式" r:id="rId33" imgW="365760" imgH="213376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572000"/>
                        <a:ext cx="12001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3" name="Object 207"/>
          <p:cNvGraphicFramePr>
            <a:graphicFrameLocks noChangeAspect="1"/>
          </p:cNvGraphicFramePr>
          <p:nvPr/>
        </p:nvGraphicFramePr>
        <p:xfrm>
          <a:off x="0" y="5486400"/>
          <a:ext cx="4732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2" name="公式" r:id="rId35" imgW="1714394" imgH="213376" progId="Equation.3">
                  <p:embed/>
                </p:oleObj>
              </mc:Choice>
              <mc:Fallback>
                <p:oleObj name="公式" r:id="rId35" imgW="1714394" imgH="213376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400"/>
                        <a:ext cx="4732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1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3" name="Equation" r:id="rId37" imgW="435285" imgH="677109" progId="Equation.DSMT4">
                  <p:embed/>
                </p:oleObj>
              </mc:Choice>
              <mc:Fallback>
                <p:oleObj name="Equation" r:id="rId37" imgW="435285" imgH="67710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79959" y="2884128"/>
            <a:ext cx="714811" cy="584775"/>
          </a:xfrm>
          <a:prstGeom prst="rect">
            <a:avLst/>
          </a:prstGeom>
          <a:blipFill>
            <a:blip r:embed="rId3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5" name="矩形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6420" y="2868324"/>
            <a:ext cx="1442446" cy="584775"/>
          </a:xfrm>
          <a:prstGeom prst="rect">
            <a:avLst/>
          </a:prstGeom>
          <a:blipFill>
            <a:blip r:embed="rId40"/>
            <a:stretch>
              <a:fillRect t="-17895" r="-10127" b="-3052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11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451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数学物理方程的分类</a:t>
            </a:r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395288" y="981075"/>
          <a:ext cx="5568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6" name="Equation" r:id="rId4" imgW="2103120" imgH="434387" progId="Equation.DSMT4">
                  <p:embed/>
                </p:oleObj>
              </mc:Choice>
              <mc:Fallback>
                <p:oleObj name="Equation" r:id="rId4" imgW="2103120" imgH="434387" progId="Equation.DSMT4">
                  <p:embed/>
                  <p:pic>
                    <p:nvPicPr>
                      <p:cNvPr id="286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55689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文本框 1"/>
          <p:cNvSpPr txBox="1">
            <a:spLocks noChangeArrowheads="1"/>
          </p:cNvSpPr>
          <p:nvPr/>
        </p:nvSpPr>
        <p:spPr bwMode="auto">
          <a:xfrm>
            <a:off x="395288" y="2781300"/>
            <a:ext cx="1512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线性：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804988" y="2646363"/>
          <a:ext cx="1676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7" name="Equation" r:id="rId6" imgW="624769" imgH="236283" progId="Equation.DSMT4">
                  <p:embed/>
                </p:oleObj>
              </mc:Choice>
              <mc:Fallback>
                <p:oleObj name="Equation" r:id="rId6" imgW="624769" imgH="236283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646363"/>
                        <a:ext cx="1676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15" name="直接箭头连接符 3"/>
          <p:cNvCxnSpPr>
            <a:cxnSpLocks noChangeShapeType="1"/>
          </p:cNvCxnSpPr>
          <p:nvPr/>
        </p:nvCxnSpPr>
        <p:spPr bwMode="auto">
          <a:xfrm>
            <a:off x="3563938" y="29940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705350" y="2646363"/>
          <a:ext cx="1843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8" name="Equation" r:id="rId8" imgW="693243" imgH="221011" progId="Equation.DSMT4">
                  <p:embed/>
                </p:oleObj>
              </mc:Choice>
              <mc:Fallback>
                <p:oleObj name="Equation" r:id="rId8" imgW="693243" imgH="221011" progId="Equation.DSMT4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646363"/>
                        <a:ext cx="18430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文本框 18"/>
          <p:cNvSpPr txBox="1">
            <a:spLocks noChangeArrowheads="1"/>
          </p:cNvSpPr>
          <p:nvPr/>
        </p:nvSpPr>
        <p:spPr bwMode="auto">
          <a:xfrm>
            <a:off x="468313" y="3500438"/>
            <a:ext cx="151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齐次：</a:t>
            </a:r>
          </a:p>
        </p:txBody>
      </p:sp>
      <p:graphicFrame>
        <p:nvGraphicFramePr>
          <p:cNvPr id="43018" name="对象 4"/>
          <p:cNvGraphicFramePr>
            <a:graphicFrameLocks noChangeAspect="1"/>
          </p:cNvGraphicFramePr>
          <p:nvPr/>
        </p:nvGraphicFramePr>
        <p:xfrm>
          <a:off x="1908175" y="3549650"/>
          <a:ext cx="1150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9" name="Equation" r:id="rId10" imgW="380835" imgH="203112" progId="Equation.DSMT4">
                  <p:embed/>
                </p:oleObj>
              </mc:Choice>
              <mc:Fallback>
                <p:oleObj name="Equation" r:id="rId10" imgW="380835" imgH="203112" progId="Equation.DSMT4">
                  <p:embed/>
                  <p:pic>
                    <p:nvPicPr>
                      <p:cNvPr id="4301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49650"/>
                        <a:ext cx="11509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文本框 20"/>
          <p:cNvSpPr txBox="1">
            <a:spLocks noChangeArrowheads="1"/>
          </p:cNvSpPr>
          <p:nvPr/>
        </p:nvSpPr>
        <p:spPr bwMode="auto">
          <a:xfrm>
            <a:off x="3743325" y="3484563"/>
            <a:ext cx="190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非齐次：</a:t>
            </a:r>
          </a:p>
        </p:txBody>
      </p:sp>
      <p:sp>
        <p:nvSpPr>
          <p:cNvPr id="43020" name="文本框 21"/>
          <p:cNvSpPr txBox="1">
            <a:spLocks noChangeArrowheads="1"/>
          </p:cNvSpPr>
          <p:nvPr/>
        </p:nvSpPr>
        <p:spPr bwMode="auto">
          <a:xfrm>
            <a:off x="468313" y="4276725"/>
            <a:ext cx="574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类型：椭圆，抛物，双曲</a:t>
            </a:r>
          </a:p>
        </p:txBody>
      </p:sp>
      <p:sp>
        <p:nvSpPr>
          <p:cNvPr id="43021" name="下箭头 5"/>
          <p:cNvSpPr>
            <a:spLocks noChangeArrowheads="1"/>
          </p:cNvSpPr>
          <p:nvPr/>
        </p:nvSpPr>
        <p:spPr bwMode="auto">
          <a:xfrm>
            <a:off x="3243263" y="4962525"/>
            <a:ext cx="288925" cy="360363"/>
          </a:xfrm>
          <a:prstGeom prst="down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22" name="文本框 23"/>
          <p:cNvSpPr txBox="1">
            <a:spLocks noChangeArrowheads="1"/>
          </p:cNvSpPr>
          <p:nvPr/>
        </p:nvSpPr>
        <p:spPr bwMode="auto">
          <a:xfrm>
            <a:off x="1331913" y="5375275"/>
            <a:ext cx="3887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稳定场，输运，波动</a:t>
            </a:r>
          </a:p>
        </p:txBody>
      </p:sp>
    </p:spTree>
    <p:extLst>
      <p:ext uri="{BB962C8B-B14F-4D97-AF65-F5344CB8AC3E}">
        <p14:creationId xmlns:p14="http://schemas.microsoft.com/office/powerpoint/2010/main" val="4249227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7200800" cy="58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3897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>
            <a:spLocks noChangeArrowheads="1"/>
          </p:cNvSpPr>
          <p:nvPr/>
        </p:nvSpPr>
        <p:spPr bwMode="auto">
          <a:xfrm>
            <a:off x="107504" y="116632"/>
            <a:ext cx="574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偏导数算符化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25" y="70083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算符：</a:t>
            </a:r>
            <a:r>
              <a:rPr lang="zh-CN" altLang="en-US" dirty="0" smtClean="0"/>
              <a:t>将物理系统从一个状态变成另一个状态的操作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52120" y="181867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9191" y="189259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 bwMode="auto">
          <a:xfrm>
            <a:off x="3384293" y="2103442"/>
            <a:ext cx="2016224" cy="1630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11611"/>
              </p:ext>
            </p:extLst>
          </p:nvPr>
        </p:nvGraphicFramePr>
        <p:xfrm>
          <a:off x="1835696" y="2495757"/>
          <a:ext cx="1696343" cy="86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7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495757"/>
                        <a:ext cx="1696343" cy="869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1996" y="4554589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算符操作：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33936"/>
              </p:ext>
            </p:extLst>
          </p:nvPr>
        </p:nvGraphicFramePr>
        <p:xfrm>
          <a:off x="2200808" y="4393390"/>
          <a:ext cx="44370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8" name="Equation" r:id="rId5" imgW="1295280" imgH="253800" progId="Equation.DSMT4">
                  <p:embed/>
                </p:oleObj>
              </mc:Choice>
              <mc:Fallback>
                <p:oleObj name="Equation" r:id="rId5" imgW="1295280" imgH="253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0808" y="4393390"/>
                        <a:ext cx="4437062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34198" y="3303375"/>
            <a:ext cx="57246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算符本身是一个客观实体，</a:t>
            </a:r>
            <a:endParaRPr lang="en-US" altLang="zh-C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可以脱离函数而单独存在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21268"/>
              </p:ext>
            </p:extLst>
          </p:nvPr>
        </p:nvGraphicFramePr>
        <p:xfrm>
          <a:off x="1117798" y="5184186"/>
          <a:ext cx="31321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9" name="Equation" r:id="rId7" imgW="914400" imgH="253800" progId="Equation.DSMT4">
                  <p:embed/>
                </p:oleObj>
              </mc:Choice>
              <mc:Fallback>
                <p:oleObj name="Equation" r:id="rId7" imgW="91440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798" y="5184186"/>
                        <a:ext cx="3132137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81491"/>
              </p:ext>
            </p:extLst>
          </p:nvPr>
        </p:nvGraphicFramePr>
        <p:xfrm>
          <a:off x="5016545" y="5184186"/>
          <a:ext cx="27844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0" name="Equation" r:id="rId9" imgW="812520" imgH="253800" progId="Equation.DSMT4">
                  <p:embed/>
                </p:oleObj>
              </mc:Choice>
              <mc:Fallback>
                <p:oleObj name="Equation" r:id="rId9" imgW="812520" imgH="2538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545" y="5184186"/>
                        <a:ext cx="278447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7586"/>
              </p:ext>
            </p:extLst>
          </p:nvPr>
        </p:nvGraphicFramePr>
        <p:xfrm>
          <a:off x="5299653" y="5928697"/>
          <a:ext cx="21320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1" name="Equation" r:id="rId11" imgW="622080" imgH="215640" progId="Equation.DSMT4">
                  <p:embed/>
                </p:oleObj>
              </mc:Choice>
              <mc:Fallback>
                <p:oleObj name="Equation" r:id="rId11" imgW="622080" imgH="2156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9653" y="5928697"/>
                        <a:ext cx="2132012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069223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算符的性质和运算：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800949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线性算符：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966"/>
              </p:ext>
            </p:extLst>
          </p:nvPr>
        </p:nvGraphicFramePr>
        <p:xfrm>
          <a:off x="2627784" y="782186"/>
          <a:ext cx="4270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4" name="Equation" r:id="rId3" imgW="1828800" imgH="266400" progId="Equation.DSMT4">
                  <p:embed/>
                </p:oleObj>
              </mc:Choice>
              <mc:Fallback>
                <p:oleObj name="Equation" r:id="rId3" imgW="1828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782186"/>
                        <a:ext cx="42703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46032"/>
              </p:ext>
            </p:extLst>
          </p:nvPr>
        </p:nvGraphicFramePr>
        <p:xfrm>
          <a:off x="3635896" y="1432020"/>
          <a:ext cx="19272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5" name="Equation" r:id="rId5" imgW="825480" imgH="253800" progId="Equation.DSMT4">
                  <p:embed/>
                </p:oleObj>
              </mc:Choice>
              <mc:Fallback>
                <p:oleObj name="Equation" r:id="rId5" imgW="82548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1432020"/>
                        <a:ext cx="192722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2915816" y="155679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011" y="2069138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算符的对易：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917264"/>
              </p:ext>
            </p:extLst>
          </p:nvPr>
        </p:nvGraphicFramePr>
        <p:xfrm>
          <a:off x="3035746" y="1916832"/>
          <a:ext cx="27844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6" name="Equation" r:id="rId7" imgW="812520" imgH="253800" progId="Equation.DSMT4">
                  <p:embed/>
                </p:oleObj>
              </mc:Choice>
              <mc:Fallback>
                <p:oleObj name="Equation" r:id="rId7" imgW="812520" imgH="253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5746" y="1916832"/>
                        <a:ext cx="278447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71036"/>
              </p:ext>
            </p:extLst>
          </p:nvPr>
        </p:nvGraphicFramePr>
        <p:xfrm>
          <a:off x="1763688" y="2766573"/>
          <a:ext cx="4873626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7" name="Equation" r:id="rId9" imgW="1422360" imgH="253800" progId="Equation.DSMT4">
                  <p:embed/>
                </p:oleObj>
              </mc:Choice>
              <mc:Fallback>
                <p:oleObj name="Equation" r:id="rId9" imgW="142236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2766573"/>
                        <a:ext cx="4873626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2491" y="3745868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狄拉克符号：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96702"/>
              </p:ext>
            </p:extLst>
          </p:nvPr>
        </p:nvGraphicFramePr>
        <p:xfrm>
          <a:off x="3141393" y="3549310"/>
          <a:ext cx="5176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8" name="Equation" r:id="rId11" imgW="1511280" imgH="291960" progId="Equation.DSMT4">
                  <p:embed/>
                </p:oleObj>
              </mc:Choice>
              <mc:Fallback>
                <p:oleObj name="Equation" r:id="rId11" imgW="1511280" imgH="29196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1393" y="3549310"/>
                        <a:ext cx="5176837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2011" y="465878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算符的</a:t>
            </a:r>
            <a:r>
              <a:rPr lang="zh-CN" altLang="en-US" dirty="0"/>
              <a:t>共轭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3440"/>
              </p:ext>
            </p:extLst>
          </p:nvPr>
        </p:nvGraphicFramePr>
        <p:xfrm>
          <a:off x="3035746" y="4572322"/>
          <a:ext cx="4590792" cy="141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9" name="Equation" r:id="rId13" imgW="1981080" imgH="609480" progId="Equation.DSMT4">
                  <p:embed/>
                </p:oleObj>
              </mc:Choice>
              <mc:Fallback>
                <p:oleObj name="Equation" r:id="rId13" imgW="1981080" imgH="609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5746" y="4572322"/>
                        <a:ext cx="4590792" cy="141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735355" y="6043122"/>
            <a:ext cx="110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记作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0524"/>
              </p:ext>
            </p:extLst>
          </p:nvPr>
        </p:nvGraphicFramePr>
        <p:xfrm>
          <a:off x="2736011" y="6034530"/>
          <a:ext cx="59737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0" name="Equation" r:id="rId15" imgW="2577960" imgH="253800" progId="Equation.DSMT4">
                  <p:embed/>
                </p:oleObj>
              </mc:Choice>
              <mc:Fallback>
                <p:oleObj name="Equation" r:id="rId15" imgW="2577960" imgH="253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36011" y="6034530"/>
                        <a:ext cx="5973762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83254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837" y="6170746"/>
            <a:ext cx="9630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zhuanlan.zhihu.com</a:t>
            </a:r>
            <a:r>
              <a:rPr lang="en-US" altLang="zh-CN" dirty="0"/>
              <a:t>/p/24008473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7504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偏导数算符化：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86191"/>
              </p:ext>
            </p:extLst>
          </p:nvPr>
        </p:nvGraphicFramePr>
        <p:xfrm>
          <a:off x="2348178" y="808778"/>
          <a:ext cx="1368152" cy="10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4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8178" y="808778"/>
                        <a:ext cx="1368152" cy="10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35504" y="10483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偏</a:t>
            </a:r>
            <a:r>
              <a:rPr lang="zh-CN" altLang="en-US" dirty="0" smtClean="0"/>
              <a:t>导算符：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0659"/>
              </p:ext>
            </p:extLst>
          </p:nvPr>
        </p:nvGraphicFramePr>
        <p:xfrm>
          <a:off x="6195903" y="773415"/>
          <a:ext cx="2018021" cy="10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5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5903" y="773415"/>
                        <a:ext cx="2018021" cy="10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11960" y="103644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动量算符：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880811"/>
              </p:ext>
            </p:extLst>
          </p:nvPr>
        </p:nvGraphicFramePr>
        <p:xfrm>
          <a:off x="2228185" y="1856238"/>
          <a:ext cx="16081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6" name="Equation" r:id="rId7" imgW="596880" imgH="393480" progId="Equation.DSMT4">
                  <p:embed/>
                </p:oleObj>
              </mc:Choice>
              <mc:Fallback>
                <p:oleObj name="Equation" r:id="rId7" imgW="5968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185" y="1856238"/>
                        <a:ext cx="1608138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790526"/>
              </p:ext>
            </p:extLst>
          </p:nvPr>
        </p:nvGraphicFramePr>
        <p:xfrm>
          <a:off x="5964933" y="1856238"/>
          <a:ext cx="23272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7" name="Equation" r:id="rId9" imgW="863280" imgH="393480" progId="Equation.DSMT4">
                  <p:embed/>
                </p:oleObj>
              </mc:Choice>
              <mc:Fallback>
                <p:oleObj name="Equation" r:id="rId9" imgW="86328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4933" y="1856238"/>
                        <a:ext cx="232727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7504" y="1802500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作用函数</a:t>
            </a:r>
            <a:endParaRPr lang="en-US" altLang="zh-CN" dirty="0" smtClean="0"/>
          </a:p>
          <a:p>
            <a:r>
              <a:rPr lang="zh-CN" altLang="en-US" dirty="0" smtClean="0"/>
              <a:t>的形式：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8614" y="2879718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坐标</a:t>
            </a:r>
            <a:r>
              <a:rPr lang="zh-CN" altLang="en-US" dirty="0" smtClean="0"/>
              <a:t>算符</a:t>
            </a:r>
            <a:endParaRPr lang="en-US" altLang="zh-CN" dirty="0" smtClean="0"/>
          </a:p>
          <a:p>
            <a:r>
              <a:rPr lang="zh-CN" altLang="en-US" dirty="0" smtClean="0"/>
              <a:t>（位移）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48394"/>
              </p:ext>
            </p:extLst>
          </p:nvPr>
        </p:nvGraphicFramePr>
        <p:xfrm>
          <a:off x="2397883" y="3158439"/>
          <a:ext cx="450347" cy="495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8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7883" y="3158439"/>
                        <a:ext cx="450347" cy="495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18982"/>
              </p:ext>
            </p:extLst>
          </p:nvPr>
        </p:nvGraphicFramePr>
        <p:xfrm>
          <a:off x="3716330" y="2939194"/>
          <a:ext cx="4394820" cy="77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9" name="Equation" r:id="rId13" imgW="1447560" imgH="253800" progId="Equation.DSMT4">
                  <p:embed/>
                </p:oleObj>
              </mc:Choice>
              <mc:Fallback>
                <p:oleObj name="Equation" r:id="rId13" imgW="1447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16330" y="2939194"/>
                        <a:ext cx="4394820" cy="77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01474" y="396414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对易关系：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61013"/>
              </p:ext>
            </p:extLst>
          </p:nvPr>
        </p:nvGraphicFramePr>
        <p:xfrm>
          <a:off x="1962716" y="3798934"/>
          <a:ext cx="7182785" cy="84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0" name="Equation" r:id="rId15" imgW="3340080" imgH="393480" progId="Equation.DSMT4">
                  <p:embed/>
                </p:oleObj>
              </mc:Choice>
              <mc:Fallback>
                <p:oleObj name="Equation" r:id="rId15" imgW="3340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62716" y="3798934"/>
                        <a:ext cx="7182785" cy="84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51933"/>
              </p:ext>
            </p:extLst>
          </p:nvPr>
        </p:nvGraphicFramePr>
        <p:xfrm>
          <a:off x="1968413" y="4600265"/>
          <a:ext cx="5714849" cy="85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1" name="Equation" r:id="rId17" imgW="2628720" imgH="393480" progId="Equation.DSMT4">
                  <p:embed/>
                </p:oleObj>
              </mc:Choice>
              <mc:Fallback>
                <p:oleObj name="Equation" r:id="rId17" imgW="262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68413" y="4600265"/>
                        <a:ext cx="5714849" cy="85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28771"/>
              </p:ext>
            </p:extLst>
          </p:nvPr>
        </p:nvGraphicFramePr>
        <p:xfrm>
          <a:off x="1914755" y="5468142"/>
          <a:ext cx="1963207" cy="74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2" name="Equation" r:id="rId19" imgW="698400" imgH="266400" progId="Equation.DSMT4">
                  <p:embed/>
                </p:oleObj>
              </mc:Choice>
              <mc:Fallback>
                <p:oleObj name="Equation" r:id="rId19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4755" y="5468142"/>
                        <a:ext cx="1963207" cy="749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 bwMode="auto">
          <a:xfrm>
            <a:off x="4067944" y="5733256"/>
            <a:ext cx="108012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46752" y="553039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不确定关系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57682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05941"/>
              </p:ext>
            </p:extLst>
          </p:nvPr>
        </p:nvGraphicFramePr>
        <p:xfrm>
          <a:off x="395536" y="17690"/>
          <a:ext cx="5568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1" name="Equation" r:id="rId3" imgW="2103120" imgH="434387" progId="Equation.DSMT4">
                  <p:embed/>
                </p:oleObj>
              </mc:Choice>
              <mc:Fallback>
                <p:oleObj name="Equation" r:id="rId3" imgW="2103120" imgH="434387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690"/>
                        <a:ext cx="55689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5536" y="155679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只有两个元：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78770"/>
              </p:ext>
            </p:extLst>
          </p:nvPr>
        </p:nvGraphicFramePr>
        <p:xfrm>
          <a:off x="251520" y="2276872"/>
          <a:ext cx="8374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2" name="Equation" r:id="rId5" imgW="3162240" imgH="228600" progId="Equation.DSMT4">
                  <p:embed/>
                </p:oleObj>
              </mc:Choice>
              <mc:Fallback>
                <p:oleObj name="Equation" r:id="rId5" imgW="3162240" imgH="228600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8374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53249"/>
              </p:ext>
            </p:extLst>
          </p:nvPr>
        </p:nvGraphicFramePr>
        <p:xfrm>
          <a:off x="4211960" y="1465292"/>
          <a:ext cx="18827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3" name="Equation" r:id="rId7" imgW="711000" imgH="228600" progId="Equation.DSMT4">
                  <p:embed/>
                </p:oleObj>
              </mc:Choice>
              <mc:Fallback>
                <p:oleObj name="Equation" r:id="rId7" imgW="711000" imgH="2286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65292"/>
                        <a:ext cx="18827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96233"/>
              </p:ext>
            </p:extLst>
          </p:nvPr>
        </p:nvGraphicFramePr>
        <p:xfrm>
          <a:off x="407046" y="3717032"/>
          <a:ext cx="4002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4" name="Equation" r:id="rId9" imgW="1511280" imgH="241200" progId="Equation.DSMT4">
                  <p:embed/>
                </p:oleObj>
              </mc:Choice>
              <mc:Fallback>
                <p:oleObj name="Equation" r:id="rId9" imgW="1511280" imgH="2412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6" y="3717032"/>
                        <a:ext cx="4002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51251" y="3781038"/>
            <a:ext cx="160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1451819" y="3717032"/>
            <a:ext cx="1728192" cy="7920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75827"/>
              </p:ext>
            </p:extLst>
          </p:nvPr>
        </p:nvGraphicFramePr>
        <p:xfrm>
          <a:off x="1340396" y="5373216"/>
          <a:ext cx="19510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5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396" y="5373216"/>
                        <a:ext cx="195103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下箭头 15"/>
          <p:cNvSpPr/>
          <p:nvPr/>
        </p:nvSpPr>
        <p:spPr bwMode="auto">
          <a:xfrm>
            <a:off x="2123728" y="4725144"/>
            <a:ext cx="468052" cy="4685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021033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09367"/>
              </p:ext>
            </p:extLst>
          </p:nvPr>
        </p:nvGraphicFramePr>
        <p:xfrm>
          <a:off x="179512" y="476672"/>
          <a:ext cx="694877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4" name="Equation" r:id="rId3" imgW="2450880" imgH="838080" progId="Equation.DSMT4">
                  <p:embed/>
                </p:oleObj>
              </mc:Choice>
              <mc:Fallback>
                <p:oleObj name="Equation" r:id="rId3" imgW="2450880" imgH="838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476672"/>
                        <a:ext cx="6948773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93366"/>
              </p:ext>
            </p:extLst>
          </p:nvPr>
        </p:nvGraphicFramePr>
        <p:xfrm>
          <a:off x="315913" y="3068638"/>
          <a:ext cx="4688135" cy="21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Equation" r:id="rId5" imgW="1587240" imgH="711000" progId="Equation.DSMT4">
                  <p:embed/>
                </p:oleObj>
              </mc:Choice>
              <mc:Fallback>
                <p:oleObj name="Equation" r:id="rId5" imgW="1587240" imgH="7110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913" y="3068638"/>
                        <a:ext cx="4688135" cy="2102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上弧形箭头 3"/>
          <p:cNvSpPr/>
          <p:nvPr/>
        </p:nvSpPr>
        <p:spPr bwMode="auto">
          <a:xfrm rot="5400000">
            <a:off x="5148064" y="2893295"/>
            <a:ext cx="2088232" cy="1224136"/>
          </a:xfrm>
          <a:prstGeom prst="curvedDown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5768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求本征值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225430"/>
      </p:ext>
    </p:extLst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884773" y="250562"/>
          <a:ext cx="4045632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8" name="Equation" r:id="rId3" imgW="1612800" imgH="1206360" progId="Equation.DSMT4">
                  <p:embed/>
                </p:oleObj>
              </mc:Choice>
              <mc:Fallback>
                <p:oleObj name="Equation" r:id="rId3" imgW="1612800" imgH="1206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4773" y="250562"/>
                        <a:ext cx="4045632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0" y="47667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求本征值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75997"/>
              </p:ext>
            </p:extLst>
          </p:nvPr>
        </p:nvGraphicFramePr>
        <p:xfrm>
          <a:off x="251520" y="3295894"/>
          <a:ext cx="66246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9" name="Equation" r:id="rId5" imgW="2501640" imgH="482400" progId="Equation.DSMT4">
                  <p:embed/>
                </p:oleObj>
              </mc:Choice>
              <mc:Fallback>
                <p:oleObj name="Equation" r:id="rId5" imgW="2501640" imgH="4824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95894"/>
                        <a:ext cx="662463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67544" y="4732378"/>
          <a:ext cx="1440160" cy="199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0" name="Equation" r:id="rId7" imgW="495000" imgH="685800" progId="Equation.DSMT4">
                  <p:embed/>
                </p:oleObj>
              </mc:Choice>
              <mc:Fallback>
                <p:oleObj name="Equation" r:id="rId7" imgW="495000" imgH="685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4732378"/>
                        <a:ext cx="1440160" cy="1994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51001" y="615340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双曲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29530" y="471707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椭圆型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21818" y="543743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抛物线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321628" y="2589094"/>
          <a:ext cx="2822372" cy="64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1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1628" y="2589094"/>
                        <a:ext cx="2822372" cy="64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00664" y="336715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韦达定理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951413" y="4610100"/>
          <a:ext cx="187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2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1413" y="4610100"/>
                        <a:ext cx="1870075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951413" y="5288617"/>
          <a:ext cx="187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3" name="Equation" r:id="rId13" imgW="698400" imgH="241200" progId="Equation.DSMT4">
                  <p:embed/>
                </p:oleObj>
              </mc:Choice>
              <mc:Fallback>
                <p:oleObj name="Equation" r:id="rId13" imgW="698400" imgH="241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1413" y="5288617"/>
                        <a:ext cx="1870075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938354" y="5967134"/>
          <a:ext cx="18351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4" name="Equation" r:id="rId15" imgW="685800" imgH="241200" progId="Equation.DSMT4">
                  <p:embed/>
                </p:oleObj>
              </mc:Choice>
              <mc:Fallback>
                <p:oleObj name="Equation" r:id="rId15" imgW="685800" imgH="2412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8354" y="5967134"/>
                        <a:ext cx="1835150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6948264" y="3391502"/>
            <a:ext cx="0" cy="8295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6922720" y="4221088"/>
            <a:ext cx="2113776" cy="83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100664" y="463060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正定性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444226"/>
      </p:ext>
    </p:extLst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62922"/>
              </p:ext>
            </p:extLst>
          </p:nvPr>
        </p:nvGraphicFramePr>
        <p:xfrm>
          <a:off x="125060" y="2025589"/>
          <a:ext cx="3508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5" name="Equation" r:id="rId3" imgW="1079280" imgH="457200" progId="Equation.DSMT4">
                  <p:embed/>
                </p:oleObj>
              </mc:Choice>
              <mc:Fallback>
                <p:oleObj name="Equation" r:id="rId3" imgW="1079280" imgH="4572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60" y="2025589"/>
                        <a:ext cx="350837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466584"/>
              </p:ext>
            </p:extLst>
          </p:nvPr>
        </p:nvGraphicFramePr>
        <p:xfrm>
          <a:off x="125060" y="476672"/>
          <a:ext cx="66246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6" name="Equation" r:id="rId5" imgW="2501640" imgH="482400" progId="Equation.DSMT4">
                  <p:embed/>
                </p:oleObj>
              </mc:Choice>
              <mc:Fallback>
                <p:oleObj name="Equation" r:id="rId5" imgW="2501640" imgH="4824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0" y="476672"/>
                        <a:ext cx="662463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780711"/>
              </p:ext>
            </p:extLst>
          </p:nvPr>
        </p:nvGraphicFramePr>
        <p:xfrm>
          <a:off x="125060" y="3630317"/>
          <a:ext cx="678338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7" name="Equation" r:id="rId7" imgW="2705040" imgH="507960" progId="Equation.DSMT4">
                  <p:embed/>
                </p:oleObj>
              </mc:Choice>
              <mc:Fallback>
                <p:oleObj name="Equation" r:id="rId7" imgW="2705040" imgH="5079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060" y="3630317"/>
                        <a:ext cx="6783388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7504" y="5376515"/>
                <a:ext cx="2431691" cy="1029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6515"/>
                <a:ext cx="2431691" cy="1029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65179" y="5434960"/>
                <a:ext cx="5455981" cy="912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的本（特）征向量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79" y="5434960"/>
                <a:ext cx="5455981" cy="912301"/>
              </a:xfrm>
              <a:prstGeom prst="rect">
                <a:avLst/>
              </a:prstGeom>
              <a:blipFill>
                <a:blip r:embed="rId10"/>
                <a:stretch>
                  <a:fillRect r="-2123" b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85957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椭圆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56605"/>
              </p:ext>
            </p:extLst>
          </p:nvPr>
        </p:nvGraphicFramePr>
        <p:xfrm>
          <a:off x="3631583" y="701407"/>
          <a:ext cx="16240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2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1583" y="701407"/>
                        <a:ext cx="1624013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06020"/>
              </p:ext>
            </p:extLst>
          </p:nvPr>
        </p:nvGraphicFramePr>
        <p:xfrm>
          <a:off x="327025" y="765175"/>
          <a:ext cx="187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3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25" y="765175"/>
                        <a:ext cx="1870075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323528" y="2348880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4" name="Equation" r:id="rId7" imgW="2501640" imgH="736560" progId="Equation.DSMT4">
                  <p:embed/>
                </p:oleObj>
              </mc:Choice>
              <mc:Fallback>
                <p:oleObj name="Equation" r:id="rId7" imgW="2501640" imgH="73656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92261" y="1474114"/>
          <a:ext cx="3808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5" name="Equation" r:id="rId9" imgW="1434960" imgH="266400" progId="Equation.DSMT4">
                  <p:embed/>
                </p:oleObj>
              </mc:Choice>
              <mc:Fallback>
                <p:oleObj name="Equation" r:id="rId9" imgW="1434960" imgH="266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261" y="1474114"/>
                        <a:ext cx="380841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67544" y="4523755"/>
          <a:ext cx="44481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6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44" y="4523755"/>
                        <a:ext cx="44481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25145"/>
              </p:ext>
            </p:extLst>
          </p:nvPr>
        </p:nvGraphicFramePr>
        <p:xfrm>
          <a:off x="335388" y="5130180"/>
          <a:ext cx="8340726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7" name="Equation" r:id="rId13" imgW="3149280" imgH="482400" progId="Equation.DSMT4">
                  <p:embed/>
                </p:oleObj>
              </mc:Choice>
              <mc:Fallback>
                <p:oleObj name="Equation" r:id="rId13" imgW="3149280" imgH="4824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88" y="5130180"/>
                        <a:ext cx="8340726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683568" y="3861048"/>
            <a:ext cx="4232151" cy="66270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76056" y="5893048"/>
            <a:ext cx="3672408" cy="66270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8106" y="396059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标准型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 rot="5105302">
            <a:off x="6812034" y="4931956"/>
            <a:ext cx="1152226" cy="439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5076056" y="4033144"/>
            <a:ext cx="1152226" cy="439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67281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Line 2"/>
          <p:cNvSpPr>
            <a:spLocks noChangeShapeType="1"/>
          </p:cNvSpPr>
          <p:nvPr/>
        </p:nvSpPr>
        <p:spPr bwMode="auto">
          <a:xfrm flipH="1" flipV="1">
            <a:off x="0" y="13716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 flipH="1" flipV="1">
            <a:off x="4800600" y="1371600"/>
            <a:ext cx="0" cy="28194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4953000" y="1600200"/>
            <a:ext cx="4191000" cy="3124200"/>
            <a:chOff x="3120" y="2352"/>
            <a:chExt cx="2640" cy="1968"/>
          </a:xfrm>
        </p:grpSpPr>
        <p:sp>
          <p:nvSpPr>
            <p:cNvPr id="10254" name="Line 5"/>
            <p:cNvSpPr>
              <a:spLocks noChangeShapeType="1"/>
            </p:cNvSpPr>
            <p:nvPr/>
          </p:nvSpPr>
          <p:spPr bwMode="auto">
            <a:xfrm>
              <a:off x="3360" y="3936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6"/>
            <p:cNvSpPr>
              <a:spLocks noChangeShapeType="1"/>
            </p:cNvSpPr>
            <p:nvPr/>
          </p:nvSpPr>
          <p:spPr bwMode="auto">
            <a:xfrm flipV="1">
              <a:off x="3456" y="2400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7"/>
            <p:cNvSpPr>
              <a:spLocks/>
            </p:cNvSpPr>
            <p:nvPr/>
          </p:nvSpPr>
          <p:spPr bwMode="auto">
            <a:xfrm>
              <a:off x="3888" y="3024"/>
              <a:ext cx="1104" cy="480"/>
            </a:xfrm>
            <a:custGeom>
              <a:avLst/>
              <a:gdLst>
                <a:gd name="T0" fmla="*/ 0 w 1248"/>
                <a:gd name="T1" fmla="*/ 731 h 432"/>
                <a:gd name="T2" fmla="*/ 338 w 1248"/>
                <a:gd name="T3" fmla="*/ 163 h 432"/>
                <a:gd name="T4" fmla="*/ 676 w 1248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8" h="432">
                  <a:moveTo>
                    <a:pt x="0" y="432"/>
                  </a:moveTo>
                  <a:cubicBezTo>
                    <a:pt x="208" y="300"/>
                    <a:pt x="416" y="168"/>
                    <a:pt x="624" y="96"/>
                  </a:cubicBezTo>
                  <a:cubicBezTo>
                    <a:pt x="832" y="24"/>
                    <a:pt x="1040" y="12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8"/>
            <p:cNvSpPr>
              <a:spLocks noChangeShapeType="1"/>
            </p:cNvSpPr>
            <p:nvPr/>
          </p:nvSpPr>
          <p:spPr bwMode="auto">
            <a:xfrm flipH="1">
              <a:off x="3696" y="3360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9"/>
            <p:cNvSpPr>
              <a:spLocks noChangeShapeType="1"/>
            </p:cNvSpPr>
            <p:nvPr/>
          </p:nvSpPr>
          <p:spPr bwMode="auto">
            <a:xfrm flipV="1">
              <a:off x="4512" y="283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"/>
            <p:cNvSpPr>
              <a:spLocks noChangeShapeType="1"/>
            </p:cNvSpPr>
            <p:nvPr/>
          </p:nvSpPr>
          <p:spPr bwMode="auto">
            <a:xfrm>
              <a:off x="3456" y="33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1"/>
            <p:cNvSpPr>
              <a:spLocks noChangeShapeType="1"/>
            </p:cNvSpPr>
            <p:nvPr/>
          </p:nvSpPr>
          <p:spPr bwMode="auto">
            <a:xfrm>
              <a:off x="4560" y="30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2"/>
            <p:cNvSpPr>
              <a:spLocks noChangeShapeType="1"/>
            </p:cNvSpPr>
            <p:nvPr/>
          </p:nvSpPr>
          <p:spPr bwMode="auto">
            <a:xfrm>
              <a:off x="4128" y="331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3"/>
            <p:cNvSpPr>
              <a:spLocks noChangeShapeType="1"/>
            </p:cNvSpPr>
            <p:nvPr/>
          </p:nvSpPr>
          <p:spPr bwMode="auto">
            <a:xfrm flipH="1">
              <a:off x="4656" y="307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Arc 14"/>
            <p:cNvSpPr>
              <a:spLocks/>
            </p:cNvSpPr>
            <p:nvPr/>
          </p:nvSpPr>
          <p:spPr bwMode="auto">
            <a:xfrm rot="10800000">
              <a:off x="3744" y="3312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Arc 15"/>
            <p:cNvSpPr>
              <a:spLocks/>
            </p:cNvSpPr>
            <p:nvPr/>
          </p:nvSpPr>
          <p:spPr bwMode="auto">
            <a:xfrm>
              <a:off x="4992" y="2928"/>
              <a:ext cx="143" cy="192"/>
            </a:xfrm>
            <a:custGeom>
              <a:avLst/>
              <a:gdLst>
                <a:gd name="T0" fmla="*/ 0 w 21406"/>
                <a:gd name="T1" fmla="*/ 0 h 21600"/>
                <a:gd name="T2" fmla="*/ 0 w 21406"/>
                <a:gd name="T3" fmla="*/ 0 h 21600"/>
                <a:gd name="T4" fmla="*/ 0 w 2140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06" h="21600" fill="none" extrusionOk="0">
                  <a:moveTo>
                    <a:pt x="0" y="0"/>
                  </a:moveTo>
                  <a:cubicBezTo>
                    <a:pt x="10813" y="0"/>
                    <a:pt x="19960" y="7995"/>
                    <a:pt x="21406" y="18711"/>
                  </a:cubicBezTo>
                </a:path>
                <a:path w="21406" h="21600" stroke="0" extrusionOk="0">
                  <a:moveTo>
                    <a:pt x="0" y="0"/>
                  </a:moveTo>
                  <a:cubicBezTo>
                    <a:pt x="10813" y="0"/>
                    <a:pt x="19960" y="7995"/>
                    <a:pt x="21406" y="1871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Rectangle 16"/>
            <p:cNvSpPr>
              <a:spLocks noChangeArrowheads="1"/>
            </p:cNvSpPr>
            <p:nvPr/>
          </p:nvSpPr>
          <p:spPr bwMode="auto">
            <a:xfrm>
              <a:off x="3936" y="3916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10266" name="Rectangle 17"/>
            <p:cNvSpPr>
              <a:spLocks noChangeArrowheads="1"/>
            </p:cNvSpPr>
            <p:nvPr/>
          </p:nvSpPr>
          <p:spPr bwMode="auto">
            <a:xfrm>
              <a:off x="4464" y="3916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x+</a:t>
              </a:r>
              <a:r>
                <a:rPr lang="en-US" altLang="zh-CN" sz="3600" b="1">
                  <a:latin typeface="Book Antiqua" panose="02040602050305030304" pitchFamily="18" charset="0"/>
                  <a:sym typeface="Symbol" panose="05050102010706020507" pitchFamily="18" charset="2"/>
                </a:rPr>
                <a:t>x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67" name="Object 18"/>
            <p:cNvGraphicFramePr>
              <a:graphicFrameLocks noChangeAspect="1"/>
            </p:cNvGraphicFramePr>
            <p:nvPr/>
          </p:nvGraphicFramePr>
          <p:xfrm>
            <a:off x="3504" y="3552"/>
            <a:ext cx="25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3" name="公式" r:id="rId3" imgW="114406" imgH="190469" progId="Equation.3">
                    <p:embed/>
                  </p:oleObj>
                </mc:Choice>
                <mc:Fallback>
                  <p:oleObj name="公式" r:id="rId3" imgW="114406" imgH="1904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52"/>
                          <a:ext cx="25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19"/>
            <p:cNvGraphicFramePr>
              <a:graphicFrameLocks noChangeAspect="1"/>
            </p:cNvGraphicFramePr>
            <p:nvPr/>
          </p:nvGraphicFramePr>
          <p:xfrm>
            <a:off x="5136" y="2448"/>
            <a:ext cx="27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4" name="公式" r:id="rId5" imgW="129717" imgH="190469" progId="Equation.3">
                    <p:embed/>
                  </p:oleObj>
                </mc:Choice>
                <mc:Fallback>
                  <p:oleObj name="公式" r:id="rId5" imgW="129717" imgH="19046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48"/>
                          <a:ext cx="277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0"/>
            <p:cNvGraphicFramePr>
              <a:graphicFrameLocks noChangeAspect="1"/>
            </p:cNvGraphicFramePr>
            <p:nvPr/>
          </p:nvGraphicFramePr>
          <p:xfrm>
            <a:off x="3822" y="2939"/>
            <a:ext cx="38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5" name="公式" r:id="rId7" imgW="190535" imgH="175197" progId="Equation.3">
                    <p:embed/>
                  </p:oleObj>
                </mc:Choice>
                <mc:Fallback>
                  <p:oleObj name="公式" r:id="rId7" imgW="190535" imgH="17519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939"/>
                          <a:ext cx="38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21"/>
            <p:cNvGraphicFramePr>
              <a:graphicFrameLocks noChangeAspect="1"/>
            </p:cNvGraphicFramePr>
            <p:nvPr/>
          </p:nvGraphicFramePr>
          <p:xfrm>
            <a:off x="4311" y="2688"/>
            <a:ext cx="40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6" name="公式" r:id="rId9" imgW="205846" imgH="175197" progId="Equation.3">
                    <p:embed/>
                  </p:oleObj>
                </mc:Choice>
                <mc:Fallback>
                  <p:oleObj name="公式" r:id="rId9" imgW="205846" imgH="17519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688"/>
                          <a:ext cx="40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22"/>
            <p:cNvGraphicFramePr>
              <a:graphicFrameLocks noChangeAspect="1"/>
            </p:cNvGraphicFramePr>
            <p:nvPr/>
          </p:nvGraphicFramePr>
          <p:xfrm>
            <a:off x="3456" y="3216"/>
            <a:ext cx="27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7" name="公式" r:id="rId11" imgW="129717" imgH="175197" progId="Equation.3">
                    <p:embed/>
                  </p:oleObj>
                </mc:Choice>
                <mc:Fallback>
                  <p:oleObj name="公式" r:id="rId11" imgW="129717" imgH="17519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16"/>
                          <a:ext cx="27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23"/>
            <p:cNvGraphicFramePr>
              <a:graphicFrameLocks noChangeAspect="1"/>
            </p:cNvGraphicFramePr>
            <p:nvPr/>
          </p:nvGraphicFramePr>
          <p:xfrm>
            <a:off x="5184" y="2784"/>
            <a:ext cx="32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8" name="公式" r:id="rId13" imgW="152258" imgH="175197" progId="Equation.3">
                    <p:embed/>
                  </p:oleObj>
                </mc:Choice>
                <mc:Fallback>
                  <p:oleObj name="公式" r:id="rId13" imgW="152258" imgH="17519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784"/>
                          <a:ext cx="32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Rectangle 24"/>
            <p:cNvSpPr>
              <a:spLocks noChangeArrowheads="1"/>
            </p:cNvSpPr>
            <p:nvPr/>
          </p:nvSpPr>
          <p:spPr bwMode="auto">
            <a:xfrm>
              <a:off x="5472" y="3744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x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10274" name="Rectangle 25"/>
            <p:cNvSpPr>
              <a:spLocks noChangeArrowheads="1"/>
            </p:cNvSpPr>
            <p:nvPr/>
          </p:nvSpPr>
          <p:spPr bwMode="auto">
            <a:xfrm>
              <a:off x="3120" y="235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Book Antiqua" panose="02040602050305030304" pitchFamily="18" charset="0"/>
                </a:rPr>
                <a:t>y</a:t>
              </a:r>
              <a:endParaRPr lang="en-US" altLang="zh-CN" sz="36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24634" name="Object 26"/>
          <p:cNvGraphicFramePr>
            <a:graphicFrameLocks noChangeAspect="1"/>
          </p:cNvGraphicFramePr>
          <p:nvPr/>
        </p:nvGraphicFramePr>
        <p:xfrm>
          <a:off x="327025" y="533400"/>
          <a:ext cx="45942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9" name="公式" r:id="rId15" imgW="1539169" imgH="213376" progId="Equation.3">
                  <p:embed/>
                </p:oleObj>
              </mc:Choice>
              <mc:Fallback>
                <p:oleObj name="公式" r:id="rId15" imgW="1539169" imgH="2133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33400"/>
                        <a:ext cx="45942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5" name="Object 27"/>
          <p:cNvGraphicFramePr>
            <a:graphicFrameLocks noChangeAspect="1"/>
          </p:cNvGraphicFramePr>
          <p:nvPr/>
        </p:nvGraphicFramePr>
        <p:xfrm>
          <a:off x="381000" y="1524000"/>
          <a:ext cx="42608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公式" r:id="rId17" imgW="1424763" imgH="380937" progId="Equation.3">
                  <p:embed/>
                </p:oleObj>
              </mc:Choice>
              <mc:Fallback>
                <p:oleObj name="公式" r:id="rId17" imgW="1424763" imgH="38093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426085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6" name="Object 28"/>
          <p:cNvGraphicFramePr>
            <a:graphicFrameLocks noChangeAspect="1"/>
          </p:cNvGraphicFramePr>
          <p:nvPr/>
        </p:nvGraphicFramePr>
        <p:xfrm>
          <a:off x="381000" y="0"/>
          <a:ext cx="1852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公式" r:id="rId19" imgW="647735" imgH="175197" progId="Equation.3">
                  <p:embed/>
                </p:oleObj>
              </mc:Choice>
              <mc:Fallback>
                <p:oleObj name="公式" r:id="rId19" imgW="647735" imgH="17519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8526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7" name="Object 29"/>
          <p:cNvGraphicFramePr>
            <a:graphicFrameLocks noChangeAspect="1"/>
          </p:cNvGraphicFramePr>
          <p:nvPr/>
        </p:nvGraphicFramePr>
        <p:xfrm>
          <a:off x="533400" y="3048000"/>
          <a:ext cx="21066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公式" r:id="rId21" imgW="686013" imgH="190469" progId="Equation.3">
                  <p:embed/>
                </p:oleObj>
              </mc:Choice>
              <mc:Fallback>
                <p:oleObj name="公式" r:id="rId21" imgW="686013" imgH="1904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21066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609600" y="3886200"/>
          <a:ext cx="2778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公式" r:id="rId23" imgW="914400" imgH="190469" progId="Equation.3">
                  <p:embed/>
                </p:oleObj>
              </mc:Choice>
              <mc:Fallback>
                <p:oleObj name="公式" r:id="rId23" imgW="914400" imgH="1904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27781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9" name="Object 31"/>
          <p:cNvGraphicFramePr>
            <a:graphicFrameLocks noChangeAspect="1"/>
          </p:cNvGraphicFramePr>
          <p:nvPr/>
        </p:nvGraphicFramePr>
        <p:xfrm>
          <a:off x="1066800" y="5029200"/>
          <a:ext cx="15192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公式" r:id="rId25" imgW="480166" imgH="380937" progId="Equation.3">
                  <p:embed/>
                </p:oleObj>
              </mc:Choice>
              <mc:Fallback>
                <p:oleObj name="公式" r:id="rId25" imgW="480166" imgH="38093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5192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0" name="Object 32"/>
          <p:cNvGraphicFramePr>
            <a:graphicFrameLocks noChangeAspect="1"/>
          </p:cNvGraphicFramePr>
          <p:nvPr/>
        </p:nvGraphicFramePr>
        <p:xfrm>
          <a:off x="4800600" y="53340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公式" r:id="rId27" imgW="822960" imgH="205740" progId="Equation.3">
                  <p:embed/>
                </p:oleObj>
              </mc:Choice>
              <mc:Fallback>
                <p:oleObj name="公式" r:id="rId27" imgW="822960" imgH="2057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34000"/>
                        <a:ext cx="2514600" cy="660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228600" y="5181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</a:rPr>
              <a:t>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24642" name="AutoShape 34"/>
          <p:cNvSpPr>
            <a:spLocks noChangeArrowheads="1"/>
          </p:cNvSpPr>
          <p:nvPr/>
        </p:nvSpPr>
        <p:spPr bwMode="auto">
          <a:xfrm>
            <a:off x="3276600" y="54102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51558" y="6134504"/>
            <a:ext cx="326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a</a:t>
            </a:r>
            <a:r>
              <a:rPr lang="zh-CN" altLang="en-US" dirty="0" smtClean="0"/>
              <a:t>的量纲？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双曲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16595"/>
              </p:ext>
            </p:extLst>
          </p:nvPr>
        </p:nvGraphicFramePr>
        <p:xfrm>
          <a:off x="300038" y="839788"/>
          <a:ext cx="18351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8" y="839788"/>
                        <a:ext cx="1835150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40208"/>
              </p:ext>
            </p:extLst>
          </p:nvPr>
        </p:nvGraphicFramePr>
        <p:xfrm>
          <a:off x="323528" y="2348880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8" name="Equation" r:id="rId5" imgW="2501640" imgH="736560" progId="Equation.DSMT4">
                  <p:embed/>
                </p:oleObj>
              </mc:Choice>
              <mc:Fallback>
                <p:oleObj name="Equation" r:id="rId5" imgW="2501640" imgH="736560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27014"/>
              </p:ext>
            </p:extLst>
          </p:nvPr>
        </p:nvGraphicFramePr>
        <p:xfrm>
          <a:off x="280100" y="1649205"/>
          <a:ext cx="3808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Equation" r:id="rId7" imgW="1434960" imgH="266400" progId="Equation.DSMT4">
                  <p:embed/>
                </p:oleObj>
              </mc:Choice>
              <mc:Fallback>
                <p:oleObj name="Equation" r:id="rId7" imgW="1434960" imgH="2664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100" y="1649205"/>
                        <a:ext cx="380841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85273"/>
              </p:ext>
            </p:extLst>
          </p:nvPr>
        </p:nvGraphicFramePr>
        <p:xfrm>
          <a:off x="585788" y="4524375"/>
          <a:ext cx="4213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Equation" r:id="rId9" imgW="1587240" imgH="228600" progId="Equation.DSMT4">
                  <p:embed/>
                </p:oleObj>
              </mc:Choice>
              <mc:Fallback>
                <p:oleObj name="Equation" r:id="rId9" imgW="158724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788" y="4524375"/>
                        <a:ext cx="421322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361832"/>
              </p:ext>
            </p:extLst>
          </p:nvPr>
        </p:nvGraphicFramePr>
        <p:xfrm>
          <a:off x="335388" y="5130180"/>
          <a:ext cx="8340726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1" name="Equation" r:id="rId11" imgW="3149280" imgH="482400" progId="Equation.DSMT4">
                  <p:embed/>
                </p:oleObj>
              </mc:Choice>
              <mc:Fallback>
                <p:oleObj name="Equation" r:id="rId11" imgW="3149280" imgH="48240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88" y="5130180"/>
                        <a:ext cx="8340726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683568" y="3861048"/>
            <a:ext cx="4232151" cy="66270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76056" y="5893048"/>
            <a:ext cx="3672408" cy="66270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8106" y="396059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标准型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 rot="5105302">
            <a:off x="6812034" y="4931956"/>
            <a:ext cx="1152226" cy="439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5076056" y="4033144"/>
            <a:ext cx="1152226" cy="439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69012"/>
              </p:ext>
            </p:extLst>
          </p:nvPr>
        </p:nvGraphicFramePr>
        <p:xfrm>
          <a:off x="2691631" y="72787"/>
          <a:ext cx="66246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2" name="Equation" r:id="rId13" imgW="2501640" imgH="482400" progId="Equation.DSMT4">
                  <p:embed/>
                </p:oleObj>
              </mc:Choice>
              <mc:Fallback>
                <p:oleObj name="Equation" r:id="rId13" imgW="2501640" imgH="482400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631" y="72787"/>
                        <a:ext cx="662463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 bwMode="auto">
          <a:xfrm>
            <a:off x="2267744" y="52771"/>
            <a:ext cx="0" cy="1445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9915954"/>
      </p:ext>
    </p:extLst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抛物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38246"/>
              </p:ext>
            </p:extLst>
          </p:nvPr>
        </p:nvGraphicFramePr>
        <p:xfrm>
          <a:off x="3300413" y="701675"/>
          <a:ext cx="2289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0413" y="701675"/>
                        <a:ext cx="22891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15873"/>
              </p:ext>
            </p:extLst>
          </p:nvPr>
        </p:nvGraphicFramePr>
        <p:xfrm>
          <a:off x="327025" y="765175"/>
          <a:ext cx="187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25" y="765175"/>
                        <a:ext cx="1870075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130973"/>
              </p:ext>
            </p:extLst>
          </p:nvPr>
        </p:nvGraphicFramePr>
        <p:xfrm>
          <a:off x="323528" y="2348880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name="Equation" r:id="rId7" imgW="2501640" imgH="736560" progId="Equation.DSMT4">
                  <p:embed/>
                </p:oleObj>
              </mc:Choice>
              <mc:Fallback>
                <p:oleObj name="Equation" r:id="rId7" imgW="2501640" imgH="73656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86996"/>
              </p:ext>
            </p:extLst>
          </p:nvPr>
        </p:nvGraphicFramePr>
        <p:xfrm>
          <a:off x="1285875" y="1474788"/>
          <a:ext cx="1819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Equation" r:id="rId9" imgW="685800" imgH="266400" progId="Equation.DSMT4">
                  <p:embed/>
                </p:oleObj>
              </mc:Choice>
              <mc:Fallback>
                <p:oleObj name="Equation" r:id="rId9" imgW="685800" imgH="266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5875" y="1474788"/>
                        <a:ext cx="181927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683568" y="3861048"/>
            <a:ext cx="4232151" cy="66270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8106" y="396059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标准型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 bwMode="auto">
          <a:xfrm rot="10800000">
            <a:off x="5076056" y="4033144"/>
            <a:ext cx="1152226" cy="439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1711" y="74107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82249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通用方法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90872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简单方法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89915"/>
              </p:ext>
            </p:extLst>
          </p:nvPr>
        </p:nvGraphicFramePr>
        <p:xfrm>
          <a:off x="291863" y="1728925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3" name="Equation" r:id="rId3" imgW="2501640" imgH="736560" progId="Equation.DSMT4">
                  <p:embed/>
                </p:oleObj>
              </mc:Choice>
              <mc:Fallback>
                <p:oleObj name="Equation" r:id="rId3" imgW="2501640" imgH="736560" progId="Equation.DSMT4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3" y="1728925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35488" y="2511301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双曲（实）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椭圆（复）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58952" y="323721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抛物线</a:t>
            </a:r>
            <a:endParaRPr lang="zh-CN" alt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08588"/>
              </p:ext>
            </p:extLst>
          </p:nvPr>
        </p:nvGraphicFramePr>
        <p:xfrm>
          <a:off x="291863" y="3878452"/>
          <a:ext cx="83391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4" name="Equation" r:id="rId5" imgW="3149280" imgH="241200" progId="Equation.DSMT4">
                  <p:embed/>
                </p:oleObj>
              </mc:Choice>
              <mc:Fallback>
                <p:oleObj name="Equation" r:id="rId5" imgW="3149280" imgH="2412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3" y="3878452"/>
                        <a:ext cx="83391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5576" y="464611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因式分解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11686"/>
              </p:ext>
            </p:extLst>
          </p:nvPr>
        </p:nvGraphicFramePr>
        <p:xfrm>
          <a:off x="5136995" y="5280466"/>
          <a:ext cx="3405497" cy="138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5" name="Equation" r:id="rId7" imgW="1307880" imgH="533160" progId="Equation.DSMT4">
                  <p:embed/>
                </p:oleObj>
              </mc:Choice>
              <mc:Fallback>
                <p:oleObj name="Equation" r:id="rId7" imgW="1307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995" y="5280466"/>
                        <a:ext cx="3405497" cy="1388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60" y="527820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94120"/>
              </p:ext>
            </p:extLst>
          </p:nvPr>
        </p:nvGraphicFramePr>
        <p:xfrm>
          <a:off x="1331640" y="5252103"/>
          <a:ext cx="1112467" cy="57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5252103"/>
                        <a:ext cx="1112467" cy="57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444107" y="5260669"/>
            <a:ext cx="236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抛物线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24546"/>
              </p:ext>
            </p:extLst>
          </p:nvPr>
        </p:nvGraphicFramePr>
        <p:xfrm>
          <a:off x="1354533" y="5961867"/>
          <a:ext cx="1112467" cy="57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4533" y="5961867"/>
                        <a:ext cx="1112467" cy="57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11560" y="597271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2771800" y="6093296"/>
            <a:ext cx="223224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985873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求导算符和数的关系</a:t>
            </a:r>
            <a:endParaRPr lang="zh-CN" altLang="en-US" dirty="0"/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53650"/>
              </p:ext>
            </p:extLst>
          </p:nvPr>
        </p:nvGraphicFramePr>
        <p:xfrm>
          <a:off x="321163" y="723477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9" name="Equation" r:id="rId3" imgW="2501640" imgH="736560" progId="Equation.DSMT4">
                  <p:embed/>
                </p:oleObj>
              </mc:Choice>
              <mc:Fallback>
                <p:oleObj name="Equation" r:id="rId3" imgW="2501640" imgH="73656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63" y="723477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69687"/>
              </p:ext>
            </p:extLst>
          </p:nvPr>
        </p:nvGraphicFramePr>
        <p:xfrm>
          <a:off x="116415" y="2845270"/>
          <a:ext cx="3343276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0" name="Equation" r:id="rId5" imgW="1079280" imgH="457200" progId="Equation.DSMT4">
                  <p:embed/>
                </p:oleObj>
              </mc:Choice>
              <mc:Fallback>
                <p:oleObj name="Equation" r:id="rId5" imgW="107928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415" y="2845270"/>
                        <a:ext cx="3343276" cy="141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60235"/>
              </p:ext>
            </p:extLst>
          </p:nvPr>
        </p:nvGraphicFramePr>
        <p:xfrm>
          <a:off x="131373" y="4581128"/>
          <a:ext cx="36306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1" name="Equation" r:id="rId7" imgW="1447560" imgH="482400" progId="Equation.DSMT4">
                  <p:embed/>
                </p:oleObj>
              </mc:Choice>
              <mc:Fallback>
                <p:oleObj name="Equation" r:id="rId7" imgW="1447560" imgH="482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373" y="4581128"/>
                        <a:ext cx="363061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73285"/>
              </p:ext>
            </p:extLst>
          </p:nvPr>
        </p:nvGraphicFramePr>
        <p:xfrm>
          <a:off x="4788024" y="4537144"/>
          <a:ext cx="3886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2" name="Equation" r:id="rId9" imgW="1549080" imgH="507960" progId="Equation.DSMT4">
                  <p:embed/>
                </p:oleObj>
              </mc:Choice>
              <mc:Fallback>
                <p:oleObj name="Equation" r:id="rId9" imgW="1549080" imgH="5079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8024" y="4537144"/>
                        <a:ext cx="3886200" cy="127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681559"/>
      </p:ext>
    </p:extLst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16893"/>
              </p:ext>
            </p:extLst>
          </p:nvPr>
        </p:nvGraphicFramePr>
        <p:xfrm>
          <a:off x="179512" y="260648"/>
          <a:ext cx="8374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4" name="Equation" r:id="rId3" imgW="3162240" imgH="228600" progId="Equation.DSMT4">
                  <p:embed/>
                </p:oleObj>
              </mc:Choice>
              <mc:Fallback>
                <p:oleObj name="Equation" r:id="rId3" imgW="3162240" imgH="2286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374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79193"/>
              </p:ext>
            </p:extLst>
          </p:nvPr>
        </p:nvGraphicFramePr>
        <p:xfrm>
          <a:off x="231775" y="1052513"/>
          <a:ext cx="251777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5" name="Equation" r:id="rId5" imgW="812520" imgH="457200" progId="Equation.DSMT4">
                  <p:embed/>
                </p:oleObj>
              </mc:Choice>
              <mc:Fallback>
                <p:oleObj name="Equation" r:id="rId5" imgW="81252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775" y="1052513"/>
                        <a:ext cx="2517775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82233"/>
              </p:ext>
            </p:extLst>
          </p:nvPr>
        </p:nvGraphicFramePr>
        <p:xfrm>
          <a:off x="3779912" y="1023126"/>
          <a:ext cx="31527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6" name="Equation" r:id="rId7" imgW="1257120" imgH="482400" progId="Equation.DSMT4">
                  <p:embed/>
                </p:oleObj>
              </mc:Choice>
              <mc:Fallback>
                <p:oleObj name="Equation" r:id="rId7" imgW="1257120" imgH="482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9912" y="1023126"/>
                        <a:ext cx="31527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77688"/>
              </p:ext>
            </p:extLst>
          </p:nvPr>
        </p:nvGraphicFramePr>
        <p:xfrm>
          <a:off x="231775" y="2488656"/>
          <a:ext cx="5946775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7" name="Equation" r:id="rId9" imgW="2349360" imgH="863280" progId="Equation.DSMT4">
                  <p:embed/>
                </p:oleObj>
              </mc:Choice>
              <mc:Fallback>
                <p:oleObj name="Equation" r:id="rId9" imgW="2349360" imgH="8632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775" y="2488656"/>
                        <a:ext cx="5946775" cy="218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075288"/>
              </p:ext>
            </p:extLst>
          </p:nvPr>
        </p:nvGraphicFramePr>
        <p:xfrm>
          <a:off x="179512" y="4797152"/>
          <a:ext cx="36941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8" name="Equation" r:id="rId11" imgW="1473120" imgH="507960" progId="Equation.DSMT4">
                  <p:embed/>
                </p:oleObj>
              </mc:Choice>
              <mc:Fallback>
                <p:oleObj name="Equation" r:id="rId11" imgW="1473120" imgH="507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12" y="4797152"/>
                        <a:ext cx="3694112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23825"/>
              </p:ext>
            </p:extLst>
          </p:nvPr>
        </p:nvGraphicFramePr>
        <p:xfrm>
          <a:off x="4421775" y="4779346"/>
          <a:ext cx="38227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9" name="Equation" r:id="rId13" imgW="1523880" imgH="507960" progId="Equation.DSMT4">
                  <p:embed/>
                </p:oleObj>
              </mc:Choice>
              <mc:Fallback>
                <p:oleObj name="Equation" r:id="rId13" imgW="1523880" imgH="50796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1775" y="4779346"/>
                        <a:ext cx="382270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523866" y="6192835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PingFang SC"/>
              </a:rPr>
              <a:t>方阵转置的逆等于逆的转置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60590"/>
      </p:ext>
    </p:extLst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50751"/>
              </p:ext>
            </p:extLst>
          </p:nvPr>
        </p:nvGraphicFramePr>
        <p:xfrm>
          <a:off x="179512" y="27767"/>
          <a:ext cx="662463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0" name="Equation" r:id="rId3" imgW="2501640" imgH="736560" progId="Equation.DSMT4">
                  <p:embed/>
                </p:oleObj>
              </mc:Choice>
              <mc:Fallback>
                <p:oleObj name="Equation" r:id="rId3" imgW="2501640" imgH="73656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767"/>
                        <a:ext cx="6624638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22642"/>
              </p:ext>
            </p:extLst>
          </p:nvPr>
        </p:nvGraphicFramePr>
        <p:xfrm>
          <a:off x="148555" y="2202642"/>
          <a:ext cx="3343276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1" name="Equation" r:id="rId5" imgW="1079280" imgH="457200" progId="Equation.DSMT4">
                  <p:embed/>
                </p:oleObj>
              </mc:Choice>
              <mc:Fallback>
                <p:oleObj name="Equation" r:id="rId5" imgW="107928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55" y="2202642"/>
                        <a:ext cx="3343276" cy="141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53118"/>
              </p:ext>
            </p:extLst>
          </p:nvPr>
        </p:nvGraphicFramePr>
        <p:xfrm>
          <a:off x="251520" y="3861048"/>
          <a:ext cx="251777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2" name="Equation" r:id="rId7" imgW="812520" imgH="457200" progId="Equation.DSMT4">
                  <p:embed/>
                </p:oleObj>
              </mc:Choice>
              <mc:Fallback>
                <p:oleObj name="Equation" r:id="rId7" imgW="81252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520" y="3861048"/>
                        <a:ext cx="2517775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27462"/>
              </p:ext>
            </p:extLst>
          </p:nvPr>
        </p:nvGraphicFramePr>
        <p:xfrm>
          <a:off x="4067944" y="2123267"/>
          <a:ext cx="31861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3" name="Equation" r:id="rId9" imgW="1028520" imgH="482400" progId="Equation.DSMT4">
                  <p:embed/>
                </p:oleObj>
              </mc:Choice>
              <mc:Fallback>
                <p:oleObj name="Equation" r:id="rId9" imgW="1028520" imgH="482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2123267"/>
                        <a:ext cx="3186112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754566"/>
              </p:ext>
            </p:extLst>
          </p:nvPr>
        </p:nvGraphicFramePr>
        <p:xfrm>
          <a:off x="3851920" y="3870176"/>
          <a:ext cx="37592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4" name="Equation" r:id="rId11" imgW="1498320" imgH="507960" progId="Equation.DSMT4">
                  <p:embed/>
                </p:oleObj>
              </mc:Choice>
              <mc:Fallback>
                <p:oleObj name="Equation" r:id="rId11" imgW="1498320" imgH="5079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920" y="3870176"/>
                        <a:ext cx="375920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217037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06177"/>
              </p:ext>
            </p:extLst>
          </p:nvPr>
        </p:nvGraphicFramePr>
        <p:xfrm>
          <a:off x="107504" y="188640"/>
          <a:ext cx="8374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Equation" r:id="rId3" imgW="3162240" imgH="228600" progId="Equation.DSMT4">
                  <p:embed/>
                </p:oleObj>
              </mc:Choice>
              <mc:Fallback>
                <p:oleObj name="Equation" r:id="rId3" imgW="3162240" imgH="2286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8640"/>
                        <a:ext cx="8374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34633" y="3396447"/>
            <a:ext cx="3108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求解二元一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次方程组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95118" y="17728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求矩阵本征值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96287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常规解法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94535" y="972268"/>
            <a:ext cx="320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线性代数解法</a:t>
            </a:r>
            <a:endParaRPr lang="zh-CN" alt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92388"/>
              </p:ext>
            </p:extLst>
          </p:nvPr>
        </p:nvGraphicFramePr>
        <p:xfrm>
          <a:off x="1187624" y="2789136"/>
          <a:ext cx="5548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5" name="Equation" r:id="rId5" imgW="2095200" imgH="241200" progId="Equation.DSMT4">
                  <p:embed/>
                </p:oleObj>
              </mc:Choice>
              <mc:Fallback>
                <p:oleObj name="Equation" r:id="rId5" imgW="2095200" imgH="241200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9136"/>
                        <a:ext cx="55483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3920" y="1798004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1. </a:t>
            </a:r>
            <a:r>
              <a:rPr lang="zh-CN" altLang="en-US" dirty="0" smtClean="0"/>
              <a:t>因式分解</a:t>
            </a:r>
            <a:endParaRPr lang="en-US" altLang="zh-CN" dirty="0" smtClean="0"/>
          </a:p>
          <a:p>
            <a:r>
              <a:rPr lang="zh-CN" altLang="en-US" dirty="0" smtClean="0"/>
              <a:t>    一元二次方程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343" y="35990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求逆反矩阵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03683"/>
              </p:ext>
            </p:extLst>
          </p:nvPr>
        </p:nvGraphicFramePr>
        <p:xfrm>
          <a:off x="2555776" y="4566619"/>
          <a:ext cx="251777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7" imgW="812520" imgH="457200" progId="Equation.DSMT4">
                  <p:embed/>
                </p:oleObj>
              </mc:Choice>
              <mc:Fallback>
                <p:oleObj name="Equation" r:id="rId7" imgW="81252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4566619"/>
                        <a:ext cx="2517775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62928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684213" y="2501900"/>
            <a:ext cx="339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扩散</a:t>
            </a:r>
            <a:r>
              <a:rPr lang="en-US" altLang="zh-CN"/>
              <a:t>or</a:t>
            </a:r>
            <a:r>
              <a:rPr lang="zh-CN" altLang="en-US"/>
              <a:t>输运方程：</a:t>
            </a:r>
          </a:p>
        </p:txBody>
      </p:sp>
      <p:graphicFrame>
        <p:nvGraphicFramePr>
          <p:cNvPr id="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86235"/>
              </p:ext>
            </p:extLst>
          </p:nvPr>
        </p:nvGraphicFramePr>
        <p:xfrm>
          <a:off x="4260850" y="2381250"/>
          <a:ext cx="25352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8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81250"/>
                        <a:ext cx="25352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矩形 15"/>
          <p:cNvSpPr>
            <a:spLocks noChangeArrowheads="1"/>
          </p:cNvSpPr>
          <p:nvPr/>
        </p:nvSpPr>
        <p:spPr bwMode="auto">
          <a:xfrm>
            <a:off x="684213" y="420688"/>
            <a:ext cx="3397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波动</a:t>
            </a:r>
            <a:r>
              <a:rPr lang="en-US" altLang="zh-CN"/>
              <a:t>or</a:t>
            </a:r>
            <a:r>
              <a:rPr lang="zh-CN" altLang="en-US"/>
              <a:t>振动方程：</a:t>
            </a:r>
          </a:p>
        </p:txBody>
      </p:sp>
      <p:graphicFrame>
        <p:nvGraphicFramePr>
          <p:cNvPr id="1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400624"/>
              </p:ext>
            </p:extLst>
          </p:nvPr>
        </p:nvGraphicFramePr>
        <p:xfrm>
          <a:off x="4014788" y="344488"/>
          <a:ext cx="26209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9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1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44488"/>
                        <a:ext cx="26209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4030"/>
              </p:ext>
            </p:extLst>
          </p:nvPr>
        </p:nvGraphicFramePr>
        <p:xfrm>
          <a:off x="4239163" y="4234656"/>
          <a:ext cx="37172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Equation" r:id="rId7" imgW="1282680" imgH="241200" progId="Equation.DSMT4">
                  <p:embed/>
                </p:oleObj>
              </mc:Choice>
              <mc:Fallback>
                <p:oleObj name="Equation" r:id="rId7" imgW="1282680" imgH="241200" progId="Equation.DSMT4">
                  <p:embed/>
                  <p:pic>
                    <p:nvPicPr>
                      <p:cNvPr id="1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163" y="4234656"/>
                        <a:ext cx="3717213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18"/>
          <p:cNvSpPr>
            <a:spLocks noChangeArrowheads="1"/>
          </p:cNvSpPr>
          <p:nvPr/>
        </p:nvSpPr>
        <p:spPr bwMode="auto">
          <a:xfrm>
            <a:off x="650875" y="432435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泊松</a:t>
            </a:r>
            <a:r>
              <a:rPr lang="en-US" altLang="zh-CN"/>
              <a:t>or</a:t>
            </a:r>
            <a:r>
              <a:rPr lang="zh-CN" altLang="en-US"/>
              <a:t>稳定场方程：</a:t>
            </a:r>
          </a:p>
        </p:txBody>
      </p:sp>
    </p:spTree>
    <p:extLst>
      <p:ext uri="{BB962C8B-B14F-4D97-AF65-F5344CB8AC3E}">
        <p14:creationId xmlns:p14="http://schemas.microsoft.com/office/powerpoint/2010/main" val="40159164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228600" y="2971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533400" y="4572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或：</a:t>
            </a:r>
          </a:p>
        </p:txBody>
      </p:sp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3624263" y="2673350"/>
          <a:ext cx="439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0" name="公式" r:id="rId3" imgW="1653575" imgH="403844" progId="Equation.3">
                  <p:embed/>
                </p:oleObj>
              </mc:Choice>
              <mc:Fallback>
                <p:oleObj name="公式" r:id="rId3" imgW="1653575" imgH="403844" progId="Equation.3">
                  <p:embed/>
                  <p:pic>
                    <p:nvPicPr>
                      <p:cNvPr id="338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2673350"/>
                        <a:ext cx="439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5" name="Line 11"/>
          <p:cNvSpPr>
            <a:spLocks noChangeShapeType="1"/>
          </p:cNvSpPr>
          <p:nvPr/>
        </p:nvSpPr>
        <p:spPr bwMode="auto">
          <a:xfrm flipH="1">
            <a:off x="3810000" y="40386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12"/>
          <p:cNvSpPr>
            <a:spLocks noChangeArrowheads="1"/>
          </p:cNvSpPr>
          <p:nvPr/>
        </p:nvSpPr>
        <p:spPr bwMode="auto">
          <a:xfrm>
            <a:off x="152400" y="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例：求定解问题</a:t>
            </a:r>
          </a:p>
        </p:txBody>
      </p:sp>
      <p:graphicFrame>
        <p:nvGraphicFramePr>
          <p:cNvPr id="73735" name="Object 13"/>
          <p:cNvGraphicFramePr>
            <a:graphicFrameLocks noChangeAspect="1"/>
          </p:cNvGraphicFramePr>
          <p:nvPr/>
        </p:nvGraphicFramePr>
        <p:xfrm>
          <a:off x="685800" y="533400"/>
          <a:ext cx="784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1" name="公式" r:id="rId5" imgW="3085994" imgH="205740" progId="Equation.3">
                  <p:embed/>
                </p:oleObj>
              </mc:Choice>
              <mc:Fallback>
                <p:oleObj name="公式" r:id="rId5" imgW="3085994" imgH="205740" progId="Equation.3">
                  <p:embed/>
                  <p:pic>
                    <p:nvPicPr>
                      <p:cNvPr id="737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84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4"/>
          <p:cNvGraphicFramePr>
            <a:graphicFrameLocks noChangeAspect="1"/>
          </p:cNvGraphicFramePr>
          <p:nvPr/>
        </p:nvGraphicFramePr>
        <p:xfrm>
          <a:off x="1905000" y="1219200"/>
          <a:ext cx="22526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2" name="公式" r:id="rId7" imgW="739175" imgH="190469" progId="Equation.3">
                  <p:embed/>
                </p:oleObj>
              </mc:Choice>
              <mc:Fallback>
                <p:oleObj name="公式" r:id="rId7" imgW="739175" imgH="190469" progId="Equation.3">
                  <p:embed/>
                  <p:pic>
                    <p:nvPicPr>
                      <p:cNvPr id="7373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22526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5"/>
          <p:cNvGraphicFramePr>
            <a:graphicFrameLocks noChangeAspect="1"/>
          </p:cNvGraphicFramePr>
          <p:nvPr/>
        </p:nvGraphicFramePr>
        <p:xfrm>
          <a:off x="1752600" y="1905000"/>
          <a:ext cx="2070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3" name="公式" r:id="rId9" imgW="670702" imgH="205740" progId="Equation.3">
                  <p:embed/>
                </p:oleObj>
              </mc:Choice>
              <mc:Fallback>
                <p:oleObj name="公式" r:id="rId9" imgW="670702" imgH="205740" progId="Equation.3">
                  <p:embed/>
                  <p:pic>
                    <p:nvPicPr>
                      <p:cNvPr id="737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20701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AutoShape 16"/>
          <p:cNvSpPr>
            <a:spLocks/>
          </p:cNvSpPr>
          <p:nvPr/>
        </p:nvSpPr>
        <p:spPr bwMode="auto">
          <a:xfrm>
            <a:off x="0" y="914400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38961" name="Rectangle 17"/>
          <p:cNvSpPr>
            <a:spLocks noChangeArrowheads="1"/>
          </p:cNvSpPr>
          <p:nvPr/>
        </p:nvSpPr>
        <p:spPr bwMode="auto">
          <a:xfrm>
            <a:off x="1524000" y="3048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方程变化为</a:t>
            </a:r>
          </a:p>
        </p:txBody>
      </p:sp>
      <p:graphicFrame>
        <p:nvGraphicFramePr>
          <p:cNvPr id="338962" name="Object 18"/>
          <p:cNvGraphicFramePr>
            <a:graphicFrameLocks noChangeAspect="1"/>
          </p:cNvGraphicFramePr>
          <p:nvPr/>
        </p:nvGraphicFramePr>
        <p:xfrm>
          <a:off x="2819400" y="4267200"/>
          <a:ext cx="41624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4" name="公式" r:id="rId11" imgW="1562135" imgH="380937" progId="Equation.3">
                  <p:embed/>
                </p:oleObj>
              </mc:Choice>
              <mc:Fallback>
                <p:oleObj name="公式" r:id="rId11" imgW="1562135" imgH="380937" progId="Equation.3">
                  <p:embed/>
                  <p:pic>
                    <p:nvPicPr>
                      <p:cNvPr id="338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41624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3" name="Rectangle 19"/>
          <p:cNvSpPr>
            <a:spLocks noChangeArrowheads="1"/>
          </p:cNvSpPr>
          <p:nvPr/>
        </p:nvSpPr>
        <p:spPr bwMode="auto">
          <a:xfrm>
            <a:off x="712788" y="5562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38964" name="Object 20"/>
          <p:cNvGraphicFramePr>
            <a:graphicFrameLocks noChangeAspect="1"/>
          </p:cNvGraphicFramePr>
          <p:nvPr/>
        </p:nvGraphicFramePr>
        <p:xfrm>
          <a:off x="3246438" y="5862638"/>
          <a:ext cx="17843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5" name="公式" r:id="rId13" imgW="647735" imgH="167561" progId="Equation.3">
                  <p:embed/>
                </p:oleObj>
              </mc:Choice>
              <mc:Fallback>
                <p:oleObj name="公式" r:id="rId13" imgW="647735" imgH="167561" progId="Equation.3">
                  <p:embed/>
                  <p:pic>
                    <p:nvPicPr>
                      <p:cNvPr id="3389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862638"/>
                        <a:ext cx="17843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Object 21"/>
          <p:cNvGraphicFramePr>
            <a:graphicFrameLocks noChangeAspect="1"/>
          </p:cNvGraphicFramePr>
          <p:nvPr/>
        </p:nvGraphicFramePr>
        <p:xfrm>
          <a:off x="6384925" y="5867400"/>
          <a:ext cx="1816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6" name="公式" r:id="rId15" imgW="663046" imgH="167561" progId="Equation.3">
                  <p:embed/>
                </p:oleObj>
              </mc:Choice>
              <mc:Fallback>
                <p:oleObj name="公式" r:id="rId15" imgW="663046" imgH="167561" progId="Equation.3">
                  <p:embed/>
                  <p:pic>
                    <p:nvPicPr>
                      <p:cNvPr id="3389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5867400"/>
                        <a:ext cx="1816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12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1371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令：</a:t>
            </a: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1676400" y="2438400"/>
          <a:ext cx="922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4" name="公式" r:id="rId3" imgW="320253" imgH="380937" progId="Equation.3">
                  <p:embed/>
                </p:oleObj>
              </mc:Choice>
              <mc:Fallback>
                <p:oleObj name="公式" r:id="rId3" imgW="320253" imgH="380937" progId="Equation.3">
                  <p:embed/>
                  <p:pic>
                    <p:nvPicPr>
                      <p:cNvPr id="339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9223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2514600" y="2362200"/>
          <a:ext cx="244633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5" name="公式" r:id="rId5" imgW="899089" imgH="380937" progId="Equation.3">
                  <p:embed/>
                </p:oleObj>
              </mc:Choice>
              <mc:Fallback>
                <p:oleObj name="公式" r:id="rId5" imgW="899089" imgH="380937" progId="Equation.3">
                  <p:embed/>
                  <p:pic>
                    <p:nvPicPr>
                      <p:cNvPr id="339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2446338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4953000" y="2362200"/>
          <a:ext cx="22129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6" name="公式" r:id="rId7" imgW="815305" imgH="380937" progId="Equation.3">
                  <p:embed/>
                </p:oleObj>
              </mc:Choice>
              <mc:Fallback>
                <p:oleObj name="公式" r:id="rId7" imgW="815305" imgH="380937" progId="Equation.3">
                  <p:embed/>
                  <p:pic>
                    <p:nvPicPr>
                      <p:cNvPr id="339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221297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7" name="Object 9"/>
          <p:cNvGraphicFramePr>
            <a:graphicFrameLocks noChangeAspect="1"/>
          </p:cNvGraphicFramePr>
          <p:nvPr/>
        </p:nvGraphicFramePr>
        <p:xfrm>
          <a:off x="1658938" y="3810000"/>
          <a:ext cx="958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7" name="公式" r:id="rId9" imgW="327483" imgH="380937" progId="Equation.3">
                  <p:embed/>
                </p:oleObj>
              </mc:Choice>
              <mc:Fallback>
                <p:oleObj name="公式" r:id="rId9" imgW="327483" imgH="380937" progId="Equation.3">
                  <p:embed/>
                  <p:pic>
                    <p:nvPicPr>
                      <p:cNvPr id="339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810000"/>
                        <a:ext cx="958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2481263" y="3733800"/>
          <a:ext cx="24796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8" name="公式" r:id="rId11" imgW="914400" imgH="380937" progId="Equation.3">
                  <p:embed/>
                </p:oleObj>
              </mc:Choice>
              <mc:Fallback>
                <p:oleObj name="公式" r:id="rId11" imgW="914400" imgH="380937" progId="Equation.3">
                  <p:embed/>
                  <p:pic>
                    <p:nvPicPr>
                      <p:cNvPr id="339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733800"/>
                        <a:ext cx="247967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9" name="Object 11"/>
          <p:cNvGraphicFramePr>
            <a:graphicFrameLocks noChangeAspect="1"/>
          </p:cNvGraphicFramePr>
          <p:nvPr/>
        </p:nvGraphicFramePr>
        <p:xfrm>
          <a:off x="5105400" y="3733800"/>
          <a:ext cx="24447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9" name="公式" r:id="rId13" imgW="899089" imgH="380937" progId="Equation.3">
                  <p:embed/>
                </p:oleObj>
              </mc:Choice>
              <mc:Fallback>
                <p:oleObj name="公式" r:id="rId13" imgW="899089" imgH="380937" progId="Equation.3">
                  <p:embed/>
                  <p:pic>
                    <p:nvPicPr>
                      <p:cNvPr id="3399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24447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0" name="Object 12"/>
          <p:cNvGraphicFramePr>
            <a:graphicFrameLocks noChangeAspect="1"/>
          </p:cNvGraphicFramePr>
          <p:nvPr/>
        </p:nvGraphicFramePr>
        <p:xfrm>
          <a:off x="1600200" y="5597525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0" name="公式" r:id="rId15" imgW="632425" imgH="419116" progId="Equation.3">
                  <p:embed/>
                </p:oleObj>
              </mc:Choice>
              <mc:Fallback>
                <p:oleObj name="公式" r:id="rId15" imgW="632425" imgH="419116" progId="Equation.3">
                  <p:embed/>
                  <p:pic>
                    <p:nvPicPr>
                      <p:cNvPr id="3399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97525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1" name="AutoShape 13"/>
          <p:cNvSpPr>
            <a:spLocks noChangeArrowheads="1"/>
          </p:cNvSpPr>
          <p:nvPr/>
        </p:nvSpPr>
        <p:spPr bwMode="auto">
          <a:xfrm>
            <a:off x="533400" y="58674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74763" name="Line 14"/>
          <p:cNvSpPr>
            <a:spLocks noChangeShapeType="1"/>
          </p:cNvSpPr>
          <p:nvPr/>
        </p:nvSpPr>
        <p:spPr bwMode="auto">
          <a:xfrm flipH="1">
            <a:off x="4038600" y="2133600"/>
            <a:ext cx="5105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 flipH="1">
            <a:off x="5029200" y="5029200"/>
            <a:ext cx="411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65" name="Object 16"/>
          <p:cNvGraphicFramePr>
            <a:graphicFrameLocks noChangeAspect="1"/>
          </p:cNvGraphicFramePr>
          <p:nvPr/>
        </p:nvGraphicFramePr>
        <p:xfrm>
          <a:off x="1752600" y="0"/>
          <a:ext cx="41624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1" name="公式" r:id="rId17" imgW="1562135" imgH="380937" progId="Equation.3">
                  <p:embed/>
                </p:oleObj>
              </mc:Choice>
              <mc:Fallback>
                <p:oleObj name="公式" r:id="rId17" imgW="1562135" imgH="380937" progId="Equation.3">
                  <p:embed/>
                  <p:pic>
                    <p:nvPicPr>
                      <p:cNvPr id="7476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41624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7"/>
          <p:cNvGraphicFramePr>
            <a:graphicFrameLocks noChangeAspect="1"/>
          </p:cNvGraphicFramePr>
          <p:nvPr/>
        </p:nvGraphicFramePr>
        <p:xfrm>
          <a:off x="1752600" y="1371600"/>
          <a:ext cx="17843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2" name="公式" r:id="rId19" imgW="647735" imgH="167561" progId="Equation.3">
                  <p:embed/>
                </p:oleObj>
              </mc:Choice>
              <mc:Fallback>
                <p:oleObj name="公式" r:id="rId19" imgW="647735" imgH="167561" progId="Equation.3">
                  <p:embed/>
                  <p:pic>
                    <p:nvPicPr>
                      <p:cNvPr id="7476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17843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8"/>
          <p:cNvGraphicFramePr>
            <a:graphicFrameLocks noChangeAspect="1"/>
          </p:cNvGraphicFramePr>
          <p:nvPr/>
        </p:nvGraphicFramePr>
        <p:xfrm>
          <a:off x="4724400" y="1371600"/>
          <a:ext cx="1816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3" name="公式" r:id="rId21" imgW="663046" imgH="167561" progId="Equation.3">
                  <p:embed/>
                </p:oleObj>
              </mc:Choice>
              <mc:Fallback>
                <p:oleObj name="公式" r:id="rId21" imgW="663046" imgH="167561" progId="Equation.3">
                  <p:embed/>
                  <p:pic>
                    <p:nvPicPr>
                      <p:cNvPr id="7476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71600"/>
                        <a:ext cx="1816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0" y="4800600"/>
            <a:ext cx="269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为常数</a:t>
            </a:r>
          </a:p>
        </p:txBody>
      </p:sp>
      <p:sp>
        <p:nvSpPr>
          <p:cNvPr id="339988" name="AutoShape 20"/>
          <p:cNvSpPr>
            <a:spLocks noChangeArrowheads="1"/>
          </p:cNvSpPr>
          <p:nvPr/>
        </p:nvSpPr>
        <p:spPr bwMode="auto">
          <a:xfrm>
            <a:off x="4191000" y="57150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39989" name="Object 21"/>
          <p:cNvGraphicFramePr>
            <a:graphicFrameLocks noChangeAspect="1"/>
          </p:cNvGraphicFramePr>
          <p:nvPr/>
        </p:nvGraphicFramePr>
        <p:xfrm>
          <a:off x="5638800" y="5334000"/>
          <a:ext cx="15144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4" name="公式" r:id="rId23" imgW="548640" imgH="167561" progId="Equation.3">
                  <p:embed/>
                </p:oleObj>
              </mc:Choice>
              <mc:Fallback>
                <p:oleObj name="公式" r:id="rId23" imgW="548640" imgH="167561" progId="Equation.3">
                  <p:embed/>
                  <p:pic>
                    <p:nvPicPr>
                      <p:cNvPr id="3399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5144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0" name="Object 22"/>
          <p:cNvGraphicFramePr>
            <a:graphicFrameLocks noChangeAspect="1"/>
          </p:cNvGraphicFramePr>
          <p:nvPr/>
        </p:nvGraphicFramePr>
        <p:xfrm>
          <a:off x="5638800" y="6019800"/>
          <a:ext cx="19478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5" name="公式" r:id="rId25" imgW="708554" imgH="167561" progId="Equation.3">
                  <p:embed/>
                </p:oleObj>
              </mc:Choice>
              <mc:Fallback>
                <p:oleObj name="公式" r:id="rId25" imgW="708554" imgH="167561" progId="Equation.3">
                  <p:embed/>
                  <p:pic>
                    <p:nvPicPr>
                      <p:cNvPr id="3399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19800"/>
                        <a:ext cx="19478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91" name="AutoShape 23"/>
          <p:cNvSpPr>
            <a:spLocks/>
          </p:cNvSpPr>
          <p:nvPr/>
        </p:nvSpPr>
        <p:spPr bwMode="auto">
          <a:xfrm>
            <a:off x="5257800" y="55626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66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307493" y="719931"/>
            <a:ext cx="2236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胡克定律：</a:t>
            </a:r>
          </a:p>
        </p:txBody>
      </p:sp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2175980" y="740236"/>
            <a:ext cx="1054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F=</a:t>
            </a:r>
            <a:r>
              <a:rPr lang="en-US" altLang="zh-CN" dirty="0" err="1"/>
              <a:t>kx</a:t>
            </a:r>
            <a:endParaRPr lang="zh-CN" altLang="en-US" dirty="0"/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323850" y="3284538"/>
            <a:ext cx="2236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杨氏模量：</a:t>
            </a: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528138" y="1913732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应力：</a:t>
            </a:r>
          </a:p>
        </p:txBody>
      </p:sp>
      <p:graphicFrame>
        <p:nvGraphicFramePr>
          <p:cNvPr id="1229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3638"/>
              </p:ext>
            </p:extLst>
          </p:nvPr>
        </p:nvGraphicFramePr>
        <p:xfrm>
          <a:off x="2048892" y="2014505"/>
          <a:ext cx="1454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" name="Equation" r:id="rId3" imgW="609336" imgH="177723" progId="Equation.DSMT4">
                  <p:embed/>
                </p:oleObj>
              </mc:Choice>
              <mc:Fallback>
                <p:oleObj name="Equation" r:id="rId3" imgW="609336" imgH="177723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892" y="2014505"/>
                        <a:ext cx="14541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矩形 6"/>
          <p:cNvSpPr>
            <a:spLocks noChangeArrowheads="1"/>
          </p:cNvSpPr>
          <p:nvPr/>
        </p:nvSpPr>
        <p:spPr bwMode="auto">
          <a:xfrm>
            <a:off x="469900" y="2560432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应变：</a:t>
            </a:r>
          </a:p>
        </p:txBody>
      </p:sp>
      <p:graphicFrame>
        <p:nvGraphicFramePr>
          <p:cNvPr id="1229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728325"/>
              </p:ext>
            </p:extLst>
          </p:nvPr>
        </p:nvGraphicFramePr>
        <p:xfrm>
          <a:off x="1988567" y="2655242"/>
          <a:ext cx="15748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" name="Equation" r:id="rId5" imgW="660113" imgH="177723" progId="Equation.DSMT4">
                  <p:embed/>
                </p:oleObj>
              </mc:Choice>
              <mc:Fallback>
                <p:oleObj name="Equation" r:id="rId5" imgW="660113" imgH="17772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67" y="2655242"/>
                        <a:ext cx="15748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12261"/>
              </p:ext>
            </p:extLst>
          </p:nvPr>
        </p:nvGraphicFramePr>
        <p:xfrm>
          <a:off x="2443386" y="3385311"/>
          <a:ext cx="13938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" name="Equation" r:id="rId7" imgW="583693" imgH="177646" progId="Equation.DSMT4">
                  <p:embed/>
                </p:oleObj>
              </mc:Choice>
              <mc:Fallback>
                <p:oleObj name="Equation" r:id="rId7" imgW="583693" imgH="177646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386" y="3385311"/>
                        <a:ext cx="13938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矩形 9"/>
          <p:cNvSpPr>
            <a:spLocks noChangeArrowheads="1"/>
          </p:cNvSpPr>
          <p:nvPr/>
        </p:nvSpPr>
        <p:spPr bwMode="auto">
          <a:xfrm>
            <a:off x="395288" y="4478338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杨氏模量</a:t>
            </a:r>
            <a:r>
              <a:rPr lang="zh-CN" altLang="en-US" dirty="0" smtClean="0"/>
              <a:t>的</a:t>
            </a:r>
            <a:r>
              <a:rPr lang="zh-CN" altLang="en-US" dirty="0"/>
              <a:t>量纲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427984" y="521642"/>
            <a:ext cx="4572000" cy="2949575"/>
            <a:chOff x="4572000" y="152400"/>
            <a:chExt cx="4572000" cy="2949575"/>
          </a:xfrm>
        </p:grpSpPr>
        <p:grpSp>
          <p:nvGrpSpPr>
            <p:cNvPr id="12" name="Group 72"/>
            <p:cNvGrpSpPr>
              <a:grpSpLocks/>
            </p:cNvGrpSpPr>
            <p:nvPr/>
          </p:nvGrpSpPr>
          <p:grpSpPr bwMode="auto">
            <a:xfrm>
              <a:off x="4572000" y="152400"/>
              <a:ext cx="4572000" cy="565150"/>
              <a:chOff x="2880" y="96"/>
              <a:chExt cx="2880" cy="356"/>
            </a:xfrm>
          </p:grpSpPr>
          <p:graphicFrame>
            <p:nvGraphicFramePr>
              <p:cNvPr id="43" name="Object 23"/>
              <p:cNvGraphicFramePr>
                <a:graphicFrameLocks noChangeAspect="1"/>
              </p:cNvGraphicFramePr>
              <p:nvPr/>
            </p:nvGraphicFramePr>
            <p:xfrm>
              <a:off x="5482" y="144"/>
              <a:ext cx="278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1" name="公式" r:id="rId9" imgW="129717" imgH="152290" progId="Equation.3">
                      <p:embed/>
                    </p:oleObj>
                  </mc:Choice>
                  <mc:Fallback>
                    <p:oleObj name="公式" r:id="rId9" imgW="129717" imgH="152290" progId="Equation.3">
                      <p:embed/>
                      <p:pic>
                        <p:nvPicPr>
                          <p:cNvPr id="1131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2" y="144"/>
                            <a:ext cx="278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AutoShape 35"/>
              <p:cNvSpPr>
                <a:spLocks noChangeArrowheads="1"/>
              </p:cNvSpPr>
              <p:nvPr/>
            </p:nvSpPr>
            <p:spPr bwMode="auto">
              <a:xfrm>
                <a:off x="2880" y="96"/>
                <a:ext cx="2352" cy="336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>
                <a:off x="5184" y="33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4724400" y="2286000"/>
              <a:ext cx="4343400" cy="228600"/>
              <a:chOff x="2976" y="1440"/>
              <a:chExt cx="2736" cy="144"/>
            </a:xfrm>
          </p:grpSpPr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523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2976" y="1440"/>
                <a:ext cx="930" cy="144"/>
              </a:xfrm>
              <a:custGeom>
                <a:avLst/>
                <a:gdLst>
                  <a:gd name="T0" fmla="*/ 0 w 432"/>
                  <a:gd name="T1" fmla="*/ 0 h 192"/>
                  <a:gd name="T2" fmla="*/ 19973 w 432"/>
                  <a:gd name="T3" fmla="*/ 0 h 192"/>
                  <a:gd name="T4" fmla="*/ 19973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 rot="10800000">
                <a:off x="4608" y="1440"/>
                <a:ext cx="1104" cy="144"/>
              </a:xfrm>
              <a:custGeom>
                <a:avLst/>
                <a:gdLst>
                  <a:gd name="T0" fmla="*/ 0 w 432"/>
                  <a:gd name="T1" fmla="*/ 0 h 192"/>
                  <a:gd name="T2" fmla="*/ 47081 w 432"/>
                  <a:gd name="T3" fmla="*/ 0 h 192"/>
                  <a:gd name="T4" fmla="*/ 47081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6248400" y="19050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 flipV="1">
              <a:off x="7239000" y="17526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58"/>
            <p:cNvGrpSpPr>
              <a:grpSpLocks/>
            </p:cNvGrpSpPr>
            <p:nvPr/>
          </p:nvGrpSpPr>
          <p:grpSpPr bwMode="auto">
            <a:xfrm>
              <a:off x="4848225" y="1655763"/>
              <a:ext cx="1781175" cy="515937"/>
              <a:chOff x="3054" y="1043"/>
              <a:chExt cx="1122" cy="325"/>
            </a:xfrm>
          </p:grpSpPr>
          <p:graphicFrame>
            <p:nvGraphicFramePr>
              <p:cNvPr id="37" name="Object 24"/>
              <p:cNvGraphicFramePr>
                <a:graphicFrameLocks noChangeAspect="1"/>
              </p:cNvGraphicFramePr>
              <p:nvPr/>
            </p:nvGraphicFramePr>
            <p:xfrm>
              <a:off x="3054" y="1043"/>
              <a:ext cx="537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2" name="公式" r:id="rId11" imgW="281975" imgH="167561" progId="Equation.3">
                      <p:embed/>
                    </p:oleObj>
                  </mc:Choice>
                  <mc:Fallback>
                    <p:oleObj name="公式" r:id="rId11" imgW="281975" imgH="167561" progId="Equation.3">
                      <p:embed/>
                      <p:pic>
                        <p:nvPicPr>
                          <p:cNvPr id="11305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4" y="1043"/>
                            <a:ext cx="537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 flipH="1">
                <a:off x="3456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6477000" y="1905000"/>
              <a:ext cx="1143000" cy="0"/>
              <a:chOff x="4080" y="1200"/>
              <a:chExt cx="720" cy="0"/>
            </a:xfrm>
          </p:grpSpPr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 flipH="1">
                <a:off x="4080" y="12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49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4572000" y="762000"/>
              <a:ext cx="4572000" cy="1447800"/>
              <a:chOff x="2880" y="480"/>
              <a:chExt cx="2880" cy="912"/>
            </a:xfrm>
          </p:grpSpPr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V="1">
                <a:off x="3744" y="72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22"/>
              <p:cNvGraphicFramePr>
                <a:graphicFrameLocks noChangeAspect="1"/>
              </p:cNvGraphicFramePr>
              <p:nvPr/>
            </p:nvGraphicFramePr>
            <p:xfrm>
              <a:off x="5547" y="720"/>
              <a:ext cx="21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3" name="公式" r:id="rId13" imgW="91440" imgH="99264" progId="Equation.3">
                      <p:embed/>
                    </p:oleObj>
                  </mc:Choice>
                  <mc:Fallback>
                    <p:oleObj name="公式" r:id="rId13" imgW="91440" imgH="99264" progId="Equation.3">
                      <p:embed/>
                      <p:pic>
                        <p:nvPicPr>
                          <p:cNvPr id="11293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47" y="720"/>
                            <a:ext cx="21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2976" y="768"/>
                <a:ext cx="25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/>
            </p:nvSpPr>
            <p:spPr bwMode="auto">
              <a:xfrm>
                <a:off x="3840" y="86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2880" y="864"/>
                <a:ext cx="768" cy="144"/>
              </a:xfrm>
              <a:custGeom>
                <a:avLst/>
                <a:gdLst>
                  <a:gd name="T0" fmla="*/ 0 w 432"/>
                  <a:gd name="T1" fmla="*/ 0 h 192"/>
                  <a:gd name="T2" fmla="*/ 7671 w 432"/>
                  <a:gd name="T3" fmla="*/ 0 h 192"/>
                  <a:gd name="T4" fmla="*/ 7671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Freeform 40"/>
              <p:cNvSpPr>
                <a:spLocks/>
              </p:cNvSpPr>
              <p:nvPr/>
            </p:nvSpPr>
            <p:spPr bwMode="auto">
              <a:xfrm rot="10800000">
                <a:off x="4464" y="864"/>
                <a:ext cx="912" cy="144"/>
              </a:xfrm>
              <a:custGeom>
                <a:avLst/>
                <a:gdLst>
                  <a:gd name="T0" fmla="*/ 0 w 432"/>
                  <a:gd name="T1" fmla="*/ 0 h 192"/>
                  <a:gd name="T2" fmla="*/ 18113 w 432"/>
                  <a:gd name="T3" fmla="*/ 0 h 192"/>
                  <a:gd name="T4" fmla="*/ 18113 w 432"/>
                  <a:gd name="T5" fmla="*/ 46 h 192"/>
                  <a:gd name="T6" fmla="*/ 0 w 432"/>
                  <a:gd name="T7" fmla="*/ 46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192">
                    <a:moveTo>
                      <a:pt x="0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45"/>
              <p:cNvSpPr>
                <a:spLocks noChangeShapeType="1"/>
              </p:cNvSpPr>
              <p:nvPr/>
            </p:nvSpPr>
            <p:spPr bwMode="auto">
              <a:xfrm flipV="1">
                <a:off x="4416" y="72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50"/>
              <p:cNvGraphicFramePr>
                <a:graphicFrameLocks noChangeAspect="1"/>
              </p:cNvGraphicFramePr>
              <p:nvPr/>
            </p:nvGraphicFramePr>
            <p:xfrm>
              <a:off x="3600" y="480"/>
              <a:ext cx="21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4" name="公式" r:id="rId15" imgW="91440" imgH="99264" progId="Equation.3">
                      <p:embed/>
                    </p:oleObj>
                  </mc:Choice>
                  <mc:Fallback>
                    <p:oleObj name="公式" r:id="rId15" imgW="91440" imgH="99264" progId="Equation.3">
                      <p:embed/>
                      <p:pic>
                        <p:nvPicPr>
                          <p:cNvPr id="11299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480"/>
                            <a:ext cx="21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51"/>
              <p:cNvGraphicFramePr>
                <a:graphicFrameLocks noChangeAspect="1"/>
              </p:cNvGraphicFramePr>
              <p:nvPr/>
            </p:nvGraphicFramePr>
            <p:xfrm>
              <a:off x="4176" y="480"/>
              <a:ext cx="68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5" name="公式" r:id="rId17" imgW="365760" imgH="137019" progId="Equation.3">
                      <p:embed/>
                    </p:oleObj>
                  </mc:Choice>
                  <mc:Fallback>
                    <p:oleObj name="公式" r:id="rId17" imgW="365760" imgH="137019" progId="Equation.3">
                      <p:embed/>
                      <p:pic>
                        <p:nvPicPr>
                          <p:cNvPr id="1130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80"/>
                            <a:ext cx="68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Oval 52"/>
              <p:cNvSpPr>
                <a:spLocks noChangeArrowheads="1"/>
              </p:cNvSpPr>
              <p:nvPr/>
            </p:nvSpPr>
            <p:spPr bwMode="auto">
              <a:xfrm>
                <a:off x="3696" y="720"/>
                <a:ext cx="9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4368" y="720"/>
                <a:ext cx="96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/>
              </a:p>
            </p:txBody>
          </p:sp>
        </p:grpSp>
        <p:graphicFrame>
          <p:nvGraphicFramePr>
            <p:cNvPr id="19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508261"/>
                </p:ext>
              </p:extLst>
            </p:nvPr>
          </p:nvGraphicFramePr>
          <p:xfrm>
            <a:off x="7532688" y="1676400"/>
            <a:ext cx="1611312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6" name="公式" r:id="rId19" imgW="556295" imgH="167561" progId="Equation.3">
                    <p:embed/>
                  </p:oleObj>
                </mc:Choice>
                <mc:Fallback>
                  <p:oleObj name="公式" r:id="rId19" imgW="556295" imgH="167561" progId="Equation.3">
                    <p:embed/>
                    <p:pic>
                      <p:nvPicPr>
                        <p:cNvPr id="31954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1676400"/>
                          <a:ext cx="1611312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5029200" y="2651125"/>
              <a:ext cx="3073400" cy="450850"/>
              <a:chOff x="3168" y="1670"/>
              <a:chExt cx="1936" cy="284"/>
            </a:xfrm>
          </p:grpSpPr>
          <p:graphicFrame>
            <p:nvGraphicFramePr>
              <p:cNvPr id="21" name="Object 25"/>
              <p:cNvGraphicFramePr>
                <a:graphicFrameLocks noChangeAspect="1"/>
              </p:cNvGraphicFramePr>
              <p:nvPr/>
            </p:nvGraphicFramePr>
            <p:xfrm>
              <a:off x="3168" y="1680"/>
              <a:ext cx="25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7" name="公式" r:id="rId21" imgW="114406" imgH="129383" progId="Equation.3">
                      <p:embed/>
                    </p:oleObj>
                  </mc:Choice>
                  <mc:Fallback>
                    <p:oleObj name="公式" r:id="rId21" imgW="114406" imgH="129383" progId="Equation.3">
                      <p:embed/>
                      <p:pic>
                        <p:nvPicPr>
                          <p:cNvPr id="1128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680"/>
                            <a:ext cx="25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0"/>
              <p:cNvGraphicFramePr>
                <a:graphicFrameLocks noChangeAspect="1"/>
              </p:cNvGraphicFramePr>
              <p:nvPr/>
            </p:nvGraphicFramePr>
            <p:xfrm>
              <a:off x="4080" y="1680"/>
              <a:ext cx="25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8" name="公式" r:id="rId23" imgW="114406" imgH="129383" progId="Equation.3">
                      <p:embed/>
                    </p:oleObj>
                  </mc:Choice>
                  <mc:Fallback>
                    <p:oleObj name="公式" r:id="rId23" imgW="114406" imgH="129383" progId="Equation.3">
                      <p:embed/>
                      <p:pic>
                        <p:nvPicPr>
                          <p:cNvPr id="1129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80"/>
                            <a:ext cx="25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61"/>
              <p:cNvGraphicFramePr>
                <a:graphicFrameLocks noChangeAspect="1"/>
              </p:cNvGraphicFramePr>
              <p:nvPr/>
            </p:nvGraphicFramePr>
            <p:xfrm>
              <a:off x="4848" y="1670"/>
              <a:ext cx="25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9" name="公式" r:id="rId25" imgW="114406" imgH="137019" progId="Equation.3">
                      <p:embed/>
                    </p:oleObj>
                  </mc:Choice>
                  <mc:Fallback>
                    <p:oleObj name="公式" r:id="rId25" imgW="114406" imgH="137019" progId="Equation.3">
                      <p:embed/>
                      <p:pic>
                        <p:nvPicPr>
                          <p:cNvPr id="11291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70"/>
                            <a:ext cx="25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Rectangle 2" descr="棚架"/>
          <p:cNvSpPr>
            <a:spLocks noChangeArrowheads="1"/>
          </p:cNvSpPr>
          <p:nvPr/>
        </p:nvSpPr>
        <p:spPr bwMode="auto">
          <a:xfrm>
            <a:off x="163513" y="85725"/>
            <a:ext cx="3613150" cy="523875"/>
          </a:xfrm>
          <a:prstGeom prst="rect">
            <a:avLst/>
          </a:prstGeom>
          <a:blipFill dpi="0" rotWithShape="0">
            <a:blip r:embed="rId2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、均匀杆的纵振动</a:t>
            </a: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65443" y="1337642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胡克定律的推广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9"/>
          <p:cNvGraphicFramePr>
            <a:graphicFrameLocks noChangeAspect="1"/>
          </p:cNvGraphicFramePr>
          <p:nvPr/>
        </p:nvGraphicFramePr>
        <p:xfrm>
          <a:off x="914400" y="1447800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4" name="公式" r:id="rId3" imgW="632425" imgH="419116" progId="Equation.3">
                  <p:embed/>
                </p:oleObj>
              </mc:Choice>
              <mc:Fallback>
                <p:oleObj name="公式" r:id="rId3" imgW="632425" imgH="419116" progId="Equation.3">
                  <p:embed/>
                  <p:pic>
                    <p:nvPicPr>
                      <p:cNvPr id="757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AutoShape 10"/>
          <p:cNvSpPr>
            <a:spLocks noChangeArrowheads="1"/>
          </p:cNvSpPr>
          <p:nvPr/>
        </p:nvSpPr>
        <p:spPr bwMode="auto">
          <a:xfrm>
            <a:off x="4267200" y="56388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75780" name="Line 12"/>
          <p:cNvSpPr>
            <a:spLocks noChangeShapeType="1"/>
          </p:cNvSpPr>
          <p:nvPr/>
        </p:nvSpPr>
        <p:spPr bwMode="auto">
          <a:xfrm flipH="1">
            <a:off x="990600" y="2819400"/>
            <a:ext cx="8153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81" name="Object 13"/>
          <p:cNvGraphicFramePr>
            <a:graphicFrameLocks noChangeAspect="1"/>
          </p:cNvGraphicFramePr>
          <p:nvPr/>
        </p:nvGraphicFramePr>
        <p:xfrm>
          <a:off x="1752600" y="0"/>
          <a:ext cx="41624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5" name="公式" r:id="rId5" imgW="1562135" imgH="380937" progId="Equation.3">
                  <p:embed/>
                </p:oleObj>
              </mc:Choice>
              <mc:Fallback>
                <p:oleObj name="公式" r:id="rId5" imgW="1562135" imgH="380937" progId="Equation.3">
                  <p:embed/>
                  <p:pic>
                    <p:nvPicPr>
                      <p:cNvPr id="75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41624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0" y="49530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修改为</a:t>
            </a:r>
          </a:p>
        </p:txBody>
      </p:sp>
      <p:sp>
        <p:nvSpPr>
          <p:cNvPr id="341009" name="AutoShape 17"/>
          <p:cNvSpPr>
            <a:spLocks noChangeArrowheads="1"/>
          </p:cNvSpPr>
          <p:nvPr/>
        </p:nvSpPr>
        <p:spPr bwMode="auto">
          <a:xfrm>
            <a:off x="3048000" y="33528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75784" name="Object 18"/>
          <p:cNvGraphicFramePr>
            <a:graphicFrameLocks noChangeAspect="1"/>
          </p:cNvGraphicFramePr>
          <p:nvPr/>
        </p:nvGraphicFramePr>
        <p:xfrm>
          <a:off x="4876800" y="1447800"/>
          <a:ext cx="15144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6" name="公式" r:id="rId7" imgW="548640" imgH="167561" progId="Equation.3">
                  <p:embed/>
                </p:oleObj>
              </mc:Choice>
              <mc:Fallback>
                <p:oleObj name="公式" r:id="rId7" imgW="548640" imgH="167561" progId="Equation.3">
                  <p:embed/>
                  <p:pic>
                    <p:nvPicPr>
                      <p:cNvPr id="7578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15144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9"/>
          <p:cNvGraphicFramePr>
            <a:graphicFrameLocks noChangeAspect="1"/>
          </p:cNvGraphicFramePr>
          <p:nvPr/>
        </p:nvGraphicFramePr>
        <p:xfrm>
          <a:off x="4876800" y="2133600"/>
          <a:ext cx="19478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7" name="公式" r:id="rId9" imgW="708554" imgH="167561" progId="Equation.3">
                  <p:embed/>
                </p:oleObj>
              </mc:Choice>
              <mc:Fallback>
                <p:oleObj name="公式" r:id="rId9" imgW="708554" imgH="167561" progId="Equation.3">
                  <p:embed/>
                  <p:pic>
                    <p:nvPicPr>
                      <p:cNvPr id="7578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19478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AutoShape 20"/>
          <p:cNvSpPr>
            <a:spLocks/>
          </p:cNvSpPr>
          <p:nvPr/>
        </p:nvSpPr>
        <p:spPr bwMode="auto">
          <a:xfrm>
            <a:off x="4495800" y="1676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1013" name="Object 21"/>
          <p:cNvGraphicFramePr>
            <a:graphicFrameLocks noChangeAspect="1"/>
          </p:cNvGraphicFramePr>
          <p:nvPr/>
        </p:nvGraphicFramePr>
        <p:xfrm>
          <a:off x="4572000" y="2819400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8" name="公式" r:id="rId11" imgW="632425" imgH="358030" progId="Equation.3">
                  <p:embed/>
                </p:oleObj>
              </mc:Choice>
              <mc:Fallback>
                <p:oleObj name="公式" r:id="rId11" imgW="632425" imgH="358030" progId="Equation.3">
                  <p:embed/>
                  <p:pic>
                    <p:nvPicPr>
                      <p:cNvPr id="3410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4" name="Object 22"/>
          <p:cNvGraphicFramePr>
            <a:graphicFrameLocks noChangeAspect="1"/>
          </p:cNvGraphicFramePr>
          <p:nvPr/>
        </p:nvGraphicFramePr>
        <p:xfrm>
          <a:off x="4572000" y="3810000"/>
          <a:ext cx="15843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9" name="公式" r:id="rId13" imgW="571606" imgH="358030" progId="Equation.3">
                  <p:embed/>
                </p:oleObj>
              </mc:Choice>
              <mc:Fallback>
                <p:oleObj name="公式" r:id="rId13" imgW="571606" imgH="358030" progId="Equation.3">
                  <p:embed/>
                  <p:pic>
                    <p:nvPicPr>
                      <p:cNvPr id="3410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0"/>
                        <a:ext cx="15843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5" name="AutoShape 23"/>
          <p:cNvSpPr>
            <a:spLocks/>
          </p:cNvSpPr>
          <p:nvPr/>
        </p:nvSpPr>
        <p:spPr bwMode="auto">
          <a:xfrm>
            <a:off x="4343400" y="3352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1016" name="Object 24"/>
          <p:cNvGraphicFramePr>
            <a:graphicFrameLocks noChangeAspect="1"/>
          </p:cNvGraphicFramePr>
          <p:nvPr/>
        </p:nvGraphicFramePr>
        <p:xfrm>
          <a:off x="1752600" y="4648200"/>
          <a:ext cx="1470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0" name="公式" r:id="rId15" imgW="609458" imgH="167561" progId="Equation.3">
                  <p:embed/>
                </p:oleObj>
              </mc:Choice>
              <mc:Fallback>
                <p:oleObj name="公式" r:id="rId15" imgW="609458" imgH="167561" progId="Equation.3">
                  <p:embed/>
                  <p:pic>
                    <p:nvPicPr>
                      <p:cNvPr id="3410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14700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7" name="Object 25"/>
          <p:cNvGraphicFramePr>
            <a:graphicFrameLocks noChangeAspect="1"/>
          </p:cNvGraphicFramePr>
          <p:nvPr/>
        </p:nvGraphicFramePr>
        <p:xfrm>
          <a:off x="1752600" y="5486400"/>
          <a:ext cx="1514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1" name="公式" r:id="rId17" imgW="548640" imgH="137019" progId="Equation.3">
                  <p:embed/>
                </p:oleObj>
              </mc:Choice>
              <mc:Fallback>
                <p:oleObj name="公式" r:id="rId17" imgW="548640" imgH="137019" progId="Equation.3">
                  <p:embed/>
                  <p:pic>
                    <p:nvPicPr>
                      <p:cNvPr id="3410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15144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8" name="AutoShape 26"/>
          <p:cNvSpPr>
            <a:spLocks/>
          </p:cNvSpPr>
          <p:nvPr/>
        </p:nvSpPr>
        <p:spPr bwMode="auto">
          <a:xfrm>
            <a:off x="1447800" y="4876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1019" name="Object 27"/>
          <p:cNvGraphicFramePr>
            <a:graphicFrameLocks noChangeAspect="1"/>
          </p:cNvGraphicFramePr>
          <p:nvPr/>
        </p:nvGraphicFramePr>
        <p:xfrm>
          <a:off x="5105400" y="5181600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2" name="公式" r:id="rId19" imgW="632425" imgH="419116" progId="Equation.3">
                  <p:embed/>
                </p:oleObj>
              </mc:Choice>
              <mc:Fallback>
                <p:oleObj name="公式" r:id="rId19" imgW="632425" imgH="419116" progId="Equation.3">
                  <p:embed/>
                  <p:pic>
                    <p:nvPicPr>
                      <p:cNvPr id="3410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365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1447800" y="1600200"/>
          <a:ext cx="34020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2" name="公式" r:id="rId3" imgW="1272505" imgH="243919" progId="Equation.3">
                  <p:embed/>
                </p:oleObj>
              </mc:Choice>
              <mc:Fallback>
                <p:oleObj name="公式" r:id="rId3" imgW="1272505" imgH="243919" progId="Equation.3">
                  <p:embed/>
                  <p:pic>
                    <p:nvPicPr>
                      <p:cNvPr id="342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4020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0" y="3581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4876800" y="1676400"/>
          <a:ext cx="2476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3" name="公式" r:id="rId5" imgW="914400" imgH="175197" progId="Equation.3">
                  <p:embed/>
                </p:oleObj>
              </mc:Choice>
              <mc:Fallback>
                <p:oleObj name="公式" r:id="rId5" imgW="914400" imgH="175197" progId="Equation.3">
                  <p:embed/>
                  <p:pic>
                    <p:nvPicPr>
                      <p:cNvPr id="342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2476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1447800" y="2514600"/>
          <a:ext cx="4062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4" name="公式" r:id="rId7" imgW="1523858" imgH="175197" progId="Equation.3">
                  <p:embed/>
                </p:oleObj>
              </mc:Choice>
              <mc:Fallback>
                <p:oleObj name="公式" r:id="rId7" imgW="1523858" imgH="175197" progId="Equation.3">
                  <p:embed/>
                  <p:pic>
                    <p:nvPicPr>
                      <p:cNvPr id="342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062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066800" y="0"/>
          <a:ext cx="1746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" name="公式" r:id="rId9" imgW="632425" imgH="419116" progId="Equation.3">
                  <p:embed/>
                </p:oleObj>
              </mc:Choice>
              <mc:Fallback>
                <p:oleObj name="公式" r:id="rId9" imgW="632425" imgH="419116" progId="Equation.3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17462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105400" y="0"/>
          <a:ext cx="1470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6" name="公式" r:id="rId11" imgW="609458" imgH="167561" progId="Equation.3">
                  <p:embed/>
                </p:oleObj>
              </mc:Choice>
              <mc:Fallback>
                <p:oleObj name="公式" r:id="rId11" imgW="609458" imgH="167561" progId="Equation.3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0"/>
                        <a:ext cx="14700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105400" y="838200"/>
          <a:ext cx="1514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7" name="公式" r:id="rId13" imgW="548640" imgH="137019" progId="Equation.3">
                  <p:embed/>
                </p:oleObj>
              </mc:Choice>
              <mc:Fallback>
                <p:oleObj name="公式" r:id="rId13" imgW="548640" imgH="137019" progId="Equation.3">
                  <p:embed/>
                  <p:pic>
                    <p:nvPicPr>
                      <p:cNvPr id="7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15144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AutoShape 9"/>
          <p:cNvSpPr>
            <a:spLocks/>
          </p:cNvSpPr>
          <p:nvPr/>
        </p:nvSpPr>
        <p:spPr bwMode="auto">
          <a:xfrm>
            <a:off x="4800600" y="2286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2819400" y="3124200"/>
          <a:ext cx="22526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8" name="公式" r:id="rId15" imgW="739175" imgH="190469" progId="Equation.3">
                  <p:embed/>
                </p:oleObj>
              </mc:Choice>
              <mc:Fallback>
                <p:oleObj name="公式" r:id="rId15" imgW="739175" imgH="190469" progId="Equation.3">
                  <p:embed/>
                  <p:pic>
                    <p:nvPicPr>
                      <p:cNvPr id="342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22526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2895600" y="3886200"/>
          <a:ext cx="2070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9" name="公式" r:id="rId17" imgW="670702" imgH="205740" progId="Equation.3">
                  <p:embed/>
                </p:oleObj>
              </mc:Choice>
              <mc:Fallback>
                <p:oleObj name="公式" r:id="rId17" imgW="670702" imgH="205740" progId="Equation.3">
                  <p:embed/>
                  <p:pic>
                    <p:nvPicPr>
                      <p:cNvPr id="342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20701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8" name="AutoShape 12"/>
          <p:cNvSpPr>
            <a:spLocks/>
          </p:cNvSpPr>
          <p:nvPr/>
        </p:nvSpPr>
        <p:spPr bwMode="auto">
          <a:xfrm>
            <a:off x="2438400" y="3429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2029" name="AutoShape 13"/>
          <p:cNvSpPr>
            <a:spLocks noChangeArrowheads="1"/>
          </p:cNvSpPr>
          <p:nvPr/>
        </p:nvSpPr>
        <p:spPr bwMode="auto">
          <a:xfrm>
            <a:off x="0" y="50292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2030" name="Object 14"/>
          <p:cNvGraphicFramePr>
            <a:graphicFrameLocks noChangeAspect="1"/>
          </p:cNvGraphicFramePr>
          <p:nvPr/>
        </p:nvGraphicFramePr>
        <p:xfrm>
          <a:off x="914400" y="4724400"/>
          <a:ext cx="32369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0" name="公式" r:id="rId19" imgW="1204031" imgH="190469" progId="Equation.3">
                  <p:embed/>
                </p:oleObj>
              </mc:Choice>
              <mc:Fallback>
                <p:oleObj name="公式" r:id="rId19" imgW="1204031" imgH="190469" progId="Equation.3">
                  <p:embed/>
                  <p:pic>
                    <p:nvPicPr>
                      <p:cNvPr id="342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32369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1" name="AutoShape 15"/>
          <p:cNvSpPr>
            <a:spLocks/>
          </p:cNvSpPr>
          <p:nvPr/>
        </p:nvSpPr>
        <p:spPr bwMode="auto">
          <a:xfrm>
            <a:off x="7620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2032" name="Object 16"/>
          <p:cNvGraphicFramePr>
            <a:graphicFrameLocks noChangeAspect="1"/>
          </p:cNvGraphicFramePr>
          <p:nvPr/>
        </p:nvGraphicFramePr>
        <p:xfrm>
          <a:off x="990600" y="5638800"/>
          <a:ext cx="3479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1" name="公式" r:id="rId21" imgW="1272505" imgH="175197" progId="Equation.3">
                  <p:embed/>
                </p:oleObj>
              </mc:Choice>
              <mc:Fallback>
                <p:oleObj name="公式" r:id="rId21" imgW="1272505" imgH="175197" progId="Equation.3">
                  <p:embed/>
                  <p:pic>
                    <p:nvPicPr>
                      <p:cNvPr id="3420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0"/>
                        <a:ext cx="3479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3" name="Object 17"/>
          <p:cNvGraphicFramePr>
            <a:graphicFrameLocks noChangeAspect="1"/>
          </p:cNvGraphicFramePr>
          <p:nvPr/>
        </p:nvGraphicFramePr>
        <p:xfrm>
          <a:off x="5257800" y="4648200"/>
          <a:ext cx="32369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2" name="公式" r:id="rId23" imgW="1204031" imgH="190469" progId="Equation.3">
                  <p:embed/>
                </p:oleObj>
              </mc:Choice>
              <mc:Fallback>
                <p:oleObj name="公式" r:id="rId23" imgW="1204031" imgH="190469" progId="Equation.3">
                  <p:embed/>
                  <p:pic>
                    <p:nvPicPr>
                      <p:cNvPr id="3420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48200"/>
                        <a:ext cx="32369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4" name="AutoShape 18"/>
          <p:cNvSpPr>
            <a:spLocks/>
          </p:cNvSpPr>
          <p:nvPr/>
        </p:nvSpPr>
        <p:spPr bwMode="auto">
          <a:xfrm>
            <a:off x="50292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2035" name="Object 19"/>
          <p:cNvGraphicFramePr>
            <a:graphicFrameLocks noChangeAspect="1"/>
          </p:cNvGraphicFramePr>
          <p:nvPr/>
        </p:nvGraphicFramePr>
        <p:xfrm>
          <a:off x="5300663" y="5318125"/>
          <a:ext cx="36496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3" name="公式" r:id="rId25" imgW="1333323" imgH="358030" progId="Equation.3">
                  <p:embed/>
                </p:oleObj>
              </mc:Choice>
              <mc:Fallback>
                <p:oleObj name="公式" r:id="rId25" imgW="1333323" imgH="358030" progId="Equation.3">
                  <p:embed/>
                  <p:pic>
                    <p:nvPicPr>
                      <p:cNvPr id="3420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5318125"/>
                        <a:ext cx="36496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6" name="AutoShape 20"/>
          <p:cNvSpPr>
            <a:spLocks noChangeArrowheads="1"/>
          </p:cNvSpPr>
          <p:nvPr/>
        </p:nvSpPr>
        <p:spPr bwMode="auto">
          <a:xfrm>
            <a:off x="4572000" y="5181600"/>
            <a:ext cx="381000" cy="5334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99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5"/>
          <p:cNvGraphicFramePr>
            <a:graphicFrameLocks noChangeAspect="1"/>
          </p:cNvGraphicFramePr>
          <p:nvPr/>
        </p:nvGraphicFramePr>
        <p:xfrm>
          <a:off x="533400" y="304800"/>
          <a:ext cx="4062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6" name="公式" r:id="rId3" imgW="1523858" imgH="175197" progId="Equation.3">
                  <p:embed/>
                </p:oleObj>
              </mc:Choice>
              <mc:Fallback>
                <p:oleObj name="公式" r:id="rId3" imgW="1523858" imgH="175197" progId="Equation.3">
                  <p:embed/>
                  <p:pic>
                    <p:nvPicPr>
                      <p:cNvPr id="778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4062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"/>
          <p:cNvGraphicFramePr>
            <a:graphicFrameLocks noChangeAspect="1"/>
          </p:cNvGraphicFramePr>
          <p:nvPr/>
        </p:nvGraphicFramePr>
        <p:xfrm>
          <a:off x="6019800" y="0"/>
          <a:ext cx="1470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7" name="公式" r:id="rId5" imgW="609458" imgH="167561" progId="Equation.3">
                  <p:embed/>
                </p:oleObj>
              </mc:Choice>
              <mc:Fallback>
                <p:oleObj name="公式" r:id="rId5" imgW="609458" imgH="167561" progId="Equation.3">
                  <p:embed/>
                  <p:pic>
                    <p:nvPicPr>
                      <p:cNvPr id="778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0"/>
                        <a:ext cx="14700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8"/>
          <p:cNvGraphicFramePr>
            <a:graphicFrameLocks noChangeAspect="1"/>
          </p:cNvGraphicFramePr>
          <p:nvPr/>
        </p:nvGraphicFramePr>
        <p:xfrm>
          <a:off x="6019800" y="838200"/>
          <a:ext cx="1514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8" name="公式" r:id="rId7" imgW="548640" imgH="137019" progId="Equation.3">
                  <p:embed/>
                </p:oleObj>
              </mc:Choice>
              <mc:Fallback>
                <p:oleObj name="公式" r:id="rId7" imgW="548640" imgH="137019" progId="Equation.3">
                  <p:embed/>
                  <p:pic>
                    <p:nvPicPr>
                      <p:cNvPr id="778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838200"/>
                        <a:ext cx="15144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AutoShape 9"/>
          <p:cNvSpPr>
            <a:spLocks/>
          </p:cNvSpPr>
          <p:nvPr/>
        </p:nvSpPr>
        <p:spPr bwMode="auto">
          <a:xfrm>
            <a:off x="5715000" y="2286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3053" name="AutoShape 13"/>
          <p:cNvSpPr>
            <a:spLocks noChangeArrowheads="1"/>
          </p:cNvSpPr>
          <p:nvPr/>
        </p:nvSpPr>
        <p:spPr bwMode="auto">
          <a:xfrm>
            <a:off x="4267200" y="1828800"/>
            <a:ext cx="685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77831" name="AutoShape 18"/>
          <p:cNvSpPr>
            <a:spLocks/>
          </p:cNvSpPr>
          <p:nvPr/>
        </p:nvSpPr>
        <p:spPr bwMode="auto">
          <a:xfrm>
            <a:off x="0" y="1524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77832" name="Object 19"/>
          <p:cNvGraphicFramePr>
            <a:graphicFrameLocks noChangeAspect="1"/>
          </p:cNvGraphicFramePr>
          <p:nvPr/>
        </p:nvGraphicFramePr>
        <p:xfrm>
          <a:off x="304800" y="1981200"/>
          <a:ext cx="36496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9" name="公式" r:id="rId9" imgW="1333323" imgH="358030" progId="Equation.3">
                  <p:embed/>
                </p:oleObj>
              </mc:Choice>
              <mc:Fallback>
                <p:oleObj name="公式" r:id="rId9" imgW="1333323" imgH="358030" progId="Equation.3">
                  <p:embed/>
                  <p:pic>
                    <p:nvPicPr>
                      <p:cNvPr id="7783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36496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21"/>
          <p:cNvGraphicFramePr>
            <a:graphicFrameLocks noChangeAspect="1"/>
          </p:cNvGraphicFramePr>
          <p:nvPr/>
        </p:nvGraphicFramePr>
        <p:xfrm>
          <a:off x="381000" y="1143000"/>
          <a:ext cx="32369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0" name="公式" r:id="rId11" imgW="1204031" imgH="190469" progId="Equation.3">
                  <p:embed/>
                </p:oleObj>
              </mc:Choice>
              <mc:Fallback>
                <p:oleObj name="公式" r:id="rId11" imgW="1204031" imgH="190469" progId="Equation.3">
                  <p:embed/>
                  <p:pic>
                    <p:nvPicPr>
                      <p:cNvPr id="778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2369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2" name="Object 22"/>
          <p:cNvGraphicFramePr>
            <a:graphicFrameLocks noChangeAspect="1"/>
          </p:cNvGraphicFramePr>
          <p:nvPr/>
        </p:nvGraphicFramePr>
        <p:xfrm>
          <a:off x="5699125" y="1374775"/>
          <a:ext cx="32702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1" name="公式" r:id="rId13" imgW="1219342" imgH="358030" progId="Equation.3">
                  <p:embed/>
                </p:oleObj>
              </mc:Choice>
              <mc:Fallback>
                <p:oleObj name="公式" r:id="rId13" imgW="1219342" imgH="358030" progId="Equation.3">
                  <p:embed/>
                  <p:pic>
                    <p:nvPicPr>
                      <p:cNvPr id="3430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1374775"/>
                        <a:ext cx="32702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3" name="Object 23"/>
          <p:cNvGraphicFramePr>
            <a:graphicFrameLocks noChangeAspect="1"/>
          </p:cNvGraphicFramePr>
          <p:nvPr/>
        </p:nvGraphicFramePr>
        <p:xfrm>
          <a:off x="5715000" y="2286000"/>
          <a:ext cx="3209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2" name="公式" r:id="rId15" imgW="1165754" imgH="358030" progId="Equation.3">
                  <p:embed/>
                </p:oleObj>
              </mc:Choice>
              <mc:Fallback>
                <p:oleObj name="公式" r:id="rId15" imgW="1165754" imgH="358030" progId="Equation.3">
                  <p:embed/>
                  <p:pic>
                    <p:nvPicPr>
                      <p:cNvPr id="3430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3209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4" name="AutoShape 24"/>
          <p:cNvSpPr>
            <a:spLocks/>
          </p:cNvSpPr>
          <p:nvPr/>
        </p:nvSpPr>
        <p:spPr bwMode="auto">
          <a:xfrm>
            <a:off x="5334000" y="1981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228600" y="3429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令：</a:t>
            </a:r>
          </a:p>
        </p:txBody>
      </p:sp>
      <p:graphicFrame>
        <p:nvGraphicFramePr>
          <p:cNvPr id="343066" name="Object 26"/>
          <p:cNvGraphicFramePr>
            <a:graphicFrameLocks noChangeAspect="1"/>
          </p:cNvGraphicFramePr>
          <p:nvPr/>
        </p:nvGraphicFramePr>
        <p:xfrm>
          <a:off x="1295400" y="3810000"/>
          <a:ext cx="1250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3" name="公式" r:id="rId17" imgW="441889" imgH="137019" progId="Equation.3">
                  <p:embed/>
                </p:oleObj>
              </mc:Choice>
              <mc:Fallback>
                <p:oleObj name="公式" r:id="rId17" imgW="441889" imgH="137019" progId="Equation.3">
                  <p:embed/>
                  <p:pic>
                    <p:nvPicPr>
                      <p:cNvPr id="3430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1250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7" name="Object 27"/>
          <p:cNvGraphicFramePr>
            <a:graphicFrameLocks noChangeAspect="1"/>
          </p:cNvGraphicFramePr>
          <p:nvPr/>
        </p:nvGraphicFramePr>
        <p:xfrm>
          <a:off x="3962400" y="3276600"/>
          <a:ext cx="34671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4" name="公式" r:id="rId19" imgW="1295471" imgH="396209" progId="Equation.3">
                  <p:embed/>
                </p:oleObj>
              </mc:Choice>
              <mc:Fallback>
                <p:oleObj name="公式" r:id="rId19" imgW="1295471" imgH="396209" progId="Equation.3">
                  <p:embed/>
                  <p:pic>
                    <p:nvPicPr>
                      <p:cNvPr id="3430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34671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8" name="AutoShape 28"/>
          <p:cNvSpPr>
            <a:spLocks noChangeArrowheads="1"/>
          </p:cNvSpPr>
          <p:nvPr/>
        </p:nvSpPr>
        <p:spPr bwMode="auto">
          <a:xfrm>
            <a:off x="2895600" y="3733800"/>
            <a:ext cx="685800" cy="533400"/>
          </a:xfrm>
          <a:prstGeom prst="notched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3069" name="Object 29"/>
          <p:cNvGraphicFramePr>
            <a:graphicFrameLocks noChangeAspect="1"/>
          </p:cNvGraphicFramePr>
          <p:nvPr/>
        </p:nvGraphicFramePr>
        <p:xfrm>
          <a:off x="685800" y="4572000"/>
          <a:ext cx="45720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5" name="公式" r:id="rId21" imgW="1775637" imgH="396209" progId="Equation.3">
                  <p:embed/>
                </p:oleObj>
              </mc:Choice>
              <mc:Fallback>
                <p:oleObj name="公式" r:id="rId21" imgW="1775637" imgH="396209" progId="Equation.3">
                  <p:embed/>
                  <p:pic>
                    <p:nvPicPr>
                      <p:cNvPr id="3430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45720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70" name="Object 30"/>
          <p:cNvGraphicFramePr>
            <a:graphicFrameLocks noChangeAspect="1"/>
          </p:cNvGraphicFramePr>
          <p:nvPr/>
        </p:nvGraphicFramePr>
        <p:xfrm>
          <a:off x="762000" y="5486400"/>
          <a:ext cx="40084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6" name="公式" r:id="rId23" imgW="1638265" imgH="358030" progId="Equation.3">
                  <p:embed/>
                </p:oleObj>
              </mc:Choice>
              <mc:Fallback>
                <p:oleObj name="公式" r:id="rId23" imgW="1638265" imgH="358030" progId="Equation.3">
                  <p:embed/>
                  <p:pic>
                    <p:nvPicPr>
                      <p:cNvPr id="3430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40084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71" name="AutoShape 31"/>
          <p:cNvSpPr>
            <a:spLocks/>
          </p:cNvSpPr>
          <p:nvPr/>
        </p:nvSpPr>
        <p:spPr bwMode="auto">
          <a:xfrm>
            <a:off x="5334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3072" name="AutoShape 32"/>
          <p:cNvSpPr>
            <a:spLocks noChangeArrowheads="1"/>
          </p:cNvSpPr>
          <p:nvPr/>
        </p:nvSpPr>
        <p:spPr bwMode="auto">
          <a:xfrm>
            <a:off x="5715000" y="5257800"/>
            <a:ext cx="685800" cy="533400"/>
          </a:xfrm>
          <a:prstGeom prst="notched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3073" name="Object 33"/>
          <p:cNvGraphicFramePr>
            <a:graphicFrameLocks noChangeAspect="1"/>
          </p:cNvGraphicFramePr>
          <p:nvPr/>
        </p:nvGraphicFramePr>
        <p:xfrm>
          <a:off x="6629400" y="5257800"/>
          <a:ext cx="20097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7" name="公式" r:id="rId25" imgW="739175" imgH="190469" progId="Equation.3">
                  <p:embed/>
                </p:oleObj>
              </mc:Choice>
              <mc:Fallback>
                <p:oleObj name="公式" r:id="rId25" imgW="739175" imgH="190469" progId="Equation.3">
                  <p:embed/>
                  <p:pic>
                    <p:nvPicPr>
                      <p:cNvPr id="3430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20097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Line 34"/>
          <p:cNvSpPr>
            <a:spLocks noChangeShapeType="1"/>
          </p:cNvSpPr>
          <p:nvPr/>
        </p:nvSpPr>
        <p:spPr bwMode="auto">
          <a:xfrm flipH="1" flipV="1">
            <a:off x="4038600" y="1295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7" name="Line 35"/>
          <p:cNvSpPr>
            <a:spLocks noChangeShapeType="1"/>
          </p:cNvSpPr>
          <p:nvPr/>
        </p:nvSpPr>
        <p:spPr bwMode="auto">
          <a:xfrm>
            <a:off x="40386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8" name="Line 36"/>
          <p:cNvSpPr>
            <a:spLocks noChangeShapeType="1"/>
          </p:cNvSpPr>
          <p:nvPr/>
        </p:nvSpPr>
        <p:spPr bwMode="auto">
          <a:xfrm flipH="1">
            <a:off x="0" y="3352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27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8747402" cy="1584176"/>
          </a:xfrm>
          <a:prstGeom prst="rect">
            <a:avLst/>
          </a:prstGeom>
        </p:spPr>
      </p:pic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94301"/>
              </p:ext>
            </p:extLst>
          </p:nvPr>
        </p:nvGraphicFramePr>
        <p:xfrm>
          <a:off x="395536" y="1916832"/>
          <a:ext cx="36845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Equation" r:id="rId4" imgW="1625400" imgH="419040" progId="Equation.DSMT4">
                  <p:embed/>
                </p:oleObj>
              </mc:Choice>
              <mc:Fallback>
                <p:oleObj name="Equation" r:id="rId4" imgW="1625400" imgH="419040" progId="Equation.DSMT4">
                  <p:embed/>
                  <p:pic>
                    <p:nvPicPr>
                      <p:cNvPr id="338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3684560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66839"/>
              </p:ext>
            </p:extLst>
          </p:nvPr>
        </p:nvGraphicFramePr>
        <p:xfrm>
          <a:off x="539551" y="3006564"/>
          <a:ext cx="2317509" cy="135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6" imgW="736560" imgH="431640" progId="Equation.DSMT4">
                  <p:embed/>
                </p:oleObj>
              </mc:Choice>
              <mc:Fallback>
                <p:oleObj name="Equation" r:id="rId6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1" y="3006564"/>
                        <a:ext cx="2317509" cy="135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35222"/>
              </p:ext>
            </p:extLst>
          </p:nvPr>
        </p:nvGraphicFramePr>
        <p:xfrm>
          <a:off x="3419872" y="3023171"/>
          <a:ext cx="1872208" cy="132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8" imgW="609480" imgH="431640" progId="Equation.DSMT4">
                  <p:embed/>
                </p:oleObj>
              </mc:Choice>
              <mc:Fallback>
                <p:oleObj name="Equation" r:id="rId8" imgW="60948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9872" y="3023171"/>
                        <a:ext cx="1872208" cy="1325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74999"/>
              </p:ext>
            </p:extLst>
          </p:nvPr>
        </p:nvGraphicFramePr>
        <p:xfrm>
          <a:off x="5864225" y="2846388"/>
          <a:ext cx="2455863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Equation" r:id="rId10" imgW="799920" imgH="482400" progId="Equation.DSMT4">
                  <p:embed/>
                </p:oleObj>
              </mc:Choice>
              <mc:Fallback>
                <p:oleObj name="Equation" r:id="rId10" imgW="799920" imgH="482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4225" y="2846388"/>
                        <a:ext cx="2455863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95088"/>
              </p:ext>
            </p:extLst>
          </p:nvPr>
        </p:nvGraphicFramePr>
        <p:xfrm>
          <a:off x="547263" y="4394754"/>
          <a:ext cx="484053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12" imgW="1536480" imgH="228600" progId="Equation.DSMT4">
                  <p:embed/>
                </p:oleObj>
              </mc:Choice>
              <mc:Fallback>
                <p:oleObj name="Equation" r:id="rId12" imgW="1536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263" y="4394754"/>
                        <a:ext cx="4840538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43645"/>
              </p:ext>
            </p:extLst>
          </p:nvPr>
        </p:nvGraphicFramePr>
        <p:xfrm>
          <a:off x="539551" y="5136059"/>
          <a:ext cx="18335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Equation" r:id="rId14" imgW="596880" imgH="190440" progId="Equation.DSMT4">
                  <p:embed/>
                </p:oleObj>
              </mc:Choice>
              <mc:Fallback>
                <p:oleObj name="Equation" r:id="rId14" imgW="596880" imgH="1904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9551" y="5136059"/>
                        <a:ext cx="1833562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03120"/>
              </p:ext>
            </p:extLst>
          </p:nvPr>
        </p:nvGraphicFramePr>
        <p:xfrm>
          <a:off x="3203848" y="5049540"/>
          <a:ext cx="3441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Equation" r:id="rId16" imgW="1091880" imgH="241200" progId="Equation.DSMT4">
                  <p:embed/>
                </p:oleObj>
              </mc:Choice>
              <mc:Fallback>
                <p:oleObj name="Equation" r:id="rId16" imgW="1091880" imgH="241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03848" y="5049540"/>
                        <a:ext cx="344170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3568" y="594928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调和函数的完备性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26571"/>
      </p:ext>
    </p:extLst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11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451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数学物理方程的分类</a:t>
            </a:r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395288" y="981075"/>
          <a:ext cx="5568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0" name="Equation" r:id="rId4" imgW="2103120" imgH="434387" progId="Equation.DSMT4">
                  <p:embed/>
                </p:oleObj>
              </mc:Choice>
              <mc:Fallback>
                <p:oleObj name="Equation" r:id="rId4" imgW="2103120" imgH="434387" progId="Equation.DSMT4">
                  <p:embed/>
                  <p:pic>
                    <p:nvPicPr>
                      <p:cNvPr id="286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55689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文本框 1"/>
          <p:cNvSpPr txBox="1">
            <a:spLocks noChangeArrowheads="1"/>
          </p:cNvSpPr>
          <p:nvPr/>
        </p:nvSpPr>
        <p:spPr bwMode="auto">
          <a:xfrm>
            <a:off x="395288" y="2781300"/>
            <a:ext cx="1512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线性：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804988" y="2646363"/>
          <a:ext cx="1676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1" name="Equation" r:id="rId6" imgW="624769" imgH="236283" progId="Equation.DSMT4">
                  <p:embed/>
                </p:oleObj>
              </mc:Choice>
              <mc:Fallback>
                <p:oleObj name="Equation" r:id="rId6" imgW="624769" imgH="236283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646363"/>
                        <a:ext cx="1676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15" name="直接箭头连接符 3"/>
          <p:cNvCxnSpPr>
            <a:cxnSpLocks noChangeShapeType="1"/>
          </p:cNvCxnSpPr>
          <p:nvPr/>
        </p:nvCxnSpPr>
        <p:spPr bwMode="auto">
          <a:xfrm>
            <a:off x="3563938" y="29940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4705350" y="2646363"/>
          <a:ext cx="1843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2" name="Equation" r:id="rId8" imgW="693243" imgH="221011" progId="Equation.DSMT4">
                  <p:embed/>
                </p:oleObj>
              </mc:Choice>
              <mc:Fallback>
                <p:oleObj name="Equation" r:id="rId8" imgW="693243" imgH="221011" progId="Equation.DSMT4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646363"/>
                        <a:ext cx="18430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文本框 18"/>
          <p:cNvSpPr txBox="1">
            <a:spLocks noChangeArrowheads="1"/>
          </p:cNvSpPr>
          <p:nvPr/>
        </p:nvSpPr>
        <p:spPr bwMode="auto">
          <a:xfrm>
            <a:off x="468313" y="3500438"/>
            <a:ext cx="151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齐次：</a:t>
            </a:r>
          </a:p>
        </p:txBody>
      </p:sp>
      <p:graphicFrame>
        <p:nvGraphicFramePr>
          <p:cNvPr id="43018" name="对象 4"/>
          <p:cNvGraphicFramePr>
            <a:graphicFrameLocks noChangeAspect="1"/>
          </p:cNvGraphicFramePr>
          <p:nvPr/>
        </p:nvGraphicFramePr>
        <p:xfrm>
          <a:off x="1908175" y="3549650"/>
          <a:ext cx="11509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3" name="Equation" r:id="rId10" imgW="380835" imgH="203112" progId="Equation.DSMT4">
                  <p:embed/>
                </p:oleObj>
              </mc:Choice>
              <mc:Fallback>
                <p:oleObj name="Equation" r:id="rId10" imgW="380835" imgH="203112" progId="Equation.DSMT4">
                  <p:embed/>
                  <p:pic>
                    <p:nvPicPr>
                      <p:cNvPr id="4301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49650"/>
                        <a:ext cx="11509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文本框 20"/>
          <p:cNvSpPr txBox="1">
            <a:spLocks noChangeArrowheads="1"/>
          </p:cNvSpPr>
          <p:nvPr/>
        </p:nvSpPr>
        <p:spPr bwMode="auto">
          <a:xfrm>
            <a:off x="3743325" y="3484563"/>
            <a:ext cx="190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非齐次：</a:t>
            </a:r>
          </a:p>
        </p:txBody>
      </p:sp>
      <p:sp>
        <p:nvSpPr>
          <p:cNvPr id="43020" name="文本框 21"/>
          <p:cNvSpPr txBox="1">
            <a:spLocks noChangeArrowheads="1"/>
          </p:cNvSpPr>
          <p:nvPr/>
        </p:nvSpPr>
        <p:spPr bwMode="auto">
          <a:xfrm>
            <a:off x="468313" y="4276725"/>
            <a:ext cx="574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类型：椭圆，抛物，双曲</a:t>
            </a:r>
          </a:p>
        </p:txBody>
      </p:sp>
      <p:sp>
        <p:nvSpPr>
          <p:cNvPr id="43021" name="下箭头 5"/>
          <p:cNvSpPr>
            <a:spLocks noChangeArrowheads="1"/>
          </p:cNvSpPr>
          <p:nvPr/>
        </p:nvSpPr>
        <p:spPr bwMode="auto">
          <a:xfrm>
            <a:off x="3243263" y="4962525"/>
            <a:ext cx="288925" cy="360363"/>
          </a:xfrm>
          <a:prstGeom prst="down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022" name="文本框 23"/>
          <p:cNvSpPr txBox="1">
            <a:spLocks noChangeArrowheads="1"/>
          </p:cNvSpPr>
          <p:nvPr/>
        </p:nvSpPr>
        <p:spPr bwMode="auto">
          <a:xfrm>
            <a:off x="1331913" y="5375275"/>
            <a:ext cx="3887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稳定场，输运，波动</a:t>
            </a:r>
          </a:p>
        </p:txBody>
      </p:sp>
    </p:spTree>
    <p:extLst>
      <p:ext uri="{BB962C8B-B14F-4D97-AF65-F5344CB8AC3E}">
        <p14:creationId xmlns:p14="http://schemas.microsoft.com/office/powerpoint/2010/main" val="35309838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56310"/>
              </p:ext>
            </p:extLst>
          </p:nvPr>
        </p:nvGraphicFramePr>
        <p:xfrm>
          <a:off x="388938" y="247650"/>
          <a:ext cx="558165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2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286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47650"/>
                        <a:ext cx="558165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00267"/>
              </p:ext>
            </p:extLst>
          </p:nvPr>
        </p:nvGraphicFramePr>
        <p:xfrm>
          <a:off x="251520" y="1340768"/>
          <a:ext cx="8505825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Equation" r:id="rId5" imgW="3822480" imgH="1015920" progId="Equation.DSMT4">
                  <p:embed/>
                </p:oleObj>
              </mc:Choice>
              <mc:Fallback>
                <p:oleObj name="Equation" r:id="rId5" imgW="3822480" imgH="101592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340768"/>
                        <a:ext cx="8505825" cy="225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19966"/>
              </p:ext>
            </p:extLst>
          </p:nvPr>
        </p:nvGraphicFramePr>
        <p:xfrm>
          <a:off x="539552" y="3599780"/>
          <a:ext cx="678180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4" name="Equation" r:id="rId7" imgW="3047760" imgH="939600" progId="Equation.DSMT4">
                  <p:embed/>
                </p:oleObj>
              </mc:Choice>
              <mc:Fallback>
                <p:oleObj name="Equation" r:id="rId7" imgW="3047760" imgH="939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3599780"/>
                        <a:ext cx="6781800" cy="209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03648" y="6093296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为矩阵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的特征值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2547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350456"/>
              </p:ext>
            </p:extLst>
          </p:nvPr>
        </p:nvGraphicFramePr>
        <p:xfrm>
          <a:off x="323528" y="0"/>
          <a:ext cx="558165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4" name="Equation" r:id="rId3" imgW="2108160" imgH="444240" progId="Equation.DSMT4">
                  <p:embed/>
                </p:oleObj>
              </mc:Choice>
              <mc:Fallback>
                <p:oleObj name="Equation" r:id="rId3" imgW="2108160" imgH="444240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0"/>
                        <a:ext cx="558165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94059"/>
              </p:ext>
            </p:extLst>
          </p:nvPr>
        </p:nvGraphicFramePr>
        <p:xfrm>
          <a:off x="251520" y="1277267"/>
          <a:ext cx="6781800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5" name="Equation" r:id="rId5" imgW="3047760" imgH="939600" progId="Equation.DSMT4">
                  <p:embed/>
                </p:oleObj>
              </mc:Choice>
              <mc:Fallback>
                <p:oleObj name="Equation" r:id="rId5" imgW="3047760" imgH="939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277267"/>
                        <a:ext cx="6781800" cy="209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7761" y="3368004"/>
            <a:ext cx="566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均为同号（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为正定矩阵）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0192" y="342900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椭圆型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5044619"/>
            <a:ext cx="566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若两种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符号都不止一个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00192" y="422108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双曲型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761" y="4221086"/>
            <a:ext cx="566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同号，仅有一个异号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56176" y="5044619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超双曲型</a:t>
            </a:r>
            <a:endParaRPr lang="zh-CN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1520" y="5751128"/>
                <a:ext cx="5667418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若存在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i </a:t>
                </a:r>
                <a:r>
                  <a:rPr lang="en-US" altLang="zh-CN" dirty="0" smtClean="0"/>
                  <a:t>= 0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dirty="0" smtClean="0"/>
                  <a:t>|A|=0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51128"/>
                <a:ext cx="5667418" cy="729302"/>
              </a:xfrm>
              <a:prstGeom prst="rect">
                <a:avLst/>
              </a:prstGeom>
              <a:blipFill>
                <a:blip r:embed="rId7"/>
                <a:stretch>
                  <a:fillRect l="-2688" t="-1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300192" y="58096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抛物型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054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684213" y="2501900"/>
            <a:ext cx="339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扩散</a:t>
            </a:r>
            <a:r>
              <a:rPr lang="en-US" altLang="zh-CN"/>
              <a:t>or</a:t>
            </a:r>
            <a:r>
              <a:rPr lang="zh-CN" altLang="en-US"/>
              <a:t>输运方程：</a:t>
            </a:r>
          </a:p>
        </p:txBody>
      </p:sp>
      <p:graphicFrame>
        <p:nvGraphicFramePr>
          <p:cNvPr id="5" name="Object 51"/>
          <p:cNvGraphicFramePr>
            <a:graphicFrameLocks noChangeAspect="1"/>
          </p:cNvGraphicFramePr>
          <p:nvPr/>
        </p:nvGraphicFramePr>
        <p:xfrm>
          <a:off x="4294188" y="2413000"/>
          <a:ext cx="24685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3" name="Equation" r:id="rId3" imgW="815305" imgH="221011" progId="Equation.DSMT4">
                  <p:embed/>
                </p:oleObj>
              </mc:Choice>
              <mc:Fallback>
                <p:oleObj name="Equation" r:id="rId3" imgW="815305" imgH="221011" progId="Equation.DSMT4">
                  <p:embed/>
                  <p:pic>
                    <p:nvPicPr>
                      <p:cNvPr id="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413000"/>
                        <a:ext cx="24685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矩形 15"/>
          <p:cNvSpPr>
            <a:spLocks noChangeArrowheads="1"/>
          </p:cNvSpPr>
          <p:nvPr/>
        </p:nvSpPr>
        <p:spPr bwMode="auto">
          <a:xfrm>
            <a:off x="684213" y="420688"/>
            <a:ext cx="3397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波动</a:t>
            </a:r>
            <a:r>
              <a:rPr lang="en-US" altLang="zh-CN"/>
              <a:t>or</a:t>
            </a:r>
            <a:r>
              <a:rPr lang="zh-CN" altLang="en-US"/>
              <a:t>振动方程：</a:t>
            </a:r>
          </a:p>
        </p:txBody>
      </p:sp>
      <p:graphicFrame>
        <p:nvGraphicFramePr>
          <p:cNvPr id="17" name="Object 51"/>
          <p:cNvGraphicFramePr>
            <a:graphicFrameLocks noChangeAspect="1"/>
          </p:cNvGraphicFramePr>
          <p:nvPr/>
        </p:nvGraphicFramePr>
        <p:xfrm>
          <a:off x="4052888" y="376238"/>
          <a:ext cx="2543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4" name="Equation" r:id="rId5" imgW="838271" imgH="221011" progId="Equation.DSMT4">
                  <p:embed/>
                </p:oleObj>
              </mc:Choice>
              <mc:Fallback>
                <p:oleObj name="Equation" r:id="rId5" imgW="838271" imgH="221011" progId="Equation.DSMT4">
                  <p:embed/>
                  <p:pic>
                    <p:nvPicPr>
                      <p:cNvPr id="1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76238"/>
                        <a:ext cx="25431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91014"/>
              </p:ext>
            </p:extLst>
          </p:nvPr>
        </p:nvGraphicFramePr>
        <p:xfrm>
          <a:off x="4702175" y="3882795"/>
          <a:ext cx="206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5" name="公式" r:id="rId7" imgW="838271" imgH="205740" progId="Equation.3">
                  <p:embed/>
                </p:oleObj>
              </mc:Choice>
              <mc:Fallback>
                <p:oleObj name="公式" r:id="rId7" imgW="838271" imgH="205740" progId="Equation.3">
                  <p:embed/>
                  <p:pic>
                    <p:nvPicPr>
                      <p:cNvPr id="1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882795"/>
                        <a:ext cx="20605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18"/>
          <p:cNvSpPr>
            <a:spLocks noChangeArrowheads="1"/>
          </p:cNvSpPr>
          <p:nvPr/>
        </p:nvSpPr>
        <p:spPr bwMode="auto">
          <a:xfrm>
            <a:off x="660610" y="3869753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泊松</a:t>
            </a:r>
            <a:r>
              <a:rPr lang="en-US" altLang="zh-CN" dirty="0"/>
              <a:t>or</a:t>
            </a:r>
            <a:r>
              <a:rPr lang="zh-CN" altLang="en-US" dirty="0"/>
              <a:t>稳定场方程：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1640" y="148478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双曲型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64154" y="330780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抛物型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75656" y="472350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椭圆型</a:t>
            </a:r>
            <a:endParaRPr lang="zh-CN" altLang="en-US" dirty="0"/>
          </a:p>
        </p:txBody>
      </p:sp>
      <p:sp>
        <p:nvSpPr>
          <p:cNvPr id="13" name="矩形 18"/>
          <p:cNvSpPr>
            <a:spLocks noChangeArrowheads="1"/>
          </p:cNvSpPr>
          <p:nvPr/>
        </p:nvSpPr>
        <p:spPr bwMode="auto">
          <a:xfrm>
            <a:off x="684213" y="532231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/>
              <a:t>薛定谔方程：</a:t>
            </a:r>
            <a:endParaRPr lang="zh-CN" altLang="en-US" dirty="0"/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56" y="5074952"/>
            <a:ext cx="37036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1626754" y="610776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抛物型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 bwMode="auto">
          <a:xfrm>
            <a:off x="3364564" y="6312973"/>
            <a:ext cx="1099344" cy="2596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5168" y="6190676"/>
            <a:ext cx="262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波动方程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8271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93" y="836712"/>
            <a:ext cx="9054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121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111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zh-CN" altLang="zh-CN" sz="2000" kern="100" dirty="0"/>
          </a:p>
          <a:p>
            <a:pPr indent="711200" algn="just"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zh-CN" altLang="zh-CN" kern="100" dirty="0"/>
              <a:t>第</a:t>
            </a:r>
            <a:r>
              <a:rPr lang="en-US" altLang="zh-CN" kern="100" dirty="0"/>
              <a:t>2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3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5</a:t>
            </a:r>
            <a:r>
              <a:rPr lang="zh-CN" altLang="zh-CN" kern="100" dirty="0"/>
              <a:t>题；</a:t>
            </a: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128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116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zh-CN" altLang="zh-CN" sz="2000" kern="100" dirty="0"/>
          </a:p>
          <a:p>
            <a:pPr indent="711200" algn="just"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zh-CN" altLang="zh-CN" kern="100" dirty="0"/>
              <a:t>第</a:t>
            </a:r>
            <a:r>
              <a:rPr lang="en-US" altLang="zh-CN" kern="100" dirty="0"/>
              <a:t>1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2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3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6</a:t>
            </a:r>
            <a:r>
              <a:rPr lang="zh-CN" altLang="zh-CN" kern="100" dirty="0"/>
              <a:t>题；</a:t>
            </a: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134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</a:t>
            </a:r>
            <a:r>
              <a:rPr lang="zh-CN" altLang="zh-CN" b="1" kern="100" dirty="0">
                <a:solidFill>
                  <a:srgbClr val="00B050"/>
                </a:solidFill>
              </a:rPr>
              <a:t> 第</a:t>
            </a:r>
            <a:r>
              <a:rPr lang="en-US" altLang="zh-CN" b="1" kern="100" dirty="0">
                <a:solidFill>
                  <a:srgbClr val="00B050"/>
                </a:solidFill>
              </a:rPr>
              <a:t>123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zh-CN" altLang="zh-CN" sz="2000" kern="100" dirty="0"/>
          </a:p>
          <a:p>
            <a:pPr indent="800100" algn="just"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zh-CN" altLang="zh-CN" kern="100" dirty="0"/>
              <a:t>第</a:t>
            </a:r>
            <a:r>
              <a:rPr lang="en-US" altLang="zh-CN" kern="100" dirty="0"/>
              <a:t>1</a:t>
            </a:r>
            <a:r>
              <a:rPr lang="zh-CN" altLang="zh-CN" kern="100" dirty="0"/>
              <a:t>题中（</a:t>
            </a:r>
            <a:r>
              <a:rPr lang="en-US" altLang="zh-CN" kern="100" dirty="0"/>
              <a:t>1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3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5</a:t>
            </a:r>
            <a:r>
              <a:rPr lang="zh-CN" altLang="zh-CN" kern="100" dirty="0"/>
              <a:t>）；</a:t>
            </a: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en-US" altLang="zh-CN" kern="100" dirty="0"/>
              <a:t>          </a:t>
            </a:r>
            <a:r>
              <a:rPr lang="zh-CN" altLang="zh-CN" kern="100" dirty="0"/>
              <a:t>第</a:t>
            </a:r>
            <a:r>
              <a:rPr lang="en-US" altLang="zh-CN" kern="100" dirty="0"/>
              <a:t>2</a:t>
            </a:r>
            <a:r>
              <a:rPr lang="zh-CN" altLang="zh-CN" kern="100" dirty="0"/>
              <a:t>题中（</a:t>
            </a:r>
            <a:r>
              <a:rPr lang="en-US" altLang="zh-CN" kern="100" dirty="0"/>
              <a:t>2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4</a:t>
            </a:r>
            <a:r>
              <a:rPr lang="zh-CN" altLang="zh-CN" kern="100" dirty="0" smtClean="0"/>
              <a:t>），</a:t>
            </a:r>
            <a:endParaRPr lang="en-US" altLang="zh-CN" sz="2000" kern="100" dirty="0" smtClean="0"/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142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129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zh-CN" altLang="zh-CN" sz="2000" kern="100" dirty="0"/>
          </a:p>
          <a:p>
            <a:pPr indent="711200" algn="just">
              <a:spcAft>
                <a:spcPts val="0"/>
              </a:spcAft>
            </a:pPr>
            <a:r>
              <a:rPr lang="en-US" altLang="zh-CN" kern="100" dirty="0"/>
              <a:t> </a:t>
            </a:r>
            <a:r>
              <a:rPr lang="zh-CN" altLang="zh-CN" kern="100" dirty="0"/>
              <a:t>第</a:t>
            </a:r>
            <a:r>
              <a:rPr lang="en-US" altLang="zh-CN" kern="100" dirty="0"/>
              <a:t>1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2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5</a:t>
            </a:r>
            <a:r>
              <a:rPr lang="zh-CN" altLang="zh-CN" kern="100" dirty="0"/>
              <a:t>题。</a:t>
            </a:r>
            <a:endParaRPr lang="zh-CN" altLang="zh-CN" sz="2000" kern="100" dirty="0"/>
          </a:p>
        </p:txBody>
      </p:sp>
    </p:spTree>
    <p:extLst>
      <p:ext uri="{BB962C8B-B14F-4D97-AF65-F5344CB8AC3E}">
        <p14:creationId xmlns:p14="http://schemas.microsoft.com/office/powerpoint/2010/main" val="3941780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B2B2B2"/>
      </a:dk1>
      <a:lt1>
        <a:srgbClr val="FFFFFF"/>
      </a:lt1>
      <a:dk2>
        <a:srgbClr val="0E9CF2"/>
      </a:dk2>
      <a:lt2>
        <a:srgbClr val="FFFF00"/>
      </a:lt2>
      <a:accent1>
        <a:srgbClr val="FF9900"/>
      </a:accent1>
      <a:accent2>
        <a:srgbClr val="FFFF66"/>
      </a:accent2>
      <a:accent3>
        <a:srgbClr val="AACBF7"/>
      </a:accent3>
      <a:accent4>
        <a:srgbClr val="DADADA"/>
      </a:accent4>
      <a:accent5>
        <a:srgbClr val="FFCAAA"/>
      </a:accent5>
      <a:accent6>
        <a:srgbClr val="E7E75C"/>
      </a:accent6>
      <a:hlink>
        <a:srgbClr val="1AE1E6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11113</TotalTime>
  <Words>2018</Words>
  <Application>Microsoft Office PowerPoint</Application>
  <PresentationFormat>全屏显示(4:3)</PresentationFormat>
  <Paragraphs>429</Paragraphs>
  <Slides>98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11" baseType="lpstr">
      <vt:lpstr>PingFang SC</vt:lpstr>
      <vt:lpstr>楷体_GB2312</vt:lpstr>
      <vt:lpstr>宋体</vt:lpstr>
      <vt:lpstr>Arial</vt:lpstr>
      <vt:lpstr>Book Antiqua</vt:lpstr>
      <vt:lpstr>Bookman Old Style</vt:lpstr>
      <vt:lpstr>Cambria Math</vt:lpstr>
      <vt:lpstr>Symbol</vt:lpstr>
      <vt:lpstr>Times New Roman</vt:lpstr>
      <vt:lpstr>默认设计模板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林建伟</dc:creator>
  <cp:lastModifiedBy>LENOVO</cp:lastModifiedBy>
  <cp:revision>498</cp:revision>
  <dcterms:created xsi:type="dcterms:W3CDTF">1996-07-15T15:40:02Z</dcterms:created>
  <dcterms:modified xsi:type="dcterms:W3CDTF">2022-05-05T01:50:51Z</dcterms:modified>
</cp:coreProperties>
</file>