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80" r:id="rId2"/>
    <p:sldId id="536" r:id="rId3"/>
    <p:sldId id="576" r:id="rId4"/>
    <p:sldId id="577" r:id="rId5"/>
    <p:sldId id="584" r:id="rId6"/>
    <p:sldId id="585" r:id="rId7"/>
    <p:sldId id="578" r:id="rId8"/>
    <p:sldId id="579" r:id="rId9"/>
    <p:sldId id="580" r:id="rId10"/>
    <p:sldId id="581" r:id="rId11"/>
    <p:sldId id="582" r:id="rId12"/>
    <p:sldId id="583" r:id="rId13"/>
    <p:sldId id="590" r:id="rId14"/>
    <p:sldId id="591" r:id="rId15"/>
    <p:sldId id="283" r:id="rId16"/>
    <p:sldId id="406" r:id="rId17"/>
    <p:sldId id="407" r:id="rId18"/>
    <p:sldId id="408" r:id="rId19"/>
    <p:sldId id="409" r:id="rId20"/>
    <p:sldId id="404" r:id="rId21"/>
    <p:sldId id="405" r:id="rId22"/>
    <p:sldId id="397" r:id="rId23"/>
    <p:sldId id="411" r:id="rId24"/>
    <p:sldId id="412" r:id="rId25"/>
    <p:sldId id="413" r:id="rId26"/>
    <p:sldId id="425" r:id="rId27"/>
    <p:sldId id="426" r:id="rId28"/>
    <p:sldId id="427" r:id="rId29"/>
    <p:sldId id="428" r:id="rId30"/>
    <p:sldId id="429" r:id="rId31"/>
    <p:sldId id="430" r:id="rId32"/>
    <p:sldId id="432" r:id="rId33"/>
    <p:sldId id="433" r:id="rId34"/>
    <p:sldId id="436" r:id="rId35"/>
    <p:sldId id="434" r:id="rId36"/>
    <p:sldId id="437" r:id="rId37"/>
    <p:sldId id="435" r:id="rId38"/>
    <p:sldId id="438" r:id="rId39"/>
    <p:sldId id="439" r:id="rId40"/>
    <p:sldId id="440" r:id="rId41"/>
    <p:sldId id="442" r:id="rId42"/>
    <p:sldId id="443" r:id="rId43"/>
    <p:sldId id="453" r:id="rId44"/>
    <p:sldId id="454" r:id="rId45"/>
    <p:sldId id="455" r:id="rId46"/>
    <p:sldId id="468" r:id="rId47"/>
    <p:sldId id="456" r:id="rId48"/>
    <p:sldId id="471" r:id="rId49"/>
    <p:sldId id="472" r:id="rId50"/>
    <p:sldId id="473" r:id="rId51"/>
    <p:sldId id="474" r:id="rId52"/>
    <p:sldId id="569" r:id="rId53"/>
    <p:sldId id="570" r:id="rId54"/>
    <p:sldId id="571" r:id="rId55"/>
    <p:sldId id="572" r:id="rId56"/>
    <p:sldId id="555" r:id="rId57"/>
    <p:sldId id="556" r:id="rId58"/>
    <p:sldId id="557" r:id="rId59"/>
    <p:sldId id="558" r:id="rId60"/>
    <p:sldId id="559" r:id="rId61"/>
    <p:sldId id="560" r:id="rId62"/>
    <p:sldId id="561" r:id="rId63"/>
    <p:sldId id="562" r:id="rId64"/>
    <p:sldId id="563" r:id="rId65"/>
    <p:sldId id="564" r:id="rId66"/>
    <p:sldId id="565" r:id="rId67"/>
    <p:sldId id="566" r:id="rId68"/>
    <p:sldId id="567" r:id="rId69"/>
    <p:sldId id="568" r:id="rId70"/>
    <p:sldId id="573" r:id="rId71"/>
    <p:sldId id="574" r:id="rId72"/>
    <p:sldId id="575" r:id="rId73"/>
    <p:sldId id="586" r:id="rId74"/>
    <p:sldId id="587" r:id="rId75"/>
    <p:sldId id="588" r:id="rId76"/>
    <p:sldId id="589" r:id="rId7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4">
          <p15:clr>
            <a:srgbClr val="A4A3A4"/>
          </p15:clr>
        </p15:guide>
        <p15:guide id="2" pos="32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BAE"/>
    <a:srgbClr val="008000"/>
    <a:srgbClr val="DF09CB"/>
    <a:srgbClr val="000000"/>
    <a:srgbClr val="45251B"/>
    <a:srgbClr val="362D2A"/>
    <a:srgbClr val="0F0244"/>
    <a:srgbClr val="1C1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72"/>
      </p:cViewPr>
      <p:guideLst>
        <p:guide orient="horz" pos="2784"/>
        <p:guide pos="32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876"/>
    </p:cViewPr>
  </p:sorterViewPr>
  <p:notesViewPr>
    <p:cSldViewPr>
      <p:cViewPr varScale="1">
        <p:scale>
          <a:sx n="38" d="100"/>
          <a:sy n="38" d="100"/>
        </p:scale>
        <p:origin x="-142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1.wmf"/><Relationship Id="rId4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1.wmf"/><Relationship Id="rId1" Type="http://schemas.openxmlformats.org/officeDocument/2006/relationships/image" Target="../media/image42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62.wmf"/><Relationship Id="rId7" Type="http://schemas.openxmlformats.org/officeDocument/2006/relationships/image" Target="../media/image5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9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7" Type="http://schemas.openxmlformats.org/officeDocument/2006/relationships/image" Target="../media/image73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image" Target="../media/image76.emf"/><Relationship Id="rId7" Type="http://schemas.openxmlformats.org/officeDocument/2006/relationships/image" Target="../media/image80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6" Type="http://schemas.openxmlformats.org/officeDocument/2006/relationships/image" Target="../media/image79.emf"/><Relationship Id="rId11" Type="http://schemas.openxmlformats.org/officeDocument/2006/relationships/image" Target="../media/image84.emf"/><Relationship Id="rId5" Type="http://schemas.openxmlformats.org/officeDocument/2006/relationships/image" Target="../media/image78.emf"/><Relationship Id="rId10" Type="http://schemas.openxmlformats.org/officeDocument/2006/relationships/image" Target="../media/image83.emf"/><Relationship Id="rId4" Type="http://schemas.openxmlformats.org/officeDocument/2006/relationships/image" Target="../media/image77.emf"/><Relationship Id="rId9" Type="http://schemas.openxmlformats.org/officeDocument/2006/relationships/image" Target="../media/image8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11" Type="http://schemas.openxmlformats.org/officeDocument/2006/relationships/image" Target="../media/image95.emf"/><Relationship Id="rId5" Type="http://schemas.openxmlformats.org/officeDocument/2006/relationships/image" Target="../media/image89.emf"/><Relationship Id="rId10" Type="http://schemas.openxmlformats.org/officeDocument/2006/relationships/image" Target="../media/image94.emf"/><Relationship Id="rId4" Type="http://schemas.openxmlformats.org/officeDocument/2006/relationships/image" Target="../media/image88.emf"/><Relationship Id="rId9" Type="http://schemas.openxmlformats.org/officeDocument/2006/relationships/image" Target="../media/image93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image" Target="../media/image108.emf"/><Relationship Id="rId3" Type="http://schemas.openxmlformats.org/officeDocument/2006/relationships/image" Target="../media/image98.emf"/><Relationship Id="rId7" Type="http://schemas.openxmlformats.org/officeDocument/2006/relationships/image" Target="../media/image102.emf"/><Relationship Id="rId12" Type="http://schemas.openxmlformats.org/officeDocument/2006/relationships/image" Target="../media/image107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6" Type="http://schemas.openxmlformats.org/officeDocument/2006/relationships/image" Target="../media/image101.emf"/><Relationship Id="rId11" Type="http://schemas.openxmlformats.org/officeDocument/2006/relationships/image" Target="../media/image106.emf"/><Relationship Id="rId5" Type="http://schemas.openxmlformats.org/officeDocument/2006/relationships/image" Target="../media/image100.emf"/><Relationship Id="rId10" Type="http://schemas.openxmlformats.org/officeDocument/2006/relationships/image" Target="../media/image105.emf"/><Relationship Id="rId4" Type="http://schemas.openxmlformats.org/officeDocument/2006/relationships/image" Target="../media/image99.emf"/><Relationship Id="rId9" Type="http://schemas.openxmlformats.org/officeDocument/2006/relationships/image" Target="../media/image104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3" Type="http://schemas.openxmlformats.org/officeDocument/2006/relationships/image" Target="../media/image111.emf"/><Relationship Id="rId7" Type="http://schemas.openxmlformats.org/officeDocument/2006/relationships/image" Target="../media/image115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Relationship Id="rId9" Type="http://schemas.openxmlformats.org/officeDocument/2006/relationships/image" Target="../media/image11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5" Type="http://schemas.openxmlformats.org/officeDocument/2006/relationships/image" Target="../media/image122.emf"/><Relationship Id="rId4" Type="http://schemas.openxmlformats.org/officeDocument/2006/relationships/image" Target="../media/image12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5" Type="http://schemas.openxmlformats.org/officeDocument/2006/relationships/image" Target="../media/image128.emf"/><Relationship Id="rId4" Type="http://schemas.openxmlformats.org/officeDocument/2006/relationships/image" Target="../media/image127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5" Type="http://schemas.openxmlformats.org/officeDocument/2006/relationships/image" Target="../media/image133.emf"/><Relationship Id="rId4" Type="http://schemas.openxmlformats.org/officeDocument/2006/relationships/image" Target="../media/image13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Relationship Id="rId6" Type="http://schemas.openxmlformats.org/officeDocument/2006/relationships/image" Target="../media/image140.emf"/><Relationship Id="rId5" Type="http://schemas.openxmlformats.org/officeDocument/2006/relationships/image" Target="../media/image139.emf"/><Relationship Id="rId4" Type="http://schemas.openxmlformats.org/officeDocument/2006/relationships/image" Target="../media/image138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5" Type="http://schemas.openxmlformats.org/officeDocument/2006/relationships/image" Target="../media/image145.emf"/><Relationship Id="rId4" Type="http://schemas.openxmlformats.org/officeDocument/2006/relationships/image" Target="../media/image144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5" Type="http://schemas.openxmlformats.org/officeDocument/2006/relationships/image" Target="../media/image153.emf"/><Relationship Id="rId4" Type="http://schemas.openxmlformats.org/officeDocument/2006/relationships/image" Target="../media/image152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3" Type="http://schemas.openxmlformats.org/officeDocument/2006/relationships/image" Target="../media/image157.emf"/><Relationship Id="rId7" Type="http://schemas.openxmlformats.org/officeDocument/2006/relationships/image" Target="../media/image161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Relationship Id="rId6" Type="http://schemas.openxmlformats.org/officeDocument/2006/relationships/image" Target="../media/image160.emf"/><Relationship Id="rId11" Type="http://schemas.openxmlformats.org/officeDocument/2006/relationships/image" Target="../media/image165.emf"/><Relationship Id="rId5" Type="http://schemas.openxmlformats.org/officeDocument/2006/relationships/image" Target="../media/image159.emf"/><Relationship Id="rId10" Type="http://schemas.openxmlformats.org/officeDocument/2006/relationships/image" Target="../media/image164.emf"/><Relationship Id="rId4" Type="http://schemas.openxmlformats.org/officeDocument/2006/relationships/image" Target="../media/image158.emf"/><Relationship Id="rId9" Type="http://schemas.openxmlformats.org/officeDocument/2006/relationships/image" Target="../media/image163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3" Type="http://schemas.openxmlformats.org/officeDocument/2006/relationships/image" Target="../media/image168.emf"/><Relationship Id="rId7" Type="http://schemas.openxmlformats.org/officeDocument/2006/relationships/image" Target="../media/image172.emf"/><Relationship Id="rId2" Type="http://schemas.openxmlformats.org/officeDocument/2006/relationships/image" Target="../media/image167.emf"/><Relationship Id="rId1" Type="http://schemas.openxmlformats.org/officeDocument/2006/relationships/image" Target="../media/image166.emf"/><Relationship Id="rId6" Type="http://schemas.openxmlformats.org/officeDocument/2006/relationships/image" Target="../media/image171.emf"/><Relationship Id="rId5" Type="http://schemas.openxmlformats.org/officeDocument/2006/relationships/image" Target="../media/image170.emf"/><Relationship Id="rId4" Type="http://schemas.openxmlformats.org/officeDocument/2006/relationships/image" Target="../media/image169.emf"/><Relationship Id="rId9" Type="http://schemas.openxmlformats.org/officeDocument/2006/relationships/image" Target="../media/image174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3" Type="http://schemas.openxmlformats.org/officeDocument/2006/relationships/image" Target="../media/image177.emf"/><Relationship Id="rId7" Type="http://schemas.openxmlformats.org/officeDocument/2006/relationships/image" Target="../media/image181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Relationship Id="rId6" Type="http://schemas.openxmlformats.org/officeDocument/2006/relationships/image" Target="../media/image180.emf"/><Relationship Id="rId5" Type="http://schemas.openxmlformats.org/officeDocument/2006/relationships/image" Target="../media/image179.emf"/><Relationship Id="rId4" Type="http://schemas.openxmlformats.org/officeDocument/2006/relationships/image" Target="../media/image178.emf"/><Relationship Id="rId9" Type="http://schemas.openxmlformats.org/officeDocument/2006/relationships/image" Target="../media/image183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3" Type="http://schemas.openxmlformats.org/officeDocument/2006/relationships/image" Target="../media/image186.emf"/><Relationship Id="rId7" Type="http://schemas.openxmlformats.org/officeDocument/2006/relationships/image" Target="../media/image190.e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Relationship Id="rId6" Type="http://schemas.openxmlformats.org/officeDocument/2006/relationships/image" Target="../media/image189.emf"/><Relationship Id="rId5" Type="http://schemas.openxmlformats.org/officeDocument/2006/relationships/image" Target="../media/image188.emf"/><Relationship Id="rId10" Type="http://schemas.openxmlformats.org/officeDocument/2006/relationships/image" Target="../media/image193.emf"/><Relationship Id="rId4" Type="http://schemas.openxmlformats.org/officeDocument/2006/relationships/image" Target="../media/image187.emf"/><Relationship Id="rId9" Type="http://schemas.openxmlformats.org/officeDocument/2006/relationships/image" Target="../media/image19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emf"/><Relationship Id="rId2" Type="http://schemas.openxmlformats.org/officeDocument/2006/relationships/image" Target="../media/image195.emf"/><Relationship Id="rId1" Type="http://schemas.openxmlformats.org/officeDocument/2006/relationships/image" Target="../media/image194.emf"/><Relationship Id="rId6" Type="http://schemas.openxmlformats.org/officeDocument/2006/relationships/image" Target="../media/image199.emf"/><Relationship Id="rId5" Type="http://schemas.openxmlformats.org/officeDocument/2006/relationships/image" Target="../media/image198.emf"/><Relationship Id="rId4" Type="http://schemas.openxmlformats.org/officeDocument/2006/relationships/image" Target="../media/image197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emf"/><Relationship Id="rId7" Type="http://schemas.openxmlformats.org/officeDocument/2006/relationships/image" Target="../media/image206.emf"/><Relationship Id="rId2" Type="http://schemas.openxmlformats.org/officeDocument/2006/relationships/image" Target="../media/image201.emf"/><Relationship Id="rId1" Type="http://schemas.openxmlformats.org/officeDocument/2006/relationships/image" Target="../media/image200.emf"/><Relationship Id="rId6" Type="http://schemas.openxmlformats.org/officeDocument/2006/relationships/image" Target="../media/image205.emf"/><Relationship Id="rId5" Type="http://schemas.openxmlformats.org/officeDocument/2006/relationships/image" Target="../media/image204.emf"/><Relationship Id="rId4" Type="http://schemas.openxmlformats.org/officeDocument/2006/relationships/image" Target="../media/image203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emf"/><Relationship Id="rId2" Type="http://schemas.openxmlformats.org/officeDocument/2006/relationships/image" Target="../media/image208.emf"/><Relationship Id="rId1" Type="http://schemas.openxmlformats.org/officeDocument/2006/relationships/image" Target="../media/image207.emf"/><Relationship Id="rId6" Type="http://schemas.openxmlformats.org/officeDocument/2006/relationships/image" Target="../media/image212.emf"/><Relationship Id="rId5" Type="http://schemas.openxmlformats.org/officeDocument/2006/relationships/image" Target="../media/image211.emf"/><Relationship Id="rId4" Type="http://schemas.openxmlformats.org/officeDocument/2006/relationships/image" Target="../media/image210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emf"/><Relationship Id="rId2" Type="http://schemas.openxmlformats.org/officeDocument/2006/relationships/image" Target="../media/image214.emf"/><Relationship Id="rId1" Type="http://schemas.openxmlformats.org/officeDocument/2006/relationships/image" Target="../media/image213.emf"/><Relationship Id="rId4" Type="http://schemas.openxmlformats.org/officeDocument/2006/relationships/image" Target="../media/image216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emf"/><Relationship Id="rId2" Type="http://schemas.openxmlformats.org/officeDocument/2006/relationships/image" Target="../media/image218.emf"/><Relationship Id="rId1" Type="http://schemas.openxmlformats.org/officeDocument/2006/relationships/image" Target="../media/image217.emf"/><Relationship Id="rId5" Type="http://schemas.openxmlformats.org/officeDocument/2006/relationships/image" Target="../media/image221.emf"/><Relationship Id="rId4" Type="http://schemas.openxmlformats.org/officeDocument/2006/relationships/image" Target="../media/image220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emf"/><Relationship Id="rId2" Type="http://schemas.openxmlformats.org/officeDocument/2006/relationships/image" Target="../media/image223.emf"/><Relationship Id="rId1" Type="http://schemas.openxmlformats.org/officeDocument/2006/relationships/image" Target="../media/image222.emf"/><Relationship Id="rId5" Type="http://schemas.openxmlformats.org/officeDocument/2006/relationships/image" Target="../media/image226.emf"/><Relationship Id="rId4" Type="http://schemas.openxmlformats.org/officeDocument/2006/relationships/image" Target="../media/image225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emf"/><Relationship Id="rId2" Type="http://schemas.openxmlformats.org/officeDocument/2006/relationships/image" Target="../media/image228.emf"/><Relationship Id="rId1" Type="http://schemas.openxmlformats.org/officeDocument/2006/relationships/image" Target="../media/image227.emf"/><Relationship Id="rId5" Type="http://schemas.openxmlformats.org/officeDocument/2006/relationships/image" Target="../media/image231.emf"/><Relationship Id="rId4" Type="http://schemas.openxmlformats.org/officeDocument/2006/relationships/image" Target="../media/image230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emf"/><Relationship Id="rId2" Type="http://schemas.openxmlformats.org/officeDocument/2006/relationships/image" Target="../media/image233.emf"/><Relationship Id="rId1" Type="http://schemas.openxmlformats.org/officeDocument/2006/relationships/image" Target="../media/image232.emf"/><Relationship Id="rId5" Type="http://schemas.openxmlformats.org/officeDocument/2006/relationships/image" Target="../media/image236.emf"/><Relationship Id="rId4" Type="http://schemas.openxmlformats.org/officeDocument/2006/relationships/image" Target="../media/image235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emf"/><Relationship Id="rId3" Type="http://schemas.openxmlformats.org/officeDocument/2006/relationships/image" Target="../media/image239.emf"/><Relationship Id="rId7" Type="http://schemas.openxmlformats.org/officeDocument/2006/relationships/image" Target="../media/image243.emf"/><Relationship Id="rId2" Type="http://schemas.openxmlformats.org/officeDocument/2006/relationships/image" Target="../media/image238.emf"/><Relationship Id="rId1" Type="http://schemas.openxmlformats.org/officeDocument/2006/relationships/image" Target="../media/image237.emf"/><Relationship Id="rId6" Type="http://schemas.openxmlformats.org/officeDocument/2006/relationships/image" Target="../media/image242.emf"/><Relationship Id="rId11" Type="http://schemas.openxmlformats.org/officeDocument/2006/relationships/image" Target="../media/image247.emf"/><Relationship Id="rId5" Type="http://schemas.openxmlformats.org/officeDocument/2006/relationships/image" Target="../media/image241.emf"/><Relationship Id="rId10" Type="http://schemas.openxmlformats.org/officeDocument/2006/relationships/image" Target="../media/image246.emf"/><Relationship Id="rId4" Type="http://schemas.openxmlformats.org/officeDocument/2006/relationships/image" Target="../media/image240.emf"/><Relationship Id="rId9" Type="http://schemas.openxmlformats.org/officeDocument/2006/relationships/image" Target="../media/image245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emf"/><Relationship Id="rId7" Type="http://schemas.openxmlformats.org/officeDocument/2006/relationships/image" Target="../media/image254.emf"/><Relationship Id="rId2" Type="http://schemas.openxmlformats.org/officeDocument/2006/relationships/image" Target="../media/image249.emf"/><Relationship Id="rId1" Type="http://schemas.openxmlformats.org/officeDocument/2006/relationships/image" Target="../media/image248.emf"/><Relationship Id="rId6" Type="http://schemas.openxmlformats.org/officeDocument/2006/relationships/image" Target="../media/image253.emf"/><Relationship Id="rId5" Type="http://schemas.openxmlformats.org/officeDocument/2006/relationships/image" Target="../media/image252.emf"/><Relationship Id="rId4" Type="http://schemas.openxmlformats.org/officeDocument/2006/relationships/image" Target="../media/image25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emf"/><Relationship Id="rId3" Type="http://schemas.openxmlformats.org/officeDocument/2006/relationships/image" Target="../media/image257.emf"/><Relationship Id="rId7" Type="http://schemas.openxmlformats.org/officeDocument/2006/relationships/image" Target="../media/image261.emf"/><Relationship Id="rId2" Type="http://schemas.openxmlformats.org/officeDocument/2006/relationships/image" Target="../media/image256.emf"/><Relationship Id="rId1" Type="http://schemas.openxmlformats.org/officeDocument/2006/relationships/image" Target="../media/image255.emf"/><Relationship Id="rId6" Type="http://schemas.openxmlformats.org/officeDocument/2006/relationships/image" Target="../media/image260.emf"/><Relationship Id="rId5" Type="http://schemas.openxmlformats.org/officeDocument/2006/relationships/image" Target="../media/image259.emf"/><Relationship Id="rId10" Type="http://schemas.openxmlformats.org/officeDocument/2006/relationships/image" Target="../media/image264.emf"/><Relationship Id="rId4" Type="http://schemas.openxmlformats.org/officeDocument/2006/relationships/image" Target="../media/image258.emf"/><Relationship Id="rId9" Type="http://schemas.openxmlformats.org/officeDocument/2006/relationships/image" Target="../media/image263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emf"/><Relationship Id="rId2" Type="http://schemas.openxmlformats.org/officeDocument/2006/relationships/image" Target="../media/image266.emf"/><Relationship Id="rId1" Type="http://schemas.openxmlformats.org/officeDocument/2006/relationships/image" Target="../media/image265.emf"/><Relationship Id="rId6" Type="http://schemas.openxmlformats.org/officeDocument/2006/relationships/image" Target="../media/image270.emf"/><Relationship Id="rId5" Type="http://schemas.openxmlformats.org/officeDocument/2006/relationships/image" Target="../media/image269.emf"/><Relationship Id="rId4" Type="http://schemas.openxmlformats.org/officeDocument/2006/relationships/image" Target="../media/image268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emf"/><Relationship Id="rId2" Type="http://schemas.openxmlformats.org/officeDocument/2006/relationships/image" Target="../media/image272.emf"/><Relationship Id="rId1" Type="http://schemas.openxmlformats.org/officeDocument/2006/relationships/image" Target="../media/image271.emf"/><Relationship Id="rId5" Type="http://schemas.openxmlformats.org/officeDocument/2006/relationships/image" Target="../media/image275.emf"/><Relationship Id="rId4" Type="http://schemas.openxmlformats.org/officeDocument/2006/relationships/image" Target="../media/image274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emf"/><Relationship Id="rId2" Type="http://schemas.openxmlformats.org/officeDocument/2006/relationships/image" Target="../media/image277.emf"/><Relationship Id="rId1" Type="http://schemas.openxmlformats.org/officeDocument/2006/relationships/image" Target="../media/image276.emf"/><Relationship Id="rId4" Type="http://schemas.openxmlformats.org/officeDocument/2006/relationships/image" Target="../media/image279.e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emf"/><Relationship Id="rId13" Type="http://schemas.openxmlformats.org/officeDocument/2006/relationships/image" Target="../media/image292.emf"/><Relationship Id="rId18" Type="http://schemas.openxmlformats.org/officeDocument/2006/relationships/image" Target="../media/image297.emf"/><Relationship Id="rId3" Type="http://schemas.openxmlformats.org/officeDocument/2006/relationships/image" Target="../media/image282.emf"/><Relationship Id="rId7" Type="http://schemas.openxmlformats.org/officeDocument/2006/relationships/image" Target="../media/image286.emf"/><Relationship Id="rId12" Type="http://schemas.openxmlformats.org/officeDocument/2006/relationships/image" Target="../media/image291.emf"/><Relationship Id="rId17" Type="http://schemas.openxmlformats.org/officeDocument/2006/relationships/image" Target="../media/image296.emf"/><Relationship Id="rId2" Type="http://schemas.openxmlformats.org/officeDocument/2006/relationships/image" Target="../media/image281.emf"/><Relationship Id="rId16" Type="http://schemas.openxmlformats.org/officeDocument/2006/relationships/image" Target="../media/image295.emf"/><Relationship Id="rId1" Type="http://schemas.openxmlformats.org/officeDocument/2006/relationships/image" Target="../media/image280.emf"/><Relationship Id="rId6" Type="http://schemas.openxmlformats.org/officeDocument/2006/relationships/image" Target="../media/image285.emf"/><Relationship Id="rId11" Type="http://schemas.openxmlformats.org/officeDocument/2006/relationships/image" Target="../media/image290.emf"/><Relationship Id="rId5" Type="http://schemas.openxmlformats.org/officeDocument/2006/relationships/image" Target="../media/image284.emf"/><Relationship Id="rId15" Type="http://schemas.openxmlformats.org/officeDocument/2006/relationships/image" Target="../media/image294.emf"/><Relationship Id="rId10" Type="http://schemas.openxmlformats.org/officeDocument/2006/relationships/image" Target="../media/image289.emf"/><Relationship Id="rId4" Type="http://schemas.openxmlformats.org/officeDocument/2006/relationships/image" Target="../media/image283.emf"/><Relationship Id="rId9" Type="http://schemas.openxmlformats.org/officeDocument/2006/relationships/image" Target="../media/image288.emf"/><Relationship Id="rId14" Type="http://schemas.openxmlformats.org/officeDocument/2006/relationships/image" Target="../media/image293.e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emf"/><Relationship Id="rId13" Type="http://schemas.openxmlformats.org/officeDocument/2006/relationships/image" Target="../media/image310.emf"/><Relationship Id="rId3" Type="http://schemas.openxmlformats.org/officeDocument/2006/relationships/image" Target="../media/image300.emf"/><Relationship Id="rId7" Type="http://schemas.openxmlformats.org/officeDocument/2006/relationships/image" Target="../media/image304.emf"/><Relationship Id="rId12" Type="http://schemas.openxmlformats.org/officeDocument/2006/relationships/image" Target="../media/image309.emf"/><Relationship Id="rId2" Type="http://schemas.openxmlformats.org/officeDocument/2006/relationships/image" Target="../media/image299.emf"/><Relationship Id="rId16" Type="http://schemas.openxmlformats.org/officeDocument/2006/relationships/image" Target="../media/image313.emf"/><Relationship Id="rId1" Type="http://schemas.openxmlformats.org/officeDocument/2006/relationships/image" Target="../media/image298.emf"/><Relationship Id="rId6" Type="http://schemas.openxmlformats.org/officeDocument/2006/relationships/image" Target="../media/image303.emf"/><Relationship Id="rId11" Type="http://schemas.openxmlformats.org/officeDocument/2006/relationships/image" Target="../media/image308.emf"/><Relationship Id="rId5" Type="http://schemas.openxmlformats.org/officeDocument/2006/relationships/image" Target="../media/image302.emf"/><Relationship Id="rId15" Type="http://schemas.openxmlformats.org/officeDocument/2006/relationships/image" Target="../media/image312.emf"/><Relationship Id="rId10" Type="http://schemas.openxmlformats.org/officeDocument/2006/relationships/image" Target="../media/image307.emf"/><Relationship Id="rId4" Type="http://schemas.openxmlformats.org/officeDocument/2006/relationships/image" Target="../media/image301.emf"/><Relationship Id="rId9" Type="http://schemas.openxmlformats.org/officeDocument/2006/relationships/image" Target="../media/image306.emf"/><Relationship Id="rId14" Type="http://schemas.openxmlformats.org/officeDocument/2006/relationships/image" Target="../media/image311.e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emf"/><Relationship Id="rId3" Type="http://schemas.openxmlformats.org/officeDocument/2006/relationships/image" Target="../media/image316.emf"/><Relationship Id="rId7" Type="http://schemas.openxmlformats.org/officeDocument/2006/relationships/image" Target="../media/image320.emf"/><Relationship Id="rId2" Type="http://schemas.openxmlformats.org/officeDocument/2006/relationships/image" Target="../media/image315.emf"/><Relationship Id="rId1" Type="http://schemas.openxmlformats.org/officeDocument/2006/relationships/image" Target="../media/image314.emf"/><Relationship Id="rId6" Type="http://schemas.openxmlformats.org/officeDocument/2006/relationships/image" Target="../media/image319.emf"/><Relationship Id="rId5" Type="http://schemas.openxmlformats.org/officeDocument/2006/relationships/image" Target="../media/image318.emf"/><Relationship Id="rId10" Type="http://schemas.openxmlformats.org/officeDocument/2006/relationships/image" Target="../media/image323.emf"/><Relationship Id="rId4" Type="http://schemas.openxmlformats.org/officeDocument/2006/relationships/image" Target="../media/image317.emf"/><Relationship Id="rId9" Type="http://schemas.openxmlformats.org/officeDocument/2006/relationships/image" Target="../media/image322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emf"/><Relationship Id="rId7" Type="http://schemas.openxmlformats.org/officeDocument/2006/relationships/image" Target="../media/image330.emf"/><Relationship Id="rId2" Type="http://schemas.openxmlformats.org/officeDocument/2006/relationships/image" Target="../media/image325.emf"/><Relationship Id="rId1" Type="http://schemas.openxmlformats.org/officeDocument/2006/relationships/image" Target="../media/image324.emf"/><Relationship Id="rId6" Type="http://schemas.openxmlformats.org/officeDocument/2006/relationships/image" Target="../media/image329.emf"/><Relationship Id="rId5" Type="http://schemas.openxmlformats.org/officeDocument/2006/relationships/image" Target="../media/image328.emf"/><Relationship Id="rId4" Type="http://schemas.openxmlformats.org/officeDocument/2006/relationships/image" Target="../media/image327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emf"/><Relationship Id="rId2" Type="http://schemas.openxmlformats.org/officeDocument/2006/relationships/image" Target="../media/image332.emf"/><Relationship Id="rId1" Type="http://schemas.openxmlformats.org/officeDocument/2006/relationships/image" Target="../media/image331.emf"/><Relationship Id="rId6" Type="http://schemas.openxmlformats.org/officeDocument/2006/relationships/image" Target="../media/image336.emf"/><Relationship Id="rId5" Type="http://schemas.openxmlformats.org/officeDocument/2006/relationships/image" Target="../media/image335.emf"/><Relationship Id="rId4" Type="http://schemas.openxmlformats.org/officeDocument/2006/relationships/image" Target="../media/image334.e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emf"/><Relationship Id="rId3" Type="http://schemas.openxmlformats.org/officeDocument/2006/relationships/image" Target="../media/image339.emf"/><Relationship Id="rId7" Type="http://schemas.openxmlformats.org/officeDocument/2006/relationships/image" Target="../media/image343.emf"/><Relationship Id="rId2" Type="http://schemas.openxmlformats.org/officeDocument/2006/relationships/image" Target="../media/image338.emf"/><Relationship Id="rId1" Type="http://schemas.openxmlformats.org/officeDocument/2006/relationships/image" Target="../media/image337.emf"/><Relationship Id="rId6" Type="http://schemas.openxmlformats.org/officeDocument/2006/relationships/image" Target="../media/image342.emf"/><Relationship Id="rId5" Type="http://schemas.openxmlformats.org/officeDocument/2006/relationships/image" Target="../media/image341.emf"/><Relationship Id="rId4" Type="http://schemas.openxmlformats.org/officeDocument/2006/relationships/image" Target="../media/image34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1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22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emf"/><Relationship Id="rId2" Type="http://schemas.openxmlformats.org/officeDocument/2006/relationships/image" Target="../media/image346.emf"/><Relationship Id="rId1" Type="http://schemas.openxmlformats.org/officeDocument/2006/relationships/image" Target="../media/image345.emf"/><Relationship Id="rId5" Type="http://schemas.openxmlformats.org/officeDocument/2006/relationships/image" Target="../media/image349.emf"/><Relationship Id="rId4" Type="http://schemas.openxmlformats.org/officeDocument/2006/relationships/image" Target="../media/image348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4" Type="http://schemas.openxmlformats.org/officeDocument/2006/relationships/image" Target="../media/image353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6.wmf"/><Relationship Id="rId2" Type="http://schemas.openxmlformats.org/officeDocument/2006/relationships/image" Target="../media/image355.wmf"/><Relationship Id="rId1" Type="http://schemas.openxmlformats.org/officeDocument/2006/relationships/image" Target="../media/image353.wmf"/><Relationship Id="rId5" Type="http://schemas.openxmlformats.org/officeDocument/2006/relationships/image" Target="../media/image358.wmf"/><Relationship Id="rId4" Type="http://schemas.openxmlformats.org/officeDocument/2006/relationships/image" Target="../media/image357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wmf"/><Relationship Id="rId2" Type="http://schemas.openxmlformats.org/officeDocument/2006/relationships/image" Target="../media/image360.wmf"/><Relationship Id="rId1" Type="http://schemas.openxmlformats.org/officeDocument/2006/relationships/image" Target="../media/image35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wmf"/><Relationship Id="rId2" Type="http://schemas.openxmlformats.org/officeDocument/2006/relationships/image" Target="../media/image363.wmf"/><Relationship Id="rId1" Type="http://schemas.openxmlformats.org/officeDocument/2006/relationships/image" Target="../media/image362.wmf"/><Relationship Id="rId5" Type="http://schemas.openxmlformats.org/officeDocument/2006/relationships/image" Target="../media/image366.wmf"/><Relationship Id="rId4" Type="http://schemas.openxmlformats.org/officeDocument/2006/relationships/image" Target="../media/image365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emf"/><Relationship Id="rId3" Type="http://schemas.openxmlformats.org/officeDocument/2006/relationships/image" Target="../media/image369.emf"/><Relationship Id="rId7" Type="http://schemas.openxmlformats.org/officeDocument/2006/relationships/image" Target="../media/image373.emf"/><Relationship Id="rId2" Type="http://schemas.openxmlformats.org/officeDocument/2006/relationships/image" Target="../media/image368.emf"/><Relationship Id="rId1" Type="http://schemas.openxmlformats.org/officeDocument/2006/relationships/image" Target="../media/image367.emf"/><Relationship Id="rId6" Type="http://schemas.openxmlformats.org/officeDocument/2006/relationships/image" Target="../media/image372.emf"/><Relationship Id="rId5" Type="http://schemas.openxmlformats.org/officeDocument/2006/relationships/image" Target="../media/image371.emf"/><Relationship Id="rId4" Type="http://schemas.openxmlformats.org/officeDocument/2006/relationships/image" Target="../media/image370.emf"/><Relationship Id="rId9" Type="http://schemas.openxmlformats.org/officeDocument/2006/relationships/image" Target="../media/image375.e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emf"/><Relationship Id="rId3" Type="http://schemas.openxmlformats.org/officeDocument/2006/relationships/image" Target="../media/image378.emf"/><Relationship Id="rId7" Type="http://schemas.openxmlformats.org/officeDocument/2006/relationships/image" Target="../media/image382.emf"/><Relationship Id="rId2" Type="http://schemas.openxmlformats.org/officeDocument/2006/relationships/image" Target="../media/image377.emf"/><Relationship Id="rId1" Type="http://schemas.openxmlformats.org/officeDocument/2006/relationships/image" Target="../media/image376.emf"/><Relationship Id="rId6" Type="http://schemas.openxmlformats.org/officeDocument/2006/relationships/image" Target="../media/image381.emf"/><Relationship Id="rId5" Type="http://schemas.openxmlformats.org/officeDocument/2006/relationships/image" Target="../media/image380.emf"/><Relationship Id="rId10" Type="http://schemas.openxmlformats.org/officeDocument/2006/relationships/image" Target="../media/image385.emf"/><Relationship Id="rId4" Type="http://schemas.openxmlformats.org/officeDocument/2006/relationships/image" Target="../media/image379.emf"/><Relationship Id="rId9" Type="http://schemas.openxmlformats.org/officeDocument/2006/relationships/image" Target="../media/image384.e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3.emf"/><Relationship Id="rId3" Type="http://schemas.openxmlformats.org/officeDocument/2006/relationships/image" Target="../media/image388.emf"/><Relationship Id="rId7" Type="http://schemas.openxmlformats.org/officeDocument/2006/relationships/image" Target="../media/image392.emf"/><Relationship Id="rId2" Type="http://schemas.openxmlformats.org/officeDocument/2006/relationships/image" Target="../media/image387.emf"/><Relationship Id="rId1" Type="http://schemas.openxmlformats.org/officeDocument/2006/relationships/image" Target="../media/image386.emf"/><Relationship Id="rId6" Type="http://schemas.openxmlformats.org/officeDocument/2006/relationships/image" Target="../media/image391.emf"/><Relationship Id="rId5" Type="http://schemas.openxmlformats.org/officeDocument/2006/relationships/image" Target="../media/image390.emf"/><Relationship Id="rId4" Type="http://schemas.openxmlformats.org/officeDocument/2006/relationships/image" Target="../media/image389.e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1.emf"/><Relationship Id="rId3" Type="http://schemas.openxmlformats.org/officeDocument/2006/relationships/image" Target="../media/image396.emf"/><Relationship Id="rId7" Type="http://schemas.openxmlformats.org/officeDocument/2006/relationships/image" Target="../media/image400.emf"/><Relationship Id="rId2" Type="http://schemas.openxmlformats.org/officeDocument/2006/relationships/image" Target="../media/image395.emf"/><Relationship Id="rId1" Type="http://schemas.openxmlformats.org/officeDocument/2006/relationships/image" Target="../media/image394.emf"/><Relationship Id="rId6" Type="http://schemas.openxmlformats.org/officeDocument/2006/relationships/image" Target="../media/image399.emf"/><Relationship Id="rId11" Type="http://schemas.openxmlformats.org/officeDocument/2006/relationships/image" Target="../media/image404.emf"/><Relationship Id="rId5" Type="http://schemas.openxmlformats.org/officeDocument/2006/relationships/image" Target="../media/image398.emf"/><Relationship Id="rId10" Type="http://schemas.openxmlformats.org/officeDocument/2006/relationships/image" Target="../media/image403.emf"/><Relationship Id="rId4" Type="http://schemas.openxmlformats.org/officeDocument/2006/relationships/image" Target="../media/image397.emf"/><Relationship Id="rId9" Type="http://schemas.openxmlformats.org/officeDocument/2006/relationships/image" Target="../media/image402.e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2.emf"/><Relationship Id="rId13" Type="http://schemas.openxmlformats.org/officeDocument/2006/relationships/image" Target="../media/image417.emf"/><Relationship Id="rId3" Type="http://schemas.openxmlformats.org/officeDocument/2006/relationships/image" Target="../media/image407.emf"/><Relationship Id="rId7" Type="http://schemas.openxmlformats.org/officeDocument/2006/relationships/image" Target="../media/image411.emf"/><Relationship Id="rId12" Type="http://schemas.openxmlformats.org/officeDocument/2006/relationships/image" Target="../media/image416.emf"/><Relationship Id="rId2" Type="http://schemas.openxmlformats.org/officeDocument/2006/relationships/image" Target="../media/image406.emf"/><Relationship Id="rId1" Type="http://schemas.openxmlformats.org/officeDocument/2006/relationships/image" Target="../media/image405.emf"/><Relationship Id="rId6" Type="http://schemas.openxmlformats.org/officeDocument/2006/relationships/image" Target="../media/image410.emf"/><Relationship Id="rId11" Type="http://schemas.openxmlformats.org/officeDocument/2006/relationships/image" Target="../media/image415.emf"/><Relationship Id="rId5" Type="http://schemas.openxmlformats.org/officeDocument/2006/relationships/image" Target="../media/image409.emf"/><Relationship Id="rId10" Type="http://schemas.openxmlformats.org/officeDocument/2006/relationships/image" Target="../media/image414.emf"/><Relationship Id="rId4" Type="http://schemas.openxmlformats.org/officeDocument/2006/relationships/image" Target="../media/image408.emf"/><Relationship Id="rId9" Type="http://schemas.openxmlformats.org/officeDocument/2006/relationships/image" Target="../media/image413.emf"/><Relationship Id="rId14" Type="http://schemas.openxmlformats.org/officeDocument/2006/relationships/image" Target="../media/image4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emf"/><Relationship Id="rId13" Type="http://schemas.openxmlformats.org/officeDocument/2006/relationships/image" Target="../media/image431.emf"/><Relationship Id="rId3" Type="http://schemas.openxmlformats.org/officeDocument/2006/relationships/image" Target="../media/image421.emf"/><Relationship Id="rId7" Type="http://schemas.openxmlformats.org/officeDocument/2006/relationships/image" Target="../media/image425.emf"/><Relationship Id="rId12" Type="http://schemas.openxmlformats.org/officeDocument/2006/relationships/image" Target="../media/image430.emf"/><Relationship Id="rId2" Type="http://schemas.openxmlformats.org/officeDocument/2006/relationships/image" Target="../media/image420.emf"/><Relationship Id="rId1" Type="http://schemas.openxmlformats.org/officeDocument/2006/relationships/image" Target="../media/image419.emf"/><Relationship Id="rId6" Type="http://schemas.openxmlformats.org/officeDocument/2006/relationships/image" Target="../media/image424.emf"/><Relationship Id="rId11" Type="http://schemas.openxmlformats.org/officeDocument/2006/relationships/image" Target="../media/image429.emf"/><Relationship Id="rId5" Type="http://schemas.openxmlformats.org/officeDocument/2006/relationships/image" Target="../media/image423.emf"/><Relationship Id="rId15" Type="http://schemas.openxmlformats.org/officeDocument/2006/relationships/image" Target="../media/image433.emf"/><Relationship Id="rId10" Type="http://schemas.openxmlformats.org/officeDocument/2006/relationships/image" Target="../media/image428.emf"/><Relationship Id="rId4" Type="http://schemas.openxmlformats.org/officeDocument/2006/relationships/image" Target="../media/image422.emf"/><Relationship Id="rId9" Type="http://schemas.openxmlformats.org/officeDocument/2006/relationships/image" Target="../media/image427.emf"/><Relationship Id="rId14" Type="http://schemas.openxmlformats.org/officeDocument/2006/relationships/image" Target="../media/image432.e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1.emf"/><Relationship Id="rId3" Type="http://schemas.openxmlformats.org/officeDocument/2006/relationships/image" Target="../media/image436.emf"/><Relationship Id="rId7" Type="http://schemas.openxmlformats.org/officeDocument/2006/relationships/image" Target="../media/image440.emf"/><Relationship Id="rId2" Type="http://schemas.openxmlformats.org/officeDocument/2006/relationships/image" Target="../media/image435.emf"/><Relationship Id="rId1" Type="http://schemas.openxmlformats.org/officeDocument/2006/relationships/image" Target="../media/image434.emf"/><Relationship Id="rId6" Type="http://schemas.openxmlformats.org/officeDocument/2006/relationships/image" Target="../media/image439.emf"/><Relationship Id="rId5" Type="http://schemas.openxmlformats.org/officeDocument/2006/relationships/image" Target="../media/image438.emf"/><Relationship Id="rId4" Type="http://schemas.openxmlformats.org/officeDocument/2006/relationships/image" Target="../media/image437.emf"/><Relationship Id="rId9" Type="http://schemas.openxmlformats.org/officeDocument/2006/relationships/image" Target="../media/image442.e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emf"/><Relationship Id="rId3" Type="http://schemas.openxmlformats.org/officeDocument/2006/relationships/image" Target="../media/image445.emf"/><Relationship Id="rId7" Type="http://schemas.openxmlformats.org/officeDocument/2006/relationships/image" Target="../media/image449.emf"/><Relationship Id="rId2" Type="http://schemas.openxmlformats.org/officeDocument/2006/relationships/image" Target="../media/image444.emf"/><Relationship Id="rId1" Type="http://schemas.openxmlformats.org/officeDocument/2006/relationships/image" Target="../media/image443.emf"/><Relationship Id="rId6" Type="http://schemas.openxmlformats.org/officeDocument/2006/relationships/image" Target="../media/image448.emf"/><Relationship Id="rId11" Type="http://schemas.openxmlformats.org/officeDocument/2006/relationships/image" Target="../media/image453.emf"/><Relationship Id="rId5" Type="http://schemas.openxmlformats.org/officeDocument/2006/relationships/image" Target="../media/image447.emf"/><Relationship Id="rId10" Type="http://schemas.openxmlformats.org/officeDocument/2006/relationships/image" Target="../media/image452.emf"/><Relationship Id="rId4" Type="http://schemas.openxmlformats.org/officeDocument/2006/relationships/image" Target="../media/image446.emf"/><Relationship Id="rId9" Type="http://schemas.openxmlformats.org/officeDocument/2006/relationships/image" Target="../media/image451.e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emf"/><Relationship Id="rId13" Type="http://schemas.openxmlformats.org/officeDocument/2006/relationships/image" Target="../media/image466.emf"/><Relationship Id="rId18" Type="http://schemas.openxmlformats.org/officeDocument/2006/relationships/image" Target="../media/image471.emf"/><Relationship Id="rId3" Type="http://schemas.openxmlformats.org/officeDocument/2006/relationships/image" Target="../media/image456.emf"/><Relationship Id="rId7" Type="http://schemas.openxmlformats.org/officeDocument/2006/relationships/image" Target="../media/image460.emf"/><Relationship Id="rId12" Type="http://schemas.openxmlformats.org/officeDocument/2006/relationships/image" Target="../media/image465.emf"/><Relationship Id="rId17" Type="http://schemas.openxmlformats.org/officeDocument/2006/relationships/image" Target="../media/image470.emf"/><Relationship Id="rId2" Type="http://schemas.openxmlformats.org/officeDocument/2006/relationships/image" Target="../media/image455.emf"/><Relationship Id="rId16" Type="http://schemas.openxmlformats.org/officeDocument/2006/relationships/image" Target="../media/image469.emf"/><Relationship Id="rId20" Type="http://schemas.openxmlformats.org/officeDocument/2006/relationships/image" Target="../media/image473.emf"/><Relationship Id="rId1" Type="http://schemas.openxmlformats.org/officeDocument/2006/relationships/image" Target="../media/image454.emf"/><Relationship Id="rId6" Type="http://schemas.openxmlformats.org/officeDocument/2006/relationships/image" Target="../media/image459.emf"/><Relationship Id="rId11" Type="http://schemas.openxmlformats.org/officeDocument/2006/relationships/image" Target="../media/image464.emf"/><Relationship Id="rId5" Type="http://schemas.openxmlformats.org/officeDocument/2006/relationships/image" Target="../media/image458.emf"/><Relationship Id="rId15" Type="http://schemas.openxmlformats.org/officeDocument/2006/relationships/image" Target="../media/image468.emf"/><Relationship Id="rId10" Type="http://schemas.openxmlformats.org/officeDocument/2006/relationships/image" Target="../media/image463.emf"/><Relationship Id="rId19" Type="http://schemas.openxmlformats.org/officeDocument/2006/relationships/image" Target="../media/image472.emf"/><Relationship Id="rId4" Type="http://schemas.openxmlformats.org/officeDocument/2006/relationships/image" Target="../media/image457.emf"/><Relationship Id="rId9" Type="http://schemas.openxmlformats.org/officeDocument/2006/relationships/image" Target="../media/image462.emf"/><Relationship Id="rId14" Type="http://schemas.openxmlformats.org/officeDocument/2006/relationships/image" Target="../media/image467.e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emf"/><Relationship Id="rId3" Type="http://schemas.openxmlformats.org/officeDocument/2006/relationships/image" Target="../media/image476.emf"/><Relationship Id="rId7" Type="http://schemas.openxmlformats.org/officeDocument/2006/relationships/image" Target="../media/image480.emf"/><Relationship Id="rId2" Type="http://schemas.openxmlformats.org/officeDocument/2006/relationships/image" Target="../media/image475.emf"/><Relationship Id="rId1" Type="http://schemas.openxmlformats.org/officeDocument/2006/relationships/image" Target="../media/image474.emf"/><Relationship Id="rId6" Type="http://schemas.openxmlformats.org/officeDocument/2006/relationships/image" Target="../media/image479.emf"/><Relationship Id="rId11" Type="http://schemas.openxmlformats.org/officeDocument/2006/relationships/image" Target="../media/image484.emf"/><Relationship Id="rId5" Type="http://schemas.openxmlformats.org/officeDocument/2006/relationships/image" Target="../media/image478.emf"/><Relationship Id="rId10" Type="http://schemas.openxmlformats.org/officeDocument/2006/relationships/image" Target="../media/image483.emf"/><Relationship Id="rId4" Type="http://schemas.openxmlformats.org/officeDocument/2006/relationships/image" Target="../media/image477.emf"/><Relationship Id="rId9" Type="http://schemas.openxmlformats.org/officeDocument/2006/relationships/image" Target="../media/image482.e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7.emf"/><Relationship Id="rId7" Type="http://schemas.openxmlformats.org/officeDocument/2006/relationships/image" Target="../media/image491.emf"/><Relationship Id="rId2" Type="http://schemas.openxmlformats.org/officeDocument/2006/relationships/image" Target="../media/image486.emf"/><Relationship Id="rId1" Type="http://schemas.openxmlformats.org/officeDocument/2006/relationships/image" Target="../media/image485.emf"/><Relationship Id="rId6" Type="http://schemas.openxmlformats.org/officeDocument/2006/relationships/image" Target="../media/image490.emf"/><Relationship Id="rId5" Type="http://schemas.openxmlformats.org/officeDocument/2006/relationships/image" Target="../media/image489.emf"/><Relationship Id="rId4" Type="http://schemas.openxmlformats.org/officeDocument/2006/relationships/image" Target="../media/image488.e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9.emf"/><Relationship Id="rId3" Type="http://schemas.openxmlformats.org/officeDocument/2006/relationships/image" Target="../media/image494.emf"/><Relationship Id="rId7" Type="http://schemas.openxmlformats.org/officeDocument/2006/relationships/image" Target="../media/image498.emf"/><Relationship Id="rId2" Type="http://schemas.openxmlformats.org/officeDocument/2006/relationships/image" Target="../media/image493.emf"/><Relationship Id="rId1" Type="http://schemas.openxmlformats.org/officeDocument/2006/relationships/image" Target="../media/image492.emf"/><Relationship Id="rId6" Type="http://schemas.openxmlformats.org/officeDocument/2006/relationships/image" Target="../media/image497.emf"/><Relationship Id="rId5" Type="http://schemas.openxmlformats.org/officeDocument/2006/relationships/image" Target="../media/image496.emf"/><Relationship Id="rId4" Type="http://schemas.openxmlformats.org/officeDocument/2006/relationships/image" Target="../media/image495.e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7.emf"/><Relationship Id="rId13" Type="http://schemas.openxmlformats.org/officeDocument/2006/relationships/image" Target="../media/image512.emf"/><Relationship Id="rId3" Type="http://schemas.openxmlformats.org/officeDocument/2006/relationships/image" Target="../media/image502.emf"/><Relationship Id="rId7" Type="http://schemas.openxmlformats.org/officeDocument/2006/relationships/image" Target="../media/image506.emf"/><Relationship Id="rId12" Type="http://schemas.openxmlformats.org/officeDocument/2006/relationships/image" Target="../media/image511.emf"/><Relationship Id="rId2" Type="http://schemas.openxmlformats.org/officeDocument/2006/relationships/image" Target="../media/image501.emf"/><Relationship Id="rId1" Type="http://schemas.openxmlformats.org/officeDocument/2006/relationships/image" Target="../media/image500.emf"/><Relationship Id="rId6" Type="http://schemas.openxmlformats.org/officeDocument/2006/relationships/image" Target="../media/image505.emf"/><Relationship Id="rId11" Type="http://schemas.openxmlformats.org/officeDocument/2006/relationships/image" Target="../media/image510.emf"/><Relationship Id="rId5" Type="http://schemas.openxmlformats.org/officeDocument/2006/relationships/image" Target="../media/image504.emf"/><Relationship Id="rId10" Type="http://schemas.openxmlformats.org/officeDocument/2006/relationships/image" Target="../media/image509.emf"/><Relationship Id="rId4" Type="http://schemas.openxmlformats.org/officeDocument/2006/relationships/image" Target="../media/image503.emf"/><Relationship Id="rId9" Type="http://schemas.openxmlformats.org/officeDocument/2006/relationships/image" Target="../media/image508.emf"/><Relationship Id="rId14" Type="http://schemas.openxmlformats.org/officeDocument/2006/relationships/image" Target="../media/image513.e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emf"/><Relationship Id="rId13" Type="http://schemas.openxmlformats.org/officeDocument/2006/relationships/image" Target="../media/image526.emf"/><Relationship Id="rId3" Type="http://schemas.openxmlformats.org/officeDocument/2006/relationships/image" Target="../media/image516.emf"/><Relationship Id="rId7" Type="http://schemas.openxmlformats.org/officeDocument/2006/relationships/image" Target="../media/image520.emf"/><Relationship Id="rId12" Type="http://schemas.openxmlformats.org/officeDocument/2006/relationships/image" Target="../media/image525.emf"/><Relationship Id="rId2" Type="http://schemas.openxmlformats.org/officeDocument/2006/relationships/image" Target="../media/image515.emf"/><Relationship Id="rId1" Type="http://schemas.openxmlformats.org/officeDocument/2006/relationships/image" Target="../media/image514.emf"/><Relationship Id="rId6" Type="http://schemas.openxmlformats.org/officeDocument/2006/relationships/image" Target="../media/image519.emf"/><Relationship Id="rId11" Type="http://schemas.openxmlformats.org/officeDocument/2006/relationships/image" Target="../media/image524.emf"/><Relationship Id="rId5" Type="http://schemas.openxmlformats.org/officeDocument/2006/relationships/image" Target="../media/image518.emf"/><Relationship Id="rId10" Type="http://schemas.openxmlformats.org/officeDocument/2006/relationships/image" Target="../media/image523.emf"/><Relationship Id="rId4" Type="http://schemas.openxmlformats.org/officeDocument/2006/relationships/image" Target="../media/image517.emf"/><Relationship Id="rId9" Type="http://schemas.openxmlformats.org/officeDocument/2006/relationships/image" Target="../media/image522.e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wmf"/><Relationship Id="rId2" Type="http://schemas.openxmlformats.org/officeDocument/2006/relationships/image" Target="../media/image530.wmf"/><Relationship Id="rId1" Type="http://schemas.openxmlformats.org/officeDocument/2006/relationships/image" Target="../media/image529.wmf"/><Relationship Id="rId5" Type="http://schemas.openxmlformats.org/officeDocument/2006/relationships/image" Target="../media/image533.wmf"/><Relationship Id="rId4" Type="http://schemas.openxmlformats.org/officeDocument/2006/relationships/image" Target="../media/image5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3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40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wmf"/><Relationship Id="rId3" Type="http://schemas.openxmlformats.org/officeDocument/2006/relationships/image" Target="../media/image535.wmf"/><Relationship Id="rId7" Type="http://schemas.openxmlformats.org/officeDocument/2006/relationships/image" Target="../media/image539.wmf"/><Relationship Id="rId2" Type="http://schemas.openxmlformats.org/officeDocument/2006/relationships/image" Target="../media/image22.wmf"/><Relationship Id="rId1" Type="http://schemas.openxmlformats.org/officeDocument/2006/relationships/image" Target="../media/image534.wmf"/><Relationship Id="rId6" Type="http://schemas.openxmlformats.org/officeDocument/2006/relationships/image" Target="../media/image538.wmf"/><Relationship Id="rId11" Type="http://schemas.openxmlformats.org/officeDocument/2006/relationships/image" Target="../media/image543.wmf"/><Relationship Id="rId5" Type="http://schemas.openxmlformats.org/officeDocument/2006/relationships/image" Target="../media/image537.wmf"/><Relationship Id="rId10" Type="http://schemas.openxmlformats.org/officeDocument/2006/relationships/image" Target="../media/image542.wmf"/><Relationship Id="rId4" Type="http://schemas.openxmlformats.org/officeDocument/2006/relationships/image" Target="../media/image536.wmf"/><Relationship Id="rId9" Type="http://schemas.openxmlformats.org/officeDocument/2006/relationships/image" Target="../media/image541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6.wmf"/><Relationship Id="rId7" Type="http://schemas.openxmlformats.org/officeDocument/2006/relationships/image" Target="../media/image549.wmf"/><Relationship Id="rId2" Type="http://schemas.openxmlformats.org/officeDocument/2006/relationships/image" Target="../media/image545.wmf"/><Relationship Id="rId1" Type="http://schemas.openxmlformats.org/officeDocument/2006/relationships/image" Target="../media/image544.wmf"/><Relationship Id="rId6" Type="http://schemas.openxmlformats.org/officeDocument/2006/relationships/image" Target="../media/image22.wmf"/><Relationship Id="rId5" Type="http://schemas.openxmlformats.org/officeDocument/2006/relationships/image" Target="../media/image548.wmf"/><Relationship Id="rId4" Type="http://schemas.openxmlformats.org/officeDocument/2006/relationships/image" Target="../media/image547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wmf"/><Relationship Id="rId2" Type="http://schemas.openxmlformats.org/officeDocument/2006/relationships/image" Target="../media/image530.wmf"/><Relationship Id="rId1" Type="http://schemas.openxmlformats.org/officeDocument/2006/relationships/image" Target="../media/image549.wmf"/><Relationship Id="rId5" Type="http://schemas.openxmlformats.org/officeDocument/2006/relationships/image" Target="../media/image551.wmf"/><Relationship Id="rId4" Type="http://schemas.openxmlformats.org/officeDocument/2006/relationships/image" Target="../media/image55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1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5A267A3-8C0F-4B6D-8662-8BE85BC6C8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218A11E-7164-4271-B3D6-007E97EAFF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60C827D-8961-4812-98C6-70E0DE6C7ABF}" type="slidenum">
              <a:rPr lang="en-US" altLang="zh-CN" sz="1200" smtClean="0"/>
              <a:pPr/>
              <a:t>1</a:t>
            </a:fld>
            <a:endParaRPr lang="en-US" altLang="zh-CN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42957-56A4-401D-9334-8C8C1BB091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926851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E9084-F5C4-4AC9-951E-3C1A8D3086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7687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986E7-32E3-4B9B-9FF0-B721038742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1369223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2EDA0-CAA5-4470-B9E4-ECFD2BD8C1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075891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26A76-9317-45B9-BE18-4B018953B1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699746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EBDC6-5E7E-4D72-BCA3-AA066FA25B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927377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BBC9C-8C7A-4B02-9864-DA47484B0A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346012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0380E-A682-4C24-9FA7-B3C4333AF6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6248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35315-618F-4066-AE57-85CCCF3145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74988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FDED00-63A1-45AD-ADF8-75050560C7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86056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A925E-0F08-4EF4-B721-A12976D531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001061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F0244"/>
            </a:gs>
            <a:gs pos="100000">
              <a:srgbClr val="45251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/>
            </a:lvl1pPr>
          </a:lstStyle>
          <a:p>
            <a:pPr>
              <a:defRPr/>
            </a:pPr>
            <a:fld id="{E181C4F5-781F-436B-99B9-B8C74E11AE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#515,88,&#24187;&#28783;&#29255; 88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#536,2,&#24187;&#28783;&#29255; 2"/><Relationship Id="rId5" Type="http://schemas.openxmlformats.org/officeDocument/2006/relationships/hyperlink" Target="#507,81,&#24187;&#28783;&#29255; 81"/><Relationship Id="rId4" Type="http://schemas.openxmlformats.org/officeDocument/2006/relationships/hyperlink" Target="#503,63,&#24187;&#28783;&#29255; 63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5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22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5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50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75.bin"/><Relationship Id="rId18" Type="http://schemas.openxmlformats.org/officeDocument/2006/relationships/oleObject" Target="../embeddings/oleObject78.bin"/><Relationship Id="rId3" Type="http://schemas.openxmlformats.org/officeDocument/2006/relationships/oleObject" Target="../embeddings/oleObject70.bin"/><Relationship Id="rId21" Type="http://schemas.openxmlformats.org/officeDocument/2006/relationships/image" Target="../media/image66.wmf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6.wmf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63.wmf"/><Relationship Id="rId19" Type="http://schemas.openxmlformats.org/officeDocument/2006/relationships/image" Target="../media/image55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6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71.emf"/><Relationship Id="rId3" Type="http://schemas.openxmlformats.org/officeDocument/2006/relationships/slide" Target="slide15.xml"/><Relationship Id="rId7" Type="http://schemas.openxmlformats.org/officeDocument/2006/relationships/image" Target="../media/image68.e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73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8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70.emf"/><Relationship Id="rId5" Type="http://schemas.openxmlformats.org/officeDocument/2006/relationships/image" Target="../media/image67.emf"/><Relationship Id="rId15" Type="http://schemas.openxmlformats.org/officeDocument/2006/relationships/image" Target="../media/image72.e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69.emf"/><Relationship Id="rId14" Type="http://schemas.openxmlformats.org/officeDocument/2006/relationships/oleObject" Target="../embeddings/oleObject8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81.emf"/><Relationship Id="rId3" Type="http://schemas.openxmlformats.org/officeDocument/2006/relationships/oleObject" Target="../embeddings/oleObject87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78.e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0.emf"/><Relationship Id="rId20" Type="http://schemas.openxmlformats.org/officeDocument/2006/relationships/image" Target="../media/image82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84.e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10" Type="http://schemas.openxmlformats.org/officeDocument/2006/relationships/image" Target="../media/image77.e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74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79.emf"/><Relationship Id="rId22" Type="http://schemas.openxmlformats.org/officeDocument/2006/relationships/image" Target="../media/image8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92.e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95.e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10" Type="http://schemas.openxmlformats.org/officeDocument/2006/relationships/image" Target="../media/image88.e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85.e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90.emf"/><Relationship Id="rId22" Type="http://schemas.openxmlformats.org/officeDocument/2006/relationships/image" Target="../media/image9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03.emf"/><Relationship Id="rId26" Type="http://schemas.openxmlformats.org/officeDocument/2006/relationships/image" Target="../media/image107.e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0.emf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2.emf"/><Relationship Id="rId20" Type="http://schemas.openxmlformats.org/officeDocument/2006/relationships/image" Target="../media/image104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106.e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image" Target="../media/image108.emf"/><Relationship Id="rId10" Type="http://schemas.openxmlformats.org/officeDocument/2006/relationships/image" Target="../media/image99.e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96.e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1.emf"/><Relationship Id="rId22" Type="http://schemas.openxmlformats.org/officeDocument/2006/relationships/image" Target="../media/image105.emf"/><Relationship Id="rId27" Type="http://schemas.openxmlformats.org/officeDocument/2006/relationships/oleObject" Target="../embeddings/oleObject12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16.e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13.e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5.emf"/><Relationship Id="rId20" Type="http://schemas.openxmlformats.org/officeDocument/2006/relationships/image" Target="../media/image117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12.e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1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" Target="slide1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21.emf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2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5.e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27.emf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4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3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32.emf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3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13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6.e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38.emf"/><Relationship Id="rId4" Type="http://schemas.openxmlformats.org/officeDocument/2006/relationships/image" Target="../media/image135.e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14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2.e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44.emf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15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7.e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46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oleObject" Target="../embeddings/oleObject167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5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52.emf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54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62.emf"/><Relationship Id="rId3" Type="http://schemas.openxmlformats.org/officeDocument/2006/relationships/oleObject" Target="../embeddings/oleObject168.bin"/><Relationship Id="rId21" Type="http://schemas.openxmlformats.org/officeDocument/2006/relationships/oleObject" Target="../embeddings/oleObject177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59.emf"/><Relationship Id="rId17" Type="http://schemas.openxmlformats.org/officeDocument/2006/relationships/oleObject" Target="../embeddings/oleObject17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1.emf"/><Relationship Id="rId20" Type="http://schemas.openxmlformats.org/officeDocument/2006/relationships/image" Target="../media/image163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6.emf"/><Relationship Id="rId11" Type="http://schemas.openxmlformats.org/officeDocument/2006/relationships/oleObject" Target="../embeddings/oleObject172.bin"/><Relationship Id="rId24" Type="http://schemas.openxmlformats.org/officeDocument/2006/relationships/image" Target="../media/image165.emf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23" Type="http://schemas.openxmlformats.org/officeDocument/2006/relationships/oleObject" Target="../embeddings/oleObject178.bin"/><Relationship Id="rId10" Type="http://schemas.openxmlformats.org/officeDocument/2006/relationships/image" Target="../media/image158.emf"/><Relationship Id="rId19" Type="http://schemas.openxmlformats.org/officeDocument/2006/relationships/oleObject" Target="../embeddings/oleObject176.bin"/><Relationship Id="rId4" Type="http://schemas.openxmlformats.org/officeDocument/2006/relationships/image" Target="../media/image155.e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60.emf"/><Relationship Id="rId22" Type="http://schemas.openxmlformats.org/officeDocument/2006/relationships/image" Target="../media/image164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173.e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70.emf"/><Relationship Id="rId17" Type="http://schemas.openxmlformats.org/officeDocument/2006/relationships/oleObject" Target="../embeddings/oleObject18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2.emf"/><Relationship Id="rId20" Type="http://schemas.openxmlformats.org/officeDocument/2006/relationships/image" Target="../media/image174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7.e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10" Type="http://schemas.openxmlformats.org/officeDocument/2006/relationships/image" Target="../media/image169.emf"/><Relationship Id="rId19" Type="http://schemas.openxmlformats.org/officeDocument/2006/relationships/oleObject" Target="../embeddings/oleObject187.bin"/><Relationship Id="rId4" Type="http://schemas.openxmlformats.org/officeDocument/2006/relationships/image" Target="../media/image166.e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7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oleObject" Target="../embeddings/oleObject193.bin"/><Relationship Id="rId18" Type="http://schemas.openxmlformats.org/officeDocument/2006/relationships/image" Target="../media/image182.e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image" Target="../media/image179.emf"/><Relationship Id="rId17" Type="http://schemas.openxmlformats.org/officeDocument/2006/relationships/oleObject" Target="../embeddings/oleObject19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1.emf"/><Relationship Id="rId20" Type="http://schemas.openxmlformats.org/officeDocument/2006/relationships/image" Target="../media/image183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6.e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oleObject" Target="../embeddings/oleObject194.bin"/><Relationship Id="rId10" Type="http://schemas.openxmlformats.org/officeDocument/2006/relationships/image" Target="../media/image178.emf"/><Relationship Id="rId19" Type="http://schemas.openxmlformats.org/officeDocument/2006/relationships/oleObject" Target="../embeddings/oleObject196.bin"/><Relationship Id="rId4" Type="http://schemas.openxmlformats.org/officeDocument/2006/relationships/image" Target="../media/image175.emf"/><Relationship Id="rId9" Type="http://schemas.openxmlformats.org/officeDocument/2006/relationships/oleObject" Target="../embeddings/oleObject191.bin"/><Relationship Id="rId14" Type="http://schemas.openxmlformats.org/officeDocument/2006/relationships/image" Target="../media/image18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191.emf"/><Relationship Id="rId3" Type="http://schemas.openxmlformats.org/officeDocument/2006/relationships/oleObject" Target="../embeddings/oleObject197.bin"/><Relationship Id="rId21" Type="http://schemas.openxmlformats.org/officeDocument/2006/relationships/oleObject" Target="../embeddings/oleObject206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88.emf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0.emf"/><Relationship Id="rId20" Type="http://schemas.openxmlformats.org/officeDocument/2006/relationships/image" Target="../media/image192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5.e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10" Type="http://schemas.openxmlformats.org/officeDocument/2006/relationships/image" Target="../media/image187.e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184.e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89.emf"/><Relationship Id="rId22" Type="http://schemas.openxmlformats.org/officeDocument/2006/relationships/image" Target="../media/image193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13" Type="http://schemas.openxmlformats.org/officeDocument/2006/relationships/oleObject" Target="../embeddings/oleObject212.bin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19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95.e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197.emf"/><Relationship Id="rId4" Type="http://schemas.openxmlformats.org/officeDocument/2006/relationships/image" Target="../media/image194.e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199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13" Type="http://schemas.openxmlformats.org/officeDocument/2006/relationships/oleObject" Target="../embeddings/oleObject218.bin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20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6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1.e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10" Type="http://schemas.openxmlformats.org/officeDocument/2006/relationships/image" Target="../media/image203.emf"/><Relationship Id="rId4" Type="http://schemas.openxmlformats.org/officeDocument/2006/relationships/image" Target="../media/image200.e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05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emf"/><Relationship Id="rId13" Type="http://schemas.openxmlformats.org/officeDocument/2006/relationships/oleObject" Target="../embeddings/oleObject225.bin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08.e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0" Type="http://schemas.openxmlformats.org/officeDocument/2006/relationships/image" Target="../media/image210.emf"/><Relationship Id="rId4" Type="http://schemas.openxmlformats.org/officeDocument/2006/relationships/image" Target="../media/image207.e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12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e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14.emf"/><Relationship Id="rId5" Type="http://schemas.openxmlformats.org/officeDocument/2006/relationships/oleObject" Target="../embeddings/oleObject227.bin"/><Relationship Id="rId10" Type="http://schemas.openxmlformats.org/officeDocument/2006/relationships/image" Target="../media/image216.emf"/><Relationship Id="rId4" Type="http://schemas.openxmlformats.org/officeDocument/2006/relationships/image" Target="../media/image213.emf"/><Relationship Id="rId9" Type="http://schemas.openxmlformats.org/officeDocument/2006/relationships/oleObject" Target="../embeddings/oleObject22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3" Type="http://schemas.openxmlformats.org/officeDocument/2006/relationships/oleObject" Target="../embeddings/oleObject230.bin"/><Relationship Id="rId7" Type="http://schemas.openxmlformats.org/officeDocument/2006/relationships/oleObject" Target="../embeddings/oleObject232.bin"/><Relationship Id="rId12" Type="http://schemas.openxmlformats.org/officeDocument/2006/relationships/image" Target="../media/image2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18.emf"/><Relationship Id="rId11" Type="http://schemas.openxmlformats.org/officeDocument/2006/relationships/oleObject" Target="../embeddings/oleObject234.bin"/><Relationship Id="rId5" Type="http://schemas.openxmlformats.org/officeDocument/2006/relationships/oleObject" Target="../embeddings/oleObject231.bin"/><Relationship Id="rId10" Type="http://schemas.openxmlformats.org/officeDocument/2006/relationships/image" Target="../media/image220.emf"/><Relationship Id="rId4" Type="http://schemas.openxmlformats.org/officeDocument/2006/relationships/image" Target="../media/image217.emf"/><Relationship Id="rId9" Type="http://schemas.openxmlformats.org/officeDocument/2006/relationships/oleObject" Target="../embeddings/oleObject23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e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23.e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0" Type="http://schemas.openxmlformats.org/officeDocument/2006/relationships/image" Target="../media/image225.emf"/><Relationship Id="rId4" Type="http://schemas.openxmlformats.org/officeDocument/2006/relationships/image" Target="../media/image222.emf"/><Relationship Id="rId9" Type="http://schemas.openxmlformats.org/officeDocument/2006/relationships/oleObject" Target="../embeddings/oleObject23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emf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28.e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0" Type="http://schemas.openxmlformats.org/officeDocument/2006/relationships/image" Target="../media/image230.emf"/><Relationship Id="rId4" Type="http://schemas.openxmlformats.org/officeDocument/2006/relationships/image" Target="../media/image227.emf"/><Relationship Id="rId9" Type="http://schemas.openxmlformats.org/officeDocument/2006/relationships/oleObject" Target="../embeddings/oleObject24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emf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36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33.e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0" Type="http://schemas.openxmlformats.org/officeDocument/2006/relationships/image" Target="../media/image235.emf"/><Relationship Id="rId4" Type="http://schemas.openxmlformats.org/officeDocument/2006/relationships/image" Target="../media/image232.emf"/><Relationship Id="rId9" Type="http://schemas.openxmlformats.org/officeDocument/2006/relationships/oleObject" Target="../embeddings/oleObject24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emf"/><Relationship Id="rId13" Type="http://schemas.openxmlformats.org/officeDocument/2006/relationships/oleObject" Target="../embeddings/oleObject255.bin"/><Relationship Id="rId18" Type="http://schemas.openxmlformats.org/officeDocument/2006/relationships/image" Target="../media/image244.emf"/><Relationship Id="rId3" Type="http://schemas.openxmlformats.org/officeDocument/2006/relationships/oleObject" Target="../embeddings/oleObject250.bin"/><Relationship Id="rId21" Type="http://schemas.openxmlformats.org/officeDocument/2006/relationships/oleObject" Target="../embeddings/oleObject259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41.emf"/><Relationship Id="rId17" Type="http://schemas.openxmlformats.org/officeDocument/2006/relationships/oleObject" Target="../embeddings/oleObject25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3.emf"/><Relationship Id="rId20" Type="http://schemas.openxmlformats.org/officeDocument/2006/relationships/image" Target="../media/image245.e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38.emf"/><Relationship Id="rId11" Type="http://schemas.openxmlformats.org/officeDocument/2006/relationships/oleObject" Target="../embeddings/oleObject254.bin"/><Relationship Id="rId24" Type="http://schemas.openxmlformats.org/officeDocument/2006/relationships/image" Target="../media/image247.emf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23" Type="http://schemas.openxmlformats.org/officeDocument/2006/relationships/oleObject" Target="../embeddings/oleObject260.bin"/><Relationship Id="rId10" Type="http://schemas.openxmlformats.org/officeDocument/2006/relationships/image" Target="../media/image240.emf"/><Relationship Id="rId19" Type="http://schemas.openxmlformats.org/officeDocument/2006/relationships/oleObject" Target="../embeddings/oleObject258.bin"/><Relationship Id="rId4" Type="http://schemas.openxmlformats.org/officeDocument/2006/relationships/image" Target="../media/image237.e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242.emf"/><Relationship Id="rId22" Type="http://schemas.openxmlformats.org/officeDocument/2006/relationships/image" Target="../media/image24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emf"/><Relationship Id="rId13" Type="http://schemas.openxmlformats.org/officeDocument/2006/relationships/oleObject" Target="../embeddings/oleObject266.bin"/><Relationship Id="rId3" Type="http://schemas.openxmlformats.org/officeDocument/2006/relationships/oleObject" Target="../embeddings/oleObject261.bin"/><Relationship Id="rId7" Type="http://schemas.openxmlformats.org/officeDocument/2006/relationships/oleObject" Target="../embeddings/oleObject263.bin"/><Relationship Id="rId12" Type="http://schemas.openxmlformats.org/officeDocument/2006/relationships/image" Target="../media/image252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54.e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49.emf"/><Relationship Id="rId11" Type="http://schemas.openxmlformats.org/officeDocument/2006/relationships/oleObject" Target="../embeddings/oleObject265.bin"/><Relationship Id="rId5" Type="http://schemas.openxmlformats.org/officeDocument/2006/relationships/oleObject" Target="../embeddings/oleObject262.bin"/><Relationship Id="rId15" Type="http://schemas.openxmlformats.org/officeDocument/2006/relationships/oleObject" Target="../embeddings/oleObject267.bin"/><Relationship Id="rId10" Type="http://schemas.openxmlformats.org/officeDocument/2006/relationships/image" Target="../media/image251.emf"/><Relationship Id="rId4" Type="http://schemas.openxmlformats.org/officeDocument/2006/relationships/image" Target="../media/image248.e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253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262.emf"/><Relationship Id="rId3" Type="http://schemas.openxmlformats.org/officeDocument/2006/relationships/oleObject" Target="../embeddings/oleObject268.bin"/><Relationship Id="rId21" Type="http://schemas.openxmlformats.org/officeDocument/2006/relationships/oleObject" Target="../embeddings/oleObject277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259.emf"/><Relationship Id="rId17" Type="http://schemas.openxmlformats.org/officeDocument/2006/relationships/oleObject" Target="../embeddings/oleObject27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61.emf"/><Relationship Id="rId20" Type="http://schemas.openxmlformats.org/officeDocument/2006/relationships/image" Target="../media/image263.e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56.emf"/><Relationship Id="rId11" Type="http://schemas.openxmlformats.org/officeDocument/2006/relationships/oleObject" Target="../embeddings/oleObject272.bin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10" Type="http://schemas.openxmlformats.org/officeDocument/2006/relationships/image" Target="../media/image258.emf"/><Relationship Id="rId19" Type="http://schemas.openxmlformats.org/officeDocument/2006/relationships/oleObject" Target="../embeddings/oleObject276.bin"/><Relationship Id="rId4" Type="http://schemas.openxmlformats.org/officeDocument/2006/relationships/image" Target="../media/image255.e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260.emf"/><Relationship Id="rId22" Type="http://schemas.openxmlformats.org/officeDocument/2006/relationships/image" Target="../media/image264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emf"/><Relationship Id="rId13" Type="http://schemas.openxmlformats.org/officeDocument/2006/relationships/oleObject" Target="../embeddings/oleObject283.bin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26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66.emf"/><Relationship Id="rId11" Type="http://schemas.openxmlformats.org/officeDocument/2006/relationships/oleObject" Target="../embeddings/oleObject282.bin"/><Relationship Id="rId5" Type="http://schemas.openxmlformats.org/officeDocument/2006/relationships/oleObject" Target="../embeddings/oleObject279.bin"/><Relationship Id="rId10" Type="http://schemas.openxmlformats.org/officeDocument/2006/relationships/image" Target="../media/image268.emf"/><Relationship Id="rId4" Type="http://schemas.openxmlformats.org/officeDocument/2006/relationships/image" Target="../media/image265.emf"/><Relationship Id="rId9" Type="http://schemas.openxmlformats.org/officeDocument/2006/relationships/oleObject" Target="../embeddings/oleObject281.bin"/><Relationship Id="rId14" Type="http://schemas.openxmlformats.org/officeDocument/2006/relationships/image" Target="../media/image270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emf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72.e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0" Type="http://schemas.openxmlformats.org/officeDocument/2006/relationships/image" Target="../media/image274.emf"/><Relationship Id="rId4" Type="http://schemas.openxmlformats.org/officeDocument/2006/relationships/image" Target="../media/image271.emf"/><Relationship Id="rId9" Type="http://schemas.openxmlformats.org/officeDocument/2006/relationships/oleObject" Target="../embeddings/oleObject28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emf"/><Relationship Id="rId3" Type="http://schemas.openxmlformats.org/officeDocument/2006/relationships/oleObject" Target="../embeddings/oleObject289.bin"/><Relationship Id="rId7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77.emf"/><Relationship Id="rId5" Type="http://schemas.openxmlformats.org/officeDocument/2006/relationships/oleObject" Target="../embeddings/oleObject290.bin"/><Relationship Id="rId10" Type="http://schemas.openxmlformats.org/officeDocument/2006/relationships/image" Target="../media/image279.emf"/><Relationship Id="rId4" Type="http://schemas.openxmlformats.org/officeDocument/2006/relationships/image" Target="../media/image276.emf"/><Relationship Id="rId9" Type="http://schemas.openxmlformats.org/officeDocument/2006/relationships/oleObject" Target="../embeddings/oleObject292.bin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8.bin"/><Relationship Id="rId18" Type="http://schemas.openxmlformats.org/officeDocument/2006/relationships/image" Target="../media/image287.emf"/><Relationship Id="rId26" Type="http://schemas.openxmlformats.org/officeDocument/2006/relationships/image" Target="../media/image291.emf"/><Relationship Id="rId21" Type="http://schemas.openxmlformats.org/officeDocument/2006/relationships/oleObject" Target="../embeddings/oleObject302.bin"/><Relationship Id="rId34" Type="http://schemas.openxmlformats.org/officeDocument/2006/relationships/image" Target="../media/image295.emf"/><Relationship Id="rId7" Type="http://schemas.openxmlformats.org/officeDocument/2006/relationships/oleObject" Target="../embeddings/oleObject295.bin"/><Relationship Id="rId12" Type="http://schemas.openxmlformats.org/officeDocument/2006/relationships/image" Target="../media/image284.emf"/><Relationship Id="rId17" Type="http://schemas.openxmlformats.org/officeDocument/2006/relationships/oleObject" Target="../embeddings/oleObject300.bin"/><Relationship Id="rId25" Type="http://schemas.openxmlformats.org/officeDocument/2006/relationships/oleObject" Target="../embeddings/oleObject304.bin"/><Relationship Id="rId33" Type="http://schemas.openxmlformats.org/officeDocument/2006/relationships/oleObject" Target="../embeddings/oleObject308.bin"/><Relationship Id="rId38" Type="http://schemas.openxmlformats.org/officeDocument/2006/relationships/image" Target="../media/image29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86.emf"/><Relationship Id="rId20" Type="http://schemas.openxmlformats.org/officeDocument/2006/relationships/image" Target="../media/image288.emf"/><Relationship Id="rId29" Type="http://schemas.openxmlformats.org/officeDocument/2006/relationships/oleObject" Target="../embeddings/oleObject306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81.emf"/><Relationship Id="rId11" Type="http://schemas.openxmlformats.org/officeDocument/2006/relationships/oleObject" Target="../embeddings/oleObject297.bin"/><Relationship Id="rId24" Type="http://schemas.openxmlformats.org/officeDocument/2006/relationships/image" Target="../media/image290.emf"/><Relationship Id="rId32" Type="http://schemas.openxmlformats.org/officeDocument/2006/relationships/image" Target="../media/image294.emf"/><Relationship Id="rId37" Type="http://schemas.openxmlformats.org/officeDocument/2006/relationships/oleObject" Target="../embeddings/oleObject310.bin"/><Relationship Id="rId5" Type="http://schemas.openxmlformats.org/officeDocument/2006/relationships/oleObject" Target="../embeddings/oleObject294.bin"/><Relationship Id="rId15" Type="http://schemas.openxmlformats.org/officeDocument/2006/relationships/oleObject" Target="../embeddings/oleObject299.bin"/><Relationship Id="rId23" Type="http://schemas.openxmlformats.org/officeDocument/2006/relationships/oleObject" Target="../embeddings/oleObject303.bin"/><Relationship Id="rId28" Type="http://schemas.openxmlformats.org/officeDocument/2006/relationships/image" Target="../media/image292.emf"/><Relationship Id="rId36" Type="http://schemas.openxmlformats.org/officeDocument/2006/relationships/image" Target="../media/image296.emf"/><Relationship Id="rId10" Type="http://schemas.openxmlformats.org/officeDocument/2006/relationships/image" Target="../media/image283.emf"/><Relationship Id="rId19" Type="http://schemas.openxmlformats.org/officeDocument/2006/relationships/oleObject" Target="../embeddings/oleObject301.bin"/><Relationship Id="rId31" Type="http://schemas.openxmlformats.org/officeDocument/2006/relationships/oleObject" Target="../embeddings/oleObject307.bin"/><Relationship Id="rId4" Type="http://schemas.openxmlformats.org/officeDocument/2006/relationships/image" Target="../media/image280.e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285.emf"/><Relationship Id="rId22" Type="http://schemas.openxmlformats.org/officeDocument/2006/relationships/image" Target="../media/image289.emf"/><Relationship Id="rId27" Type="http://schemas.openxmlformats.org/officeDocument/2006/relationships/oleObject" Target="../embeddings/oleObject305.bin"/><Relationship Id="rId30" Type="http://schemas.openxmlformats.org/officeDocument/2006/relationships/image" Target="../media/image293.emf"/><Relationship Id="rId35" Type="http://schemas.openxmlformats.org/officeDocument/2006/relationships/oleObject" Target="../embeddings/oleObject309.bin"/><Relationship Id="rId8" Type="http://schemas.openxmlformats.org/officeDocument/2006/relationships/image" Target="../media/image282.emf"/><Relationship Id="rId3" Type="http://schemas.openxmlformats.org/officeDocument/2006/relationships/oleObject" Target="../embeddings/oleObject293.bin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6.bin"/><Relationship Id="rId18" Type="http://schemas.openxmlformats.org/officeDocument/2006/relationships/image" Target="../media/image305.emf"/><Relationship Id="rId26" Type="http://schemas.openxmlformats.org/officeDocument/2006/relationships/image" Target="../media/image309.emf"/><Relationship Id="rId3" Type="http://schemas.openxmlformats.org/officeDocument/2006/relationships/oleObject" Target="../embeddings/oleObject311.bin"/><Relationship Id="rId21" Type="http://schemas.openxmlformats.org/officeDocument/2006/relationships/oleObject" Target="../embeddings/oleObject320.bin"/><Relationship Id="rId34" Type="http://schemas.openxmlformats.org/officeDocument/2006/relationships/image" Target="../media/image313.emf"/><Relationship Id="rId7" Type="http://schemas.openxmlformats.org/officeDocument/2006/relationships/oleObject" Target="../embeddings/oleObject313.bin"/><Relationship Id="rId12" Type="http://schemas.openxmlformats.org/officeDocument/2006/relationships/image" Target="../media/image302.emf"/><Relationship Id="rId17" Type="http://schemas.openxmlformats.org/officeDocument/2006/relationships/oleObject" Target="../embeddings/oleObject318.bin"/><Relationship Id="rId25" Type="http://schemas.openxmlformats.org/officeDocument/2006/relationships/oleObject" Target="../embeddings/oleObject322.bin"/><Relationship Id="rId33" Type="http://schemas.openxmlformats.org/officeDocument/2006/relationships/oleObject" Target="../embeddings/oleObject32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04.emf"/><Relationship Id="rId20" Type="http://schemas.openxmlformats.org/officeDocument/2006/relationships/image" Target="../media/image306.emf"/><Relationship Id="rId29" Type="http://schemas.openxmlformats.org/officeDocument/2006/relationships/oleObject" Target="../embeddings/oleObject324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99.emf"/><Relationship Id="rId11" Type="http://schemas.openxmlformats.org/officeDocument/2006/relationships/oleObject" Target="../embeddings/oleObject315.bin"/><Relationship Id="rId24" Type="http://schemas.openxmlformats.org/officeDocument/2006/relationships/image" Target="../media/image308.emf"/><Relationship Id="rId32" Type="http://schemas.openxmlformats.org/officeDocument/2006/relationships/image" Target="../media/image312.emf"/><Relationship Id="rId5" Type="http://schemas.openxmlformats.org/officeDocument/2006/relationships/oleObject" Target="../embeddings/oleObject312.bin"/><Relationship Id="rId15" Type="http://schemas.openxmlformats.org/officeDocument/2006/relationships/oleObject" Target="../embeddings/oleObject317.bin"/><Relationship Id="rId23" Type="http://schemas.openxmlformats.org/officeDocument/2006/relationships/oleObject" Target="../embeddings/oleObject321.bin"/><Relationship Id="rId28" Type="http://schemas.openxmlformats.org/officeDocument/2006/relationships/image" Target="../media/image310.emf"/><Relationship Id="rId10" Type="http://schemas.openxmlformats.org/officeDocument/2006/relationships/image" Target="../media/image301.emf"/><Relationship Id="rId19" Type="http://schemas.openxmlformats.org/officeDocument/2006/relationships/oleObject" Target="../embeddings/oleObject319.bin"/><Relationship Id="rId31" Type="http://schemas.openxmlformats.org/officeDocument/2006/relationships/oleObject" Target="../embeddings/oleObject325.bin"/><Relationship Id="rId4" Type="http://schemas.openxmlformats.org/officeDocument/2006/relationships/image" Target="../media/image298.emf"/><Relationship Id="rId9" Type="http://schemas.openxmlformats.org/officeDocument/2006/relationships/oleObject" Target="../embeddings/oleObject314.bin"/><Relationship Id="rId14" Type="http://schemas.openxmlformats.org/officeDocument/2006/relationships/image" Target="../media/image303.emf"/><Relationship Id="rId22" Type="http://schemas.openxmlformats.org/officeDocument/2006/relationships/image" Target="../media/image307.emf"/><Relationship Id="rId27" Type="http://schemas.openxmlformats.org/officeDocument/2006/relationships/oleObject" Target="../embeddings/oleObject323.bin"/><Relationship Id="rId30" Type="http://schemas.openxmlformats.org/officeDocument/2006/relationships/image" Target="../media/image311.emf"/><Relationship Id="rId8" Type="http://schemas.openxmlformats.org/officeDocument/2006/relationships/image" Target="../media/image300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emf"/><Relationship Id="rId13" Type="http://schemas.openxmlformats.org/officeDocument/2006/relationships/oleObject" Target="../embeddings/oleObject332.bin"/><Relationship Id="rId18" Type="http://schemas.openxmlformats.org/officeDocument/2006/relationships/image" Target="../media/image321.emf"/><Relationship Id="rId3" Type="http://schemas.openxmlformats.org/officeDocument/2006/relationships/oleObject" Target="../embeddings/oleObject327.bin"/><Relationship Id="rId21" Type="http://schemas.openxmlformats.org/officeDocument/2006/relationships/oleObject" Target="../embeddings/oleObject336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318.emf"/><Relationship Id="rId17" Type="http://schemas.openxmlformats.org/officeDocument/2006/relationships/oleObject" Target="../embeddings/oleObject33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20.emf"/><Relationship Id="rId20" Type="http://schemas.openxmlformats.org/officeDocument/2006/relationships/image" Target="../media/image322.e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15.emf"/><Relationship Id="rId11" Type="http://schemas.openxmlformats.org/officeDocument/2006/relationships/oleObject" Target="../embeddings/oleObject331.bin"/><Relationship Id="rId5" Type="http://schemas.openxmlformats.org/officeDocument/2006/relationships/oleObject" Target="../embeddings/oleObject328.bin"/><Relationship Id="rId15" Type="http://schemas.openxmlformats.org/officeDocument/2006/relationships/oleObject" Target="../embeddings/oleObject333.bin"/><Relationship Id="rId10" Type="http://schemas.openxmlformats.org/officeDocument/2006/relationships/image" Target="../media/image317.emf"/><Relationship Id="rId19" Type="http://schemas.openxmlformats.org/officeDocument/2006/relationships/oleObject" Target="../embeddings/oleObject335.bin"/><Relationship Id="rId4" Type="http://schemas.openxmlformats.org/officeDocument/2006/relationships/image" Target="../media/image314.emf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319.emf"/><Relationship Id="rId22" Type="http://schemas.openxmlformats.org/officeDocument/2006/relationships/image" Target="../media/image323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emf"/><Relationship Id="rId13" Type="http://schemas.openxmlformats.org/officeDocument/2006/relationships/oleObject" Target="../embeddings/oleObject342.bin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39.bin"/><Relationship Id="rId12" Type="http://schemas.openxmlformats.org/officeDocument/2006/relationships/image" Target="../media/image32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0.e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25.emf"/><Relationship Id="rId11" Type="http://schemas.openxmlformats.org/officeDocument/2006/relationships/oleObject" Target="../embeddings/oleObject341.bin"/><Relationship Id="rId5" Type="http://schemas.openxmlformats.org/officeDocument/2006/relationships/oleObject" Target="../embeddings/oleObject338.bin"/><Relationship Id="rId15" Type="http://schemas.openxmlformats.org/officeDocument/2006/relationships/oleObject" Target="../embeddings/oleObject343.bin"/><Relationship Id="rId10" Type="http://schemas.openxmlformats.org/officeDocument/2006/relationships/image" Target="../media/image327.emf"/><Relationship Id="rId4" Type="http://schemas.openxmlformats.org/officeDocument/2006/relationships/image" Target="../media/image324.emf"/><Relationship Id="rId9" Type="http://schemas.openxmlformats.org/officeDocument/2006/relationships/oleObject" Target="../embeddings/oleObject340.bin"/><Relationship Id="rId14" Type="http://schemas.openxmlformats.org/officeDocument/2006/relationships/image" Target="../media/image329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emf"/><Relationship Id="rId13" Type="http://schemas.openxmlformats.org/officeDocument/2006/relationships/oleObject" Target="../embeddings/oleObject349.bin"/><Relationship Id="rId3" Type="http://schemas.openxmlformats.org/officeDocument/2006/relationships/oleObject" Target="../embeddings/oleObject344.bin"/><Relationship Id="rId7" Type="http://schemas.openxmlformats.org/officeDocument/2006/relationships/oleObject" Target="../embeddings/oleObject346.bin"/><Relationship Id="rId12" Type="http://schemas.openxmlformats.org/officeDocument/2006/relationships/image" Target="../media/image33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32.emf"/><Relationship Id="rId11" Type="http://schemas.openxmlformats.org/officeDocument/2006/relationships/oleObject" Target="../embeddings/oleObject348.bin"/><Relationship Id="rId5" Type="http://schemas.openxmlformats.org/officeDocument/2006/relationships/oleObject" Target="../embeddings/oleObject345.bin"/><Relationship Id="rId10" Type="http://schemas.openxmlformats.org/officeDocument/2006/relationships/image" Target="../media/image334.emf"/><Relationship Id="rId4" Type="http://schemas.openxmlformats.org/officeDocument/2006/relationships/image" Target="../media/image331.emf"/><Relationship Id="rId9" Type="http://schemas.openxmlformats.org/officeDocument/2006/relationships/oleObject" Target="../embeddings/oleObject347.bin"/><Relationship Id="rId14" Type="http://schemas.openxmlformats.org/officeDocument/2006/relationships/image" Target="../media/image33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3.bin"/><Relationship Id="rId3" Type="http://schemas.openxmlformats.org/officeDocument/2006/relationships/oleObject" Target="../embeddings/oleObject15.bin"/><Relationship Id="rId21" Type="http://schemas.openxmlformats.org/officeDocument/2006/relationships/image" Target="../media/image24.wmf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3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emf"/><Relationship Id="rId13" Type="http://schemas.openxmlformats.org/officeDocument/2006/relationships/oleObject" Target="../embeddings/oleObject355.bin"/><Relationship Id="rId18" Type="http://schemas.openxmlformats.org/officeDocument/2006/relationships/image" Target="../media/image344.emf"/><Relationship Id="rId3" Type="http://schemas.openxmlformats.org/officeDocument/2006/relationships/oleObject" Target="../embeddings/oleObject350.bin"/><Relationship Id="rId7" Type="http://schemas.openxmlformats.org/officeDocument/2006/relationships/oleObject" Target="../embeddings/oleObject352.bin"/><Relationship Id="rId12" Type="http://schemas.openxmlformats.org/officeDocument/2006/relationships/image" Target="../media/image341.emf"/><Relationship Id="rId17" Type="http://schemas.openxmlformats.org/officeDocument/2006/relationships/oleObject" Target="../embeddings/oleObject3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3.e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38.emf"/><Relationship Id="rId11" Type="http://schemas.openxmlformats.org/officeDocument/2006/relationships/oleObject" Target="../embeddings/oleObject354.bin"/><Relationship Id="rId5" Type="http://schemas.openxmlformats.org/officeDocument/2006/relationships/oleObject" Target="../embeddings/oleObject351.bin"/><Relationship Id="rId15" Type="http://schemas.openxmlformats.org/officeDocument/2006/relationships/oleObject" Target="../embeddings/oleObject356.bin"/><Relationship Id="rId10" Type="http://schemas.openxmlformats.org/officeDocument/2006/relationships/image" Target="../media/image340.emf"/><Relationship Id="rId4" Type="http://schemas.openxmlformats.org/officeDocument/2006/relationships/image" Target="../media/image337.emf"/><Relationship Id="rId9" Type="http://schemas.openxmlformats.org/officeDocument/2006/relationships/oleObject" Target="../embeddings/oleObject353.bin"/><Relationship Id="rId14" Type="http://schemas.openxmlformats.org/officeDocument/2006/relationships/image" Target="../media/image342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emf"/><Relationship Id="rId3" Type="http://schemas.openxmlformats.org/officeDocument/2006/relationships/oleObject" Target="../embeddings/oleObject358.bin"/><Relationship Id="rId7" Type="http://schemas.openxmlformats.org/officeDocument/2006/relationships/oleObject" Target="../embeddings/oleObject360.bin"/><Relationship Id="rId12" Type="http://schemas.openxmlformats.org/officeDocument/2006/relationships/image" Target="../media/image3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46.emf"/><Relationship Id="rId11" Type="http://schemas.openxmlformats.org/officeDocument/2006/relationships/oleObject" Target="../embeddings/oleObject362.bin"/><Relationship Id="rId5" Type="http://schemas.openxmlformats.org/officeDocument/2006/relationships/oleObject" Target="../embeddings/oleObject359.bin"/><Relationship Id="rId10" Type="http://schemas.openxmlformats.org/officeDocument/2006/relationships/image" Target="../media/image348.emf"/><Relationship Id="rId4" Type="http://schemas.openxmlformats.org/officeDocument/2006/relationships/image" Target="../media/image345.emf"/><Relationship Id="rId9" Type="http://schemas.openxmlformats.org/officeDocument/2006/relationships/oleObject" Target="../embeddings/oleObject361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3" Type="http://schemas.openxmlformats.org/officeDocument/2006/relationships/oleObject" Target="../embeddings/oleObject363.bin"/><Relationship Id="rId7" Type="http://schemas.openxmlformats.org/officeDocument/2006/relationships/oleObject" Target="../embeddings/oleObject3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51.wmf"/><Relationship Id="rId11" Type="http://schemas.openxmlformats.org/officeDocument/2006/relationships/image" Target="../media/image354.png"/><Relationship Id="rId5" Type="http://schemas.openxmlformats.org/officeDocument/2006/relationships/oleObject" Target="../embeddings/oleObject364.bin"/><Relationship Id="rId10" Type="http://schemas.openxmlformats.org/officeDocument/2006/relationships/image" Target="../media/image353.wmf"/><Relationship Id="rId4" Type="http://schemas.openxmlformats.org/officeDocument/2006/relationships/image" Target="../media/image350.wmf"/><Relationship Id="rId9" Type="http://schemas.openxmlformats.org/officeDocument/2006/relationships/oleObject" Target="../embeddings/oleObject366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6.wmf"/><Relationship Id="rId3" Type="http://schemas.openxmlformats.org/officeDocument/2006/relationships/oleObject" Target="../embeddings/oleObject367.bin"/><Relationship Id="rId7" Type="http://schemas.openxmlformats.org/officeDocument/2006/relationships/oleObject" Target="../embeddings/oleObject369.bin"/><Relationship Id="rId12" Type="http://schemas.openxmlformats.org/officeDocument/2006/relationships/image" Target="../media/image3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55.wmf"/><Relationship Id="rId11" Type="http://schemas.openxmlformats.org/officeDocument/2006/relationships/oleObject" Target="../embeddings/oleObject371.bin"/><Relationship Id="rId5" Type="http://schemas.openxmlformats.org/officeDocument/2006/relationships/oleObject" Target="../embeddings/oleObject368.bin"/><Relationship Id="rId10" Type="http://schemas.openxmlformats.org/officeDocument/2006/relationships/image" Target="../media/image357.wmf"/><Relationship Id="rId4" Type="http://schemas.openxmlformats.org/officeDocument/2006/relationships/image" Target="../media/image353.wmf"/><Relationship Id="rId9" Type="http://schemas.openxmlformats.org/officeDocument/2006/relationships/oleObject" Target="../embeddings/oleObject370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wmf"/><Relationship Id="rId3" Type="http://schemas.openxmlformats.org/officeDocument/2006/relationships/oleObject" Target="../embeddings/oleObject372.bin"/><Relationship Id="rId7" Type="http://schemas.openxmlformats.org/officeDocument/2006/relationships/oleObject" Target="../embeddings/oleObject3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60.wmf"/><Relationship Id="rId5" Type="http://schemas.openxmlformats.org/officeDocument/2006/relationships/oleObject" Target="../embeddings/oleObject373.bin"/><Relationship Id="rId4" Type="http://schemas.openxmlformats.org/officeDocument/2006/relationships/image" Target="../media/image359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wmf"/><Relationship Id="rId3" Type="http://schemas.openxmlformats.org/officeDocument/2006/relationships/oleObject" Target="../embeddings/oleObject375.bin"/><Relationship Id="rId7" Type="http://schemas.openxmlformats.org/officeDocument/2006/relationships/oleObject" Target="../embeddings/oleObject377.bin"/><Relationship Id="rId12" Type="http://schemas.openxmlformats.org/officeDocument/2006/relationships/image" Target="../media/image3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63.wmf"/><Relationship Id="rId11" Type="http://schemas.openxmlformats.org/officeDocument/2006/relationships/oleObject" Target="../embeddings/oleObject379.bin"/><Relationship Id="rId5" Type="http://schemas.openxmlformats.org/officeDocument/2006/relationships/oleObject" Target="../embeddings/oleObject376.bin"/><Relationship Id="rId10" Type="http://schemas.openxmlformats.org/officeDocument/2006/relationships/image" Target="../media/image365.wmf"/><Relationship Id="rId4" Type="http://schemas.openxmlformats.org/officeDocument/2006/relationships/image" Target="../media/image362.wmf"/><Relationship Id="rId9" Type="http://schemas.openxmlformats.org/officeDocument/2006/relationships/oleObject" Target="../embeddings/oleObject378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emf"/><Relationship Id="rId13" Type="http://schemas.openxmlformats.org/officeDocument/2006/relationships/oleObject" Target="../embeddings/oleObject385.bin"/><Relationship Id="rId18" Type="http://schemas.openxmlformats.org/officeDocument/2006/relationships/image" Target="../media/image374.emf"/><Relationship Id="rId3" Type="http://schemas.openxmlformats.org/officeDocument/2006/relationships/oleObject" Target="../embeddings/oleObject380.bin"/><Relationship Id="rId7" Type="http://schemas.openxmlformats.org/officeDocument/2006/relationships/oleObject" Target="../embeddings/oleObject382.bin"/><Relationship Id="rId12" Type="http://schemas.openxmlformats.org/officeDocument/2006/relationships/image" Target="../media/image371.emf"/><Relationship Id="rId17" Type="http://schemas.openxmlformats.org/officeDocument/2006/relationships/oleObject" Target="../embeddings/oleObject3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3.emf"/><Relationship Id="rId20" Type="http://schemas.openxmlformats.org/officeDocument/2006/relationships/image" Target="../media/image375.e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68.emf"/><Relationship Id="rId11" Type="http://schemas.openxmlformats.org/officeDocument/2006/relationships/oleObject" Target="../embeddings/oleObject384.bin"/><Relationship Id="rId5" Type="http://schemas.openxmlformats.org/officeDocument/2006/relationships/oleObject" Target="../embeddings/oleObject381.bin"/><Relationship Id="rId15" Type="http://schemas.openxmlformats.org/officeDocument/2006/relationships/oleObject" Target="../embeddings/oleObject386.bin"/><Relationship Id="rId10" Type="http://schemas.openxmlformats.org/officeDocument/2006/relationships/image" Target="../media/image370.emf"/><Relationship Id="rId19" Type="http://schemas.openxmlformats.org/officeDocument/2006/relationships/oleObject" Target="../embeddings/oleObject388.bin"/><Relationship Id="rId4" Type="http://schemas.openxmlformats.org/officeDocument/2006/relationships/image" Target="../media/image367.emf"/><Relationship Id="rId9" Type="http://schemas.openxmlformats.org/officeDocument/2006/relationships/oleObject" Target="../embeddings/oleObject383.bin"/><Relationship Id="rId14" Type="http://schemas.openxmlformats.org/officeDocument/2006/relationships/image" Target="../media/image372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emf"/><Relationship Id="rId13" Type="http://schemas.openxmlformats.org/officeDocument/2006/relationships/oleObject" Target="../embeddings/oleObject394.bin"/><Relationship Id="rId18" Type="http://schemas.openxmlformats.org/officeDocument/2006/relationships/image" Target="../media/image383.emf"/><Relationship Id="rId3" Type="http://schemas.openxmlformats.org/officeDocument/2006/relationships/oleObject" Target="../embeddings/oleObject389.bin"/><Relationship Id="rId21" Type="http://schemas.openxmlformats.org/officeDocument/2006/relationships/oleObject" Target="../embeddings/oleObject398.bin"/><Relationship Id="rId7" Type="http://schemas.openxmlformats.org/officeDocument/2006/relationships/oleObject" Target="../embeddings/oleObject391.bin"/><Relationship Id="rId12" Type="http://schemas.openxmlformats.org/officeDocument/2006/relationships/image" Target="../media/image380.emf"/><Relationship Id="rId17" Type="http://schemas.openxmlformats.org/officeDocument/2006/relationships/oleObject" Target="../embeddings/oleObject3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2.emf"/><Relationship Id="rId20" Type="http://schemas.openxmlformats.org/officeDocument/2006/relationships/image" Target="../media/image384.e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377.emf"/><Relationship Id="rId11" Type="http://schemas.openxmlformats.org/officeDocument/2006/relationships/oleObject" Target="../embeddings/oleObject393.bin"/><Relationship Id="rId5" Type="http://schemas.openxmlformats.org/officeDocument/2006/relationships/oleObject" Target="../embeddings/oleObject390.bin"/><Relationship Id="rId15" Type="http://schemas.openxmlformats.org/officeDocument/2006/relationships/oleObject" Target="../embeddings/oleObject395.bin"/><Relationship Id="rId10" Type="http://schemas.openxmlformats.org/officeDocument/2006/relationships/image" Target="../media/image379.emf"/><Relationship Id="rId19" Type="http://schemas.openxmlformats.org/officeDocument/2006/relationships/oleObject" Target="../embeddings/oleObject397.bin"/><Relationship Id="rId4" Type="http://schemas.openxmlformats.org/officeDocument/2006/relationships/image" Target="../media/image376.emf"/><Relationship Id="rId9" Type="http://schemas.openxmlformats.org/officeDocument/2006/relationships/oleObject" Target="../embeddings/oleObject392.bin"/><Relationship Id="rId14" Type="http://schemas.openxmlformats.org/officeDocument/2006/relationships/image" Target="../media/image381.emf"/><Relationship Id="rId22" Type="http://schemas.openxmlformats.org/officeDocument/2006/relationships/image" Target="../media/image385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emf"/><Relationship Id="rId13" Type="http://schemas.openxmlformats.org/officeDocument/2006/relationships/oleObject" Target="../embeddings/oleObject404.bin"/><Relationship Id="rId18" Type="http://schemas.openxmlformats.org/officeDocument/2006/relationships/image" Target="../media/image393.emf"/><Relationship Id="rId3" Type="http://schemas.openxmlformats.org/officeDocument/2006/relationships/oleObject" Target="../embeddings/oleObject399.bin"/><Relationship Id="rId7" Type="http://schemas.openxmlformats.org/officeDocument/2006/relationships/oleObject" Target="../embeddings/oleObject401.bin"/><Relationship Id="rId12" Type="http://schemas.openxmlformats.org/officeDocument/2006/relationships/image" Target="../media/image390.emf"/><Relationship Id="rId17" Type="http://schemas.openxmlformats.org/officeDocument/2006/relationships/oleObject" Target="../embeddings/oleObject4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2.e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87.emf"/><Relationship Id="rId11" Type="http://schemas.openxmlformats.org/officeDocument/2006/relationships/oleObject" Target="../embeddings/oleObject403.bin"/><Relationship Id="rId5" Type="http://schemas.openxmlformats.org/officeDocument/2006/relationships/oleObject" Target="../embeddings/oleObject400.bin"/><Relationship Id="rId15" Type="http://schemas.openxmlformats.org/officeDocument/2006/relationships/oleObject" Target="../embeddings/oleObject405.bin"/><Relationship Id="rId10" Type="http://schemas.openxmlformats.org/officeDocument/2006/relationships/image" Target="../media/image389.emf"/><Relationship Id="rId4" Type="http://schemas.openxmlformats.org/officeDocument/2006/relationships/image" Target="../media/image386.emf"/><Relationship Id="rId9" Type="http://schemas.openxmlformats.org/officeDocument/2006/relationships/oleObject" Target="../embeddings/oleObject402.bin"/><Relationship Id="rId14" Type="http://schemas.openxmlformats.org/officeDocument/2006/relationships/image" Target="../media/image391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emf"/><Relationship Id="rId13" Type="http://schemas.openxmlformats.org/officeDocument/2006/relationships/oleObject" Target="../embeddings/oleObject412.bin"/><Relationship Id="rId18" Type="http://schemas.openxmlformats.org/officeDocument/2006/relationships/image" Target="../media/image401.emf"/><Relationship Id="rId3" Type="http://schemas.openxmlformats.org/officeDocument/2006/relationships/oleObject" Target="../embeddings/oleObject407.bin"/><Relationship Id="rId21" Type="http://schemas.openxmlformats.org/officeDocument/2006/relationships/oleObject" Target="../embeddings/oleObject416.bin"/><Relationship Id="rId7" Type="http://schemas.openxmlformats.org/officeDocument/2006/relationships/oleObject" Target="../embeddings/oleObject409.bin"/><Relationship Id="rId12" Type="http://schemas.openxmlformats.org/officeDocument/2006/relationships/image" Target="../media/image398.emf"/><Relationship Id="rId17" Type="http://schemas.openxmlformats.org/officeDocument/2006/relationships/oleObject" Target="../embeddings/oleObject4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0.emf"/><Relationship Id="rId20" Type="http://schemas.openxmlformats.org/officeDocument/2006/relationships/image" Target="../media/image402.e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95.emf"/><Relationship Id="rId11" Type="http://schemas.openxmlformats.org/officeDocument/2006/relationships/oleObject" Target="../embeddings/oleObject411.bin"/><Relationship Id="rId24" Type="http://schemas.openxmlformats.org/officeDocument/2006/relationships/image" Target="../media/image404.emf"/><Relationship Id="rId5" Type="http://schemas.openxmlformats.org/officeDocument/2006/relationships/oleObject" Target="../embeddings/oleObject408.bin"/><Relationship Id="rId15" Type="http://schemas.openxmlformats.org/officeDocument/2006/relationships/oleObject" Target="../embeddings/oleObject413.bin"/><Relationship Id="rId23" Type="http://schemas.openxmlformats.org/officeDocument/2006/relationships/oleObject" Target="../embeddings/oleObject417.bin"/><Relationship Id="rId10" Type="http://schemas.openxmlformats.org/officeDocument/2006/relationships/image" Target="../media/image397.emf"/><Relationship Id="rId19" Type="http://schemas.openxmlformats.org/officeDocument/2006/relationships/oleObject" Target="../embeddings/oleObject415.bin"/><Relationship Id="rId4" Type="http://schemas.openxmlformats.org/officeDocument/2006/relationships/image" Target="../media/image394.emf"/><Relationship Id="rId9" Type="http://schemas.openxmlformats.org/officeDocument/2006/relationships/oleObject" Target="../embeddings/oleObject410.bin"/><Relationship Id="rId14" Type="http://schemas.openxmlformats.org/officeDocument/2006/relationships/image" Target="../media/image399.emf"/><Relationship Id="rId22" Type="http://schemas.openxmlformats.org/officeDocument/2006/relationships/image" Target="../media/image40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2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7.emf"/><Relationship Id="rId13" Type="http://schemas.openxmlformats.org/officeDocument/2006/relationships/oleObject" Target="../embeddings/oleObject423.bin"/><Relationship Id="rId18" Type="http://schemas.openxmlformats.org/officeDocument/2006/relationships/image" Target="../media/image412.emf"/><Relationship Id="rId26" Type="http://schemas.openxmlformats.org/officeDocument/2006/relationships/image" Target="../media/image416.emf"/><Relationship Id="rId3" Type="http://schemas.openxmlformats.org/officeDocument/2006/relationships/oleObject" Target="../embeddings/oleObject418.bin"/><Relationship Id="rId21" Type="http://schemas.openxmlformats.org/officeDocument/2006/relationships/oleObject" Target="../embeddings/oleObject427.bin"/><Relationship Id="rId7" Type="http://schemas.openxmlformats.org/officeDocument/2006/relationships/oleObject" Target="../embeddings/oleObject420.bin"/><Relationship Id="rId12" Type="http://schemas.openxmlformats.org/officeDocument/2006/relationships/image" Target="../media/image409.emf"/><Relationship Id="rId17" Type="http://schemas.openxmlformats.org/officeDocument/2006/relationships/oleObject" Target="../embeddings/oleObject425.bin"/><Relationship Id="rId25" Type="http://schemas.openxmlformats.org/officeDocument/2006/relationships/oleObject" Target="../embeddings/oleObject4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1.emf"/><Relationship Id="rId20" Type="http://schemas.openxmlformats.org/officeDocument/2006/relationships/image" Target="../media/image413.emf"/><Relationship Id="rId29" Type="http://schemas.openxmlformats.org/officeDocument/2006/relationships/oleObject" Target="../embeddings/oleObject431.bin"/><Relationship Id="rId1" Type="http://schemas.openxmlformats.org/officeDocument/2006/relationships/vmlDrawing" Target="../drawings/vmlDrawing59.vml"/><Relationship Id="rId6" Type="http://schemas.openxmlformats.org/officeDocument/2006/relationships/image" Target="../media/image406.emf"/><Relationship Id="rId11" Type="http://schemas.openxmlformats.org/officeDocument/2006/relationships/oleObject" Target="../embeddings/oleObject422.bin"/><Relationship Id="rId24" Type="http://schemas.openxmlformats.org/officeDocument/2006/relationships/image" Target="../media/image415.emf"/><Relationship Id="rId5" Type="http://schemas.openxmlformats.org/officeDocument/2006/relationships/oleObject" Target="../embeddings/oleObject419.bin"/><Relationship Id="rId15" Type="http://schemas.openxmlformats.org/officeDocument/2006/relationships/oleObject" Target="../embeddings/oleObject424.bin"/><Relationship Id="rId23" Type="http://schemas.openxmlformats.org/officeDocument/2006/relationships/oleObject" Target="../embeddings/oleObject428.bin"/><Relationship Id="rId28" Type="http://schemas.openxmlformats.org/officeDocument/2006/relationships/image" Target="../media/image417.emf"/><Relationship Id="rId10" Type="http://schemas.openxmlformats.org/officeDocument/2006/relationships/image" Target="../media/image408.emf"/><Relationship Id="rId19" Type="http://schemas.openxmlformats.org/officeDocument/2006/relationships/oleObject" Target="../embeddings/oleObject426.bin"/><Relationship Id="rId4" Type="http://schemas.openxmlformats.org/officeDocument/2006/relationships/image" Target="../media/image405.emf"/><Relationship Id="rId9" Type="http://schemas.openxmlformats.org/officeDocument/2006/relationships/oleObject" Target="../embeddings/oleObject421.bin"/><Relationship Id="rId14" Type="http://schemas.openxmlformats.org/officeDocument/2006/relationships/image" Target="../media/image410.emf"/><Relationship Id="rId22" Type="http://schemas.openxmlformats.org/officeDocument/2006/relationships/image" Target="../media/image414.emf"/><Relationship Id="rId27" Type="http://schemas.openxmlformats.org/officeDocument/2006/relationships/oleObject" Target="../embeddings/oleObject430.bin"/><Relationship Id="rId30" Type="http://schemas.openxmlformats.org/officeDocument/2006/relationships/image" Target="../media/image418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emf"/><Relationship Id="rId13" Type="http://schemas.openxmlformats.org/officeDocument/2006/relationships/oleObject" Target="../embeddings/oleObject437.bin"/><Relationship Id="rId18" Type="http://schemas.openxmlformats.org/officeDocument/2006/relationships/image" Target="../media/image426.emf"/><Relationship Id="rId26" Type="http://schemas.openxmlformats.org/officeDocument/2006/relationships/image" Target="../media/image430.emf"/><Relationship Id="rId3" Type="http://schemas.openxmlformats.org/officeDocument/2006/relationships/oleObject" Target="../embeddings/oleObject432.bin"/><Relationship Id="rId21" Type="http://schemas.openxmlformats.org/officeDocument/2006/relationships/oleObject" Target="../embeddings/oleObject441.bin"/><Relationship Id="rId7" Type="http://schemas.openxmlformats.org/officeDocument/2006/relationships/oleObject" Target="../embeddings/oleObject434.bin"/><Relationship Id="rId12" Type="http://schemas.openxmlformats.org/officeDocument/2006/relationships/image" Target="../media/image423.emf"/><Relationship Id="rId17" Type="http://schemas.openxmlformats.org/officeDocument/2006/relationships/oleObject" Target="../embeddings/oleObject439.bin"/><Relationship Id="rId25" Type="http://schemas.openxmlformats.org/officeDocument/2006/relationships/oleObject" Target="../embeddings/oleObject4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5.emf"/><Relationship Id="rId20" Type="http://schemas.openxmlformats.org/officeDocument/2006/relationships/image" Target="../media/image427.emf"/><Relationship Id="rId29" Type="http://schemas.openxmlformats.org/officeDocument/2006/relationships/oleObject" Target="../embeddings/oleObject445.bin"/><Relationship Id="rId1" Type="http://schemas.openxmlformats.org/officeDocument/2006/relationships/vmlDrawing" Target="../drawings/vmlDrawing60.vml"/><Relationship Id="rId6" Type="http://schemas.openxmlformats.org/officeDocument/2006/relationships/image" Target="../media/image420.emf"/><Relationship Id="rId11" Type="http://schemas.openxmlformats.org/officeDocument/2006/relationships/oleObject" Target="../embeddings/oleObject436.bin"/><Relationship Id="rId24" Type="http://schemas.openxmlformats.org/officeDocument/2006/relationships/image" Target="../media/image429.emf"/><Relationship Id="rId32" Type="http://schemas.openxmlformats.org/officeDocument/2006/relationships/image" Target="../media/image433.emf"/><Relationship Id="rId5" Type="http://schemas.openxmlformats.org/officeDocument/2006/relationships/oleObject" Target="../embeddings/oleObject433.bin"/><Relationship Id="rId15" Type="http://schemas.openxmlformats.org/officeDocument/2006/relationships/oleObject" Target="../embeddings/oleObject438.bin"/><Relationship Id="rId23" Type="http://schemas.openxmlformats.org/officeDocument/2006/relationships/oleObject" Target="../embeddings/oleObject442.bin"/><Relationship Id="rId28" Type="http://schemas.openxmlformats.org/officeDocument/2006/relationships/image" Target="../media/image431.emf"/><Relationship Id="rId10" Type="http://schemas.openxmlformats.org/officeDocument/2006/relationships/image" Target="../media/image422.emf"/><Relationship Id="rId19" Type="http://schemas.openxmlformats.org/officeDocument/2006/relationships/oleObject" Target="../embeddings/oleObject440.bin"/><Relationship Id="rId31" Type="http://schemas.openxmlformats.org/officeDocument/2006/relationships/oleObject" Target="../embeddings/oleObject446.bin"/><Relationship Id="rId4" Type="http://schemas.openxmlformats.org/officeDocument/2006/relationships/image" Target="../media/image419.emf"/><Relationship Id="rId9" Type="http://schemas.openxmlformats.org/officeDocument/2006/relationships/oleObject" Target="../embeddings/oleObject435.bin"/><Relationship Id="rId14" Type="http://schemas.openxmlformats.org/officeDocument/2006/relationships/image" Target="../media/image424.emf"/><Relationship Id="rId22" Type="http://schemas.openxmlformats.org/officeDocument/2006/relationships/image" Target="../media/image428.emf"/><Relationship Id="rId27" Type="http://schemas.openxmlformats.org/officeDocument/2006/relationships/oleObject" Target="../embeddings/oleObject444.bin"/><Relationship Id="rId30" Type="http://schemas.openxmlformats.org/officeDocument/2006/relationships/image" Target="../media/image432.e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6.emf"/><Relationship Id="rId13" Type="http://schemas.openxmlformats.org/officeDocument/2006/relationships/oleObject" Target="../embeddings/oleObject452.bin"/><Relationship Id="rId18" Type="http://schemas.openxmlformats.org/officeDocument/2006/relationships/image" Target="../media/image441.emf"/><Relationship Id="rId3" Type="http://schemas.openxmlformats.org/officeDocument/2006/relationships/oleObject" Target="../embeddings/oleObject447.bin"/><Relationship Id="rId7" Type="http://schemas.openxmlformats.org/officeDocument/2006/relationships/oleObject" Target="../embeddings/oleObject449.bin"/><Relationship Id="rId12" Type="http://schemas.openxmlformats.org/officeDocument/2006/relationships/image" Target="../media/image438.emf"/><Relationship Id="rId17" Type="http://schemas.openxmlformats.org/officeDocument/2006/relationships/oleObject" Target="../embeddings/oleObject4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0.emf"/><Relationship Id="rId20" Type="http://schemas.openxmlformats.org/officeDocument/2006/relationships/image" Target="../media/image442.e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435.emf"/><Relationship Id="rId11" Type="http://schemas.openxmlformats.org/officeDocument/2006/relationships/oleObject" Target="../embeddings/oleObject451.bin"/><Relationship Id="rId5" Type="http://schemas.openxmlformats.org/officeDocument/2006/relationships/oleObject" Target="../embeddings/oleObject448.bin"/><Relationship Id="rId15" Type="http://schemas.openxmlformats.org/officeDocument/2006/relationships/oleObject" Target="../embeddings/oleObject453.bin"/><Relationship Id="rId10" Type="http://schemas.openxmlformats.org/officeDocument/2006/relationships/image" Target="../media/image437.emf"/><Relationship Id="rId19" Type="http://schemas.openxmlformats.org/officeDocument/2006/relationships/oleObject" Target="../embeddings/oleObject455.bin"/><Relationship Id="rId4" Type="http://schemas.openxmlformats.org/officeDocument/2006/relationships/image" Target="../media/image434.emf"/><Relationship Id="rId9" Type="http://schemas.openxmlformats.org/officeDocument/2006/relationships/oleObject" Target="../embeddings/oleObject450.bin"/><Relationship Id="rId14" Type="http://schemas.openxmlformats.org/officeDocument/2006/relationships/image" Target="../media/image439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5.emf"/><Relationship Id="rId13" Type="http://schemas.openxmlformats.org/officeDocument/2006/relationships/oleObject" Target="../embeddings/oleObject461.bin"/><Relationship Id="rId18" Type="http://schemas.openxmlformats.org/officeDocument/2006/relationships/image" Target="../media/image450.emf"/><Relationship Id="rId3" Type="http://schemas.openxmlformats.org/officeDocument/2006/relationships/oleObject" Target="../embeddings/oleObject456.bin"/><Relationship Id="rId21" Type="http://schemas.openxmlformats.org/officeDocument/2006/relationships/oleObject" Target="../embeddings/oleObject465.bin"/><Relationship Id="rId7" Type="http://schemas.openxmlformats.org/officeDocument/2006/relationships/oleObject" Target="../embeddings/oleObject458.bin"/><Relationship Id="rId12" Type="http://schemas.openxmlformats.org/officeDocument/2006/relationships/image" Target="../media/image447.emf"/><Relationship Id="rId17" Type="http://schemas.openxmlformats.org/officeDocument/2006/relationships/oleObject" Target="../embeddings/oleObject4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9.emf"/><Relationship Id="rId20" Type="http://schemas.openxmlformats.org/officeDocument/2006/relationships/image" Target="../media/image451.e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444.emf"/><Relationship Id="rId11" Type="http://schemas.openxmlformats.org/officeDocument/2006/relationships/oleObject" Target="../embeddings/oleObject460.bin"/><Relationship Id="rId24" Type="http://schemas.openxmlformats.org/officeDocument/2006/relationships/image" Target="../media/image453.emf"/><Relationship Id="rId5" Type="http://schemas.openxmlformats.org/officeDocument/2006/relationships/oleObject" Target="../embeddings/oleObject457.bin"/><Relationship Id="rId15" Type="http://schemas.openxmlformats.org/officeDocument/2006/relationships/oleObject" Target="../embeddings/oleObject462.bin"/><Relationship Id="rId23" Type="http://schemas.openxmlformats.org/officeDocument/2006/relationships/oleObject" Target="../embeddings/oleObject466.bin"/><Relationship Id="rId10" Type="http://schemas.openxmlformats.org/officeDocument/2006/relationships/image" Target="../media/image446.emf"/><Relationship Id="rId19" Type="http://schemas.openxmlformats.org/officeDocument/2006/relationships/oleObject" Target="../embeddings/oleObject464.bin"/><Relationship Id="rId4" Type="http://schemas.openxmlformats.org/officeDocument/2006/relationships/image" Target="../media/image443.emf"/><Relationship Id="rId9" Type="http://schemas.openxmlformats.org/officeDocument/2006/relationships/oleObject" Target="../embeddings/oleObject459.bin"/><Relationship Id="rId14" Type="http://schemas.openxmlformats.org/officeDocument/2006/relationships/image" Target="../media/image448.emf"/><Relationship Id="rId22" Type="http://schemas.openxmlformats.org/officeDocument/2006/relationships/image" Target="../media/image452.emf"/></Relationships>
</file>

<file path=ppt/slides/_rels/slide6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2.bin"/><Relationship Id="rId18" Type="http://schemas.openxmlformats.org/officeDocument/2006/relationships/image" Target="../media/image461.emf"/><Relationship Id="rId26" Type="http://schemas.openxmlformats.org/officeDocument/2006/relationships/image" Target="../media/image465.emf"/><Relationship Id="rId39" Type="http://schemas.openxmlformats.org/officeDocument/2006/relationships/oleObject" Target="../embeddings/oleObject485.bin"/><Relationship Id="rId21" Type="http://schemas.openxmlformats.org/officeDocument/2006/relationships/oleObject" Target="../embeddings/oleObject476.bin"/><Relationship Id="rId34" Type="http://schemas.openxmlformats.org/officeDocument/2006/relationships/image" Target="../media/image469.emf"/><Relationship Id="rId42" Type="http://schemas.openxmlformats.org/officeDocument/2006/relationships/image" Target="../media/image473.emf"/><Relationship Id="rId7" Type="http://schemas.openxmlformats.org/officeDocument/2006/relationships/oleObject" Target="../embeddings/oleObject4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0.emf"/><Relationship Id="rId20" Type="http://schemas.openxmlformats.org/officeDocument/2006/relationships/image" Target="../media/image462.emf"/><Relationship Id="rId29" Type="http://schemas.openxmlformats.org/officeDocument/2006/relationships/oleObject" Target="../embeddings/oleObject480.bin"/><Relationship Id="rId41" Type="http://schemas.openxmlformats.org/officeDocument/2006/relationships/oleObject" Target="../embeddings/oleObject486.bin"/><Relationship Id="rId1" Type="http://schemas.openxmlformats.org/officeDocument/2006/relationships/vmlDrawing" Target="../drawings/vmlDrawing63.vml"/><Relationship Id="rId6" Type="http://schemas.openxmlformats.org/officeDocument/2006/relationships/image" Target="../media/image455.emf"/><Relationship Id="rId11" Type="http://schemas.openxmlformats.org/officeDocument/2006/relationships/oleObject" Target="../embeddings/oleObject471.bin"/><Relationship Id="rId24" Type="http://schemas.openxmlformats.org/officeDocument/2006/relationships/image" Target="../media/image464.emf"/><Relationship Id="rId32" Type="http://schemas.openxmlformats.org/officeDocument/2006/relationships/image" Target="../media/image468.emf"/><Relationship Id="rId37" Type="http://schemas.openxmlformats.org/officeDocument/2006/relationships/oleObject" Target="../embeddings/oleObject484.bin"/><Relationship Id="rId40" Type="http://schemas.openxmlformats.org/officeDocument/2006/relationships/image" Target="../media/image472.emf"/><Relationship Id="rId5" Type="http://schemas.openxmlformats.org/officeDocument/2006/relationships/oleObject" Target="../embeddings/oleObject468.bin"/><Relationship Id="rId15" Type="http://schemas.openxmlformats.org/officeDocument/2006/relationships/oleObject" Target="../embeddings/oleObject473.bin"/><Relationship Id="rId23" Type="http://schemas.openxmlformats.org/officeDocument/2006/relationships/oleObject" Target="../embeddings/oleObject477.bin"/><Relationship Id="rId28" Type="http://schemas.openxmlformats.org/officeDocument/2006/relationships/image" Target="../media/image466.emf"/><Relationship Id="rId36" Type="http://schemas.openxmlformats.org/officeDocument/2006/relationships/image" Target="../media/image470.emf"/><Relationship Id="rId10" Type="http://schemas.openxmlformats.org/officeDocument/2006/relationships/image" Target="../media/image457.emf"/><Relationship Id="rId19" Type="http://schemas.openxmlformats.org/officeDocument/2006/relationships/oleObject" Target="../embeddings/oleObject475.bin"/><Relationship Id="rId31" Type="http://schemas.openxmlformats.org/officeDocument/2006/relationships/oleObject" Target="../embeddings/oleObject481.bin"/><Relationship Id="rId4" Type="http://schemas.openxmlformats.org/officeDocument/2006/relationships/image" Target="../media/image454.emf"/><Relationship Id="rId9" Type="http://schemas.openxmlformats.org/officeDocument/2006/relationships/oleObject" Target="../embeddings/oleObject470.bin"/><Relationship Id="rId14" Type="http://schemas.openxmlformats.org/officeDocument/2006/relationships/image" Target="../media/image459.emf"/><Relationship Id="rId22" Type="http://schemas.openxmlformats.org/officeDocument/2006/relationships/image" Target="../media/image463.emf"/><Relationship Id="rId27" Type="http://schemas.openxmlformats.org/officeDocument/2006/relationships/oleObject" Target="../embeddings/oleObject479.bin"/><Relationship Id="rId30" Type="http://schemas.openxmlformats.org/officeDocument/2006/relationships/image" Target="../media/image467.emf"/><Relationship Id="rId35" Type="http://schemas.openxmlformats.org/officeDocument/2006/relationships/oleObject" Target="../embeddings/oleObject483.bin"/><Relationship Id="rId8" Type="http://schemas.openxmlformats.org/officeDocument/2006/relationships/image" Target="../media/image456.emf"/><Relationship Id="rId3" Type="http://schemas.openxmlformats.org/officeDocument/2006/relationships/oleObject" Target="../embeddings/oleObject467.bin"/><Relationship Id="rId12" Type="http://schemas.openxmlformats.org/officeDocument/2006/relationships/image" Target="../media/image458.emf"/><Relationship Id="rId17" Type="http://schemas.openxmlformats.org/officeDocument/2006/relationships/oleObject" Target="../embeddings/oleObject474.bin"/><Relationship Id="rId25" Type="http://schemas.openxmlformats.org/officeDocument/2006/relationships/oleObject" Target="../embeddings/oleObject478.bin"/><Relationship Id="rId33" Type="http://schemas.openxmlformats.org/officeDocument/2006/relationships/oleObject" Target="../embeddings/oleObject482.bin"/><Relationship Id="rId38" Type="http://schemas.openxmlformats.org/officeDocument/2006/relationships/image" Target="../media/image471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6.emf"/><Relationship Id="rId13" Type="http://schemas.openxmlformats.org/officeDocument/2006/relationships/oleObject" Target="../embeddings/oleObject492.bin"/><Relationship Id="rId18" Type="http://schemas.openxmlformats.org/officeDocument/2006/relationships/image" Target="../media/image481.emf"/><Relationship Id="rId3" Type="http://schemas.openxmlformats.org/officeDocument/2006/relationships/oleObject" Target="../embeddings/oleObject487.bin"/><Relationship Id="rId21" Type="http://schemas.openxmlformats.org/officeDocument/2006/relationships/oleObject" Target="../embeddings/oleObject496.bin"/><Relationship Id="rId7" Type="http://schemas.openxmlformats.org/officeDocument/2006/relationships/oleObject" Target="../embeddings/oleObject489.bin"/><Relationship Id="rId12" Type="http://schemas.openxmlformats.org/officeDocument/2006/relationships/image" Target="../media/image478.emf"/><Relationship Id="rId17" Type="http://schemas.openxmlformats.org/officeDocument/2006/relationships/oleObject" Target="../embeddings/oleObject4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0.emf"/><Relationship Id="rId20" Type="http://schemas.openxmlformats.org/officeDocument/2006/relationships/image" Target="../media/image482.e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75.emf"/><Relationship Id="rId11" Type="http://schemas.openxmlformats.org/officeDocument/2006/relationships/oleObject" Target="../embeddings/oleObject491.bin"/><Relationship Id="rId24" Type="http://schemas.openxmlformats.org/officeDocument/2006/relationships/image" Target="../media/image484.emf"/><Relationship Id="rId5" Type="http://schemas.openxmlformats.org/officeDocument/2006/relationships/oleObject" Target="../embeddings/oleObject488.bin"/><Relationship Id="rId15" Type="http://schemas.openxmlformats.org/officeDocument/2006/relationships/oleObject" Target="../embeddings/oleObject493.bin"/><Relationship Id="rId23" Type="http://schemas.openxmlformats.org/officeDocument/2006/relationships/oleObject" Target="../embeddings/oleObject497.bin"/><Relationship Id="rId10" Type="http://schemas.openxmlformats.org/officeDocument/2006/relationships/image" Target="../media/image477.emf"/><Relationship Id="rId19" Type="http://schemas.openxmlformats.org/officeDocument/2006/relationships/oleObject" Target="../embeddings/oleObject495.bin"/><Relationship Id="rId4" Type="http://schemas.openxmlformats.org/officeDocument/2006/relationships/image" Target="../media/image474.emf"/><Relationship Id="rId9" Type="http://schemas.openxmlformats.org/officeDocument/2006/relationships/oleObject" Target="../embeddings/oleObject490.bin"/><Relationship Id="rId14" Type="http://schemas.openxmlformats.org/officeDocument/2006/relationships/image" Target="../media/image479.emf"/><Relationship Id="rId22" Type="http://schemas.openxmlformats.org/officeDocument/2006/relationships/image" Target="../media/image483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7.emf"/><Relationship Id="rId13" Type="http://schemas.openxmlformats.org/officeDocument/2006/relationships/oleObject" Target="../embeddings/oleObject503.bin"/><Relationship Id="rId3" Type="http://schemas.openxmlformats.org/officeDocument/2006/relationships/oleObject" Target="../embeddings/oleObject498.bin"/><Relationship Id="rId7" Type="http://schemas.openxmlformats.org/officeDocument/2006/relationships/oleObject" Target="../embeddings/oleObject500.bin"/><Relationship Id="rId12" Type="http://schemas.openxmlformats.org/officeDocument/2006/relationships/image" Target="../media/image48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1.e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486.emf"/><Relationship Id="rId11" Type="http://schemas.openxmlformats.org/officeDocument/2006/relationships/oleObject" Target="../embeddings/oleObject502.bin"/><Relationship Id="rId5" Type="http://schemas.openxmlformats.org/officeDocument/2006/relationships/oleObject" Target="../embeddings/oleObject499.bin"/><Relationship Id="rId15" Type="http://schemas.openxmlformats.org/officeDocument/2006/relationships/oleObject" Target="../embeddings/oleObject504.bin"/><Relationship Id="rId10" Type="http://schemas.openxmlformats.org/officeDocument/2006/relationships/image" Target="../media/image488.emf"/><Relationship Id="rId4" Type="http://schemas.openxmlformats.org/officeDocument/2006/relationships/image" Target="../media/image485.emf"/><Relationship Id="rId9" Type="http://schemas.openxmlformats.org/officeDocument/2006/relationships/oleObject" Target="../embeddings/oleObject501.bin"/><Relationship Id="rId14" Type="http://schemas.openxmlformats.org/officeDocument/2006/relationships/image" Target="../media/image490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4.emf"/><Relationship Id="rId13" Type="http://schemas.openxmlformats.org/officeDocument/2006/relationships/oleObject" Target="../embeddings/oleObject510.bin"/><Relationship Id="rId18" Type="http://schemas.openxmlformats.org/officeDocument/2006/relationships/image" Target="../media/image499.emf"/><Relationship Id="rId3" Type="http://schemas.openxmlformats.org/officeDocument/2006/relationships/oleObject" Target="../embeddings/oleObject505.bin"/><Relationship Id="rId7" Type="http://schemas.openxmlformats.org/officeDocument/2006/relationships/oleObject" Target="../embeddings/oleObject507.bin"/><Relationship Id="rId12" Type="http://schemas.openxmlformats.org/officeDocument/2006/relationships/image" Target="../media/image496.emf"/><Relationship Id="rId17" Type="http://schemas.openxmlformats.org/officeDocument/2006/relationships/oleObject" Target="../embeddings/oleObject5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8.e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493.emf"/><Relationship Id="rId11" Type="http://schemas.openxmlformats.org/officeDocument/2006/relationships/oleObject" Target="../embeddings/oleObject509.bin"/><Relationship Id="rId5" Type="http://schemas.openxmlformats.org/officeDocument/2006/relationships/oleObject" Target="../embeddings/oleObject506.bin"/><Relationship Id="rId15" Type="http://schemas.openxmlformats.org/officeDocument/2006/relationships/oleObject" Target="../embeddings/oleObject511.bin"/><Relationship Id="rId10" Type="http://schemas.openxmlformats.org/officeDocument/2006/relationships/image" Target="../media/image495.emf"/><Relationship Id="rId4" Type="http://schemas.openxmlformats.org/officeDocument/2006/relationships/image" Target="../media/image492.emf"/><Relationship Id="rId9" Type="http://schemas.openxmlformats.org/officeDocument/2006/relationships/oleObject" Target="../embeddings/oleObject508.bin"/><Relationship Id="rId14" Type="http://schemas.openxmlformats.org/officeDocument/2006/relationships/image" Target="../media/image497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2.emf"/><Relationship Id="rId13" Type="http://schemas.openxmlformats.org/officeDocument/2006/relationships/oleObject" Target="../embeddings/oleObject518.bin"/><Relationship Id="rId18" Type="http://schemas.openxmlformats.org/officeDocument/2006/relationships/image" Target="../media/image507.emf"/><Relationship Id="rId26" Type="http://schemas.openxmlformats.org/officeDocument/2006/relationships/image" Target="../media/image511.emf"/><Relationship Id="rId3" Type="http://schemas.openxmlformats.org/officeDocument/2006/relationships/oleObject" Target="../embeddings/oleObject513.bin"/><Relationship Id="rId21" Type="http://schemas.openxmlformats.org/officeDocument/2006/relationships/oleObject" Target="../embeddings/oleObject522.bin"/><Relationship Id="rId7" Type="http://schemas.openxmlformats.org/officeDocument/2006/relationships/oleObject" Target="../embeddings/oleObject515.bin"/><Relationship Id="rId12" Type="http://schemas.openxmlformats.org/officeDocument/2006/relationships/image" Target="../media/image504.emf"/><Relationship Id="rId17" Type="http://schemas.openxmlformats.org/officeDocument/2006/relationships/oleObject" Target="../embeddings/oleObject520.bin"/><Relationship Id="rId25" Type="http://schemas.openxmlformats.org/officeDocument/2006/relationships/oleObject" Target="../embeddings/oleObject5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6.emf"/><Relationship Id="rId20" Type="http://schemas.openxmlformats.org/officeDocument/2006/relationships/image" Target="../media/image508.emf"/><Relationship Id="rId29" Type="http://schemas.openxmlformats.org/officeDocument/2006/relationships/oleObject" Target="../embeddings/oleObject526.bin"/><Relationship Id="rId1" Type="http://schemas.openxmlformats.org/officeDocument/2006/relationships/vmlDrawing" Target="../drawings/vmlDrawing67.vml"/><Relationship Id="rId6" Type="http://schemas.openxmlformats.org/officeDocument/2006/relationships/image" Target="../media/image501.emf"/><Relationship Id="rId11" Type="http://schemas.openxmlformats.org/officeDocument/2006/relationships/oleObject" Target="../embeddings/oleObject517.bin"/><Relationship Id="rId24" Type="http://schemas.openxmlformats.org/officeDocument/2006/relationships/image" Target="../media/image510.emf"/><Relationship Id="rId5" Type="http://schemas.openxmlformats.org/officeDocument/2006/relationships/oleObject" Target="../embeddings/oleObject514.bin"/><Relationship Id="rId15" Type="http://schemas.openxmlformats.org/officeDocument/2006/relationships/oleObject" Target="../embeddings/oleObject519.bin"/><Relationship Id="rId23" Type="http://schemas.openxmlformats.org/officeDocument/2006/relationships/oleObject" Target="../embeddings/oleObject523.bin"/><Relationship Id="rId28" Type="http://schemas.openxmlformats.org/officeDocument/2006/relationships/image" Target="../media/image512.emf"/><Relationship Id="rId10" Type="http://schemas.openxmlformats.org/officeDocument/2006/relationships/image" Target="../media/image503.emf"/><Relationship Id="rId19" Type="http://schemas.openxmlformats.org/officeDocument/2006/relationships/oleObject" Target="../embeddings/oleObject521.bin"/><Relationship Id="rId4" Type="http://schemas.openxmlformats.org/officeDocument/2006/relationships/image" Target="../media/image500.emf"/><Relationship Id="rId9" Type="http://schemas.openxmlformats.org/officeDocument/2006/relationships/oleObject" Target="../embeddings/oleObject516.bin"/><Relationship Id="rId14" Type="http://schemas.openxmlformats.org/officeDocument/2006/relationships/image" Target="../media/image505.emf"/><Relationship Id="rId22" Type="http://schemas.openxmlformats.org/officeDocument/2006/relationships/image" Target="../media/image509.emf"/><Relationship Id="rId27" Type="http://schemas.openxmlformats.org/officeDocument/2006/relationships/oleObject" Target="../embeddings/oleObject525.bin"/><Relationship Id="rId30" Type="http://schemas.openxmlformats.org/officeDocument/2006/relationships/image" Target="../media/image513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6.emf"/><Relationship Id="rId13" Type="http://schemas.openxmlformats.org/officeDocument/2006/relationships/oleObject" Target="../embeddings/oleObject532.bin"/><Relationship Id="rId18" Type="http://schemas.openxmlformats.org/officeDocument/2006/relationships/image" Target="../media/image521.emf"/><Relationship Id="rId26" Type="http://schemas.openxmlformats.org/officeDocument/2006/relationships/image" Target="../media/image525.emf"/><Relationship Id="rId3" Type="http://schemas.openxmlformats.org/officeDocument/2006/relationships/oleObject" Target="../embeddings/oleObject527.bin"/><Relationship Id="rId21" Type="http://schemas.openxmlformats.org/officeDocument/2006/relationships/oleObject" Target="../embeddings/oleObject536.bin"/><Relationship Id="rId7" Type="http://schemas.openxmlformats.org/officeDocument/2006/relationships/oleObject" Target="../embeddings/oleObject529.bin"/><Relationship Id="rId12" Type="http://schemas.openxmlformats.org/officeDocument/2006/relationships/image" Target="../media/image518.emf"/><Relationship Id="rId17" Type="http://schemas.openxmlformats.org/officeDocument/2006/relationships/oleObject" Target="../embeddings/oleObject534.bin"/><Relationship Id="rId25" Type="http://schemas.openxmlformats.org/officeDocument/2006/relationships/oleObject" Target="../embeddings/oleObject5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0.emf"/><Relationship Id="rId20" Type="http://schemas.openxmlformats.org/officeDocument/2006/relationships/image" Target="../media/image522.emf"/><Relationship Id="rId1" Type="http://schemas.openxmlformats.org/officeDocument/2006/relationships/vmlDrawing" Target="../drawings/vmlDrawing68.vml"/><Relationship Id="rId6" Type="http://schemas.openxmlformats.org/officeDocument/2006/relationships/image" Target="../media/image515.emf"/><Relationship Id="rId11" Type="http://schemas.openxmlformats.org/officeDocument/2006/relationships/oleObject" Target="../embeddings/oleObject531.bin"/><Relationship Id="rId24" Type="http://schemas.openxmlformats.org/officeDocument/2006/relationships/image" Target="../media/image524.emf"/><Relationship Id="rId5" Type="http://schemas.openxmlformats.org/officeDocument/2006/relationships/oleObject" Target="../embeddings/oleObject528.bin"/><Relationship Id="rId15" Type="http://schemas.openxmlformats.org/officeDocument/2006/relationships/oleObject" Target="../embeddings/oleObject533.bin"/><Relationship Id="rId23" Type="http://schemas.openxmlformats.org/officeDocument/2006/relationships/oleObject" Target="../embeddings/oleObject537.bin"/><Relationship Id="rId28" Type="http://schemas.openxmlformats.org/officeDocument/2006/relationships/image" Target="../media/image526.emf"/><Relationship Id="rId10" Type="http://schemas.openxmlformats.org/officeDocument/2006/relationships/image" Target="../media/image517.emf"/><Relationship Id="rId19" Type="http://schemas.openxmlformats.org/officeDocument/2006/relationships/oleObject" Target="../embeddings/oleObject535.bin"/><Relationship Id="rId4" Type="http://schemas.openxmlformats.org/officeDocument/2006/relationships/image" Target="../media/image514.emf"/><Relationship Id="rId9" Type="http://schemas.openxmlformats.org/officeDocument/2006/relationships/oleObject" Target="../embeddings/oleObject530.bin"/><Relationship Id="rId14" Type="http://schemas.openxmlformats.org/officeDocument/2006/relationships/image" Target="../media/image519.emf"/><Relationship Id="rId22" Type="http://schemas.openxmlformats.org/officeDocument/2006/relationships/image" Target="../media/image523.emf"/><Relationship Id="rId27" Type="http://schemas.openxmlformats.org/officeDocument/2006/relationships/oleObject" Target="../embeddings/oleObject53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7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8.png"/><Relationship Id="rId2" Type="http://schemas.openxmlformats.org/officeDocument/2006/relationships/image" Target="../media/image52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1.wmf"/><Relationship Id="rId3" Type="http://schemas.openxmlformats.org/officeDocument/2006/relationships/oleObject" Target="../embeddings/oleObject540.bin"/><Relationship Id="rId7" Type="http://schemas.openxmlformats.org/officeDocument/2006/relationships/oleObject" Target="../embeddings/oleObject542.bin"/><Relationship Id="rId12" Type="http://schemas.openxmlformats.org/officeDocument/2006/relationships/image" Target="../media/image5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9.vml"/><Relationship Id="rId6" Type="http://schemas.openxmlformats.org/officeDocument/2006/relationships/image" Target="../media/image530.wmf"/><Relationship Id="rId11" Type="http://schemas.openxmlformats.org/officeDocument/2006/relationships/oleObject" Target="../embeddings/oleObject544.bin"/><Relationship Id="rId5" Type="http://schemas.openxmlformats.org/officeDocument/2006/relationships/oleObject" Target="../embeddings/oleObject541.bin"/><Relationship Id="rId10" Type="http://schemas.openxmlformats.org/officeDocument/2006/relationships/image" Target="../media/image532.wmf"/><Relationship Id="rId4" Type="http://schemas.openxmlformats.org/officeDocument/2006/relationships/image" Target="../media/image529.wmf"/><Relationship Id="rId9" Type="http://schemas.openxmlformats.org/officeDocument/2006/relationships/oleObject" Target="../embeddings/oleObject543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5.wmf"/><Relationship Id="rId13" Type="http://schemas.openxmlformats.org/officeDocument/2006/relationships/oleObject" Target="../embeddings/oleObject550.bin"/><Relationship Id="rId18" Type="http://schemas.openxmlformats.org/officeDocument/2006/relationships/oleObject" Target="../embeddings/oleObject553.bin"/><Relationship Id="rId3" Type="http://schemas.openxmlformats.org/officeDocument/2006/relationships/oleObject" Target="../embeddings/oleObject545.bin"/><Relationship Id="rId21" Type="http://schemas.openxmlformats.org/officeDocument/2006/relationships/image" Target="../media/image541.wmf"/><Relationship Id="rId7" Type="http://schemas.openxmlformats.org/officeDocument/2006/relationships/oleObject" Target="../embeddings/oleObject547.bin"/><Relationship Id="rId12" Type="http://schemas.openxmlformats.org/officeDocument/2006/relationships/image" Target="../media/image537.wmf"/><Relationship Id="rId17" Type="http://schemas.openxmlformats.org/officeDocument/2006/relationships/image" Target="../media/image539.wmf"/><Relationship Id="rId25" Type="http://schemas.openxmlformats.org/officeDocument/2006/relationships/image" Target="../media/image54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2.bin"/><Relationship Id="rId20" Type="http://schemas.openxmlformats.org/officeDocument/2006/relationships/oleObject" Target="../embeddings/oleObject554.bin"/><Relationship Id="rId1" Type="http://schemas.openxmlformats.org/officeDocument/2006/relationships/vmlDrawing" Target="../drawings/vmlDrawing70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549.bin"/><Relationship Id="rId24" Type="http://schemas.openxmlformats.org/officeDocument/2006/relationships/oleObject" Target="../embeddings/oleObject556.bin"/><Relationship Id="rId5" Type="http://schemas.openxmlformats.org/officeDocument/2006/relationships/oleObject" Target="../embeddings/oleObject546.bin"/><Relationship Id="rId15" Type="http://schemas.openxmlformats.org/officeDocument/2006/relationships/image" Target="../media/image538.wmf"/><Relationship Id="rId23" Type="http://schemas.openxmlformats.org/officeDocument/2006/relationships/image" Target="../media/image542.wmf"/><Relationship Id="rId10" Type="http://schemas.openxmlformats.org/officeDocument/2006/relationships/image" Target="../media/image536.wmf"/><Relationship Id="rId19" Type="http://schemas.openxmlformats.org/officeDocument/2006/relationships/image" Target="../media/image540.wmf"/><Relationship Id="rId4" Type="http://schemas.openxmlformats.org/officeDocument/2006/relationships/image" Target="../media/image534.wmf"/><Relationship Id="rId9" Type="http://schemas.openxmlformats.org/officeDocument/2006/relationships/oleObject" Target="../embeddings/oleObject548.bin"/><Relationship Id="rId14" Type="http://schemas.openxmlformats.org/officeDocument/2006/relationships/oleObject" Target="../embeddings/oleObject551.bin"/><Relationship Id="rId22" Type="http://schemas.openxmlformats.org/officeDocument/2006/relationships/oleObject" Target="../embeddings/oleObject555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6.wmf"/><Relationship Id="rId13" Type="http://schemas.openxmlformats.org/officeDocument/2006/relationships/oleObject" Target="../embeddings/oleObject562.bin"/><Relationship Id="rId3" Type="http://schemas.openxmlformats.org/officeDocument/2006/relationships/oleObject" Target="../embeddings/oleObject557.bin"/><Relationship Id="rId7" Type="http://schemas.openxmlformats.org/officeDocument/2006/relationships/oleObject" Target="../embeddings/oleObject559.bin"/><Relationship Id="rId12" Type="http://schemas.openxmlformats.org/officeDocument/2006/relationships/image" Target="../media/image54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9.wmf"/><Relationship Id="rId1" Type="http://schemas.openxmlformats.org/officeDocument/2006/relationships/vmlDrawing" Target="../drawings/vmlDrawing71.vml"/><Relationship Id="rId6" Type="http://schemas.openxmlformats.org/officeDocument/2006/relationships/image" Target="../media/image545.wmf"/><Relationship Id="rId11" Type="http://schemas.openxmlformats.org/officeDocument/2006/relationships/oleObject" Target="../embeddings/oleObject561.bin"/><Relationship Id="rId5" Type="http://schemas.openxmlformats.org/officeDocument/2006/relationships/oleObject" Target="../embeddings/oleObject558.bin"/><Relationship Id="rId15" Type="http://schemas.openxmlformats.org/officeDocument/2006/relationships/oleObject" Target="../embeddings/oleObject563.bin"/><Relationship Id="rId10" Type="http://schemas.openxmlformats.org/officeDocument/2006/relationships/image" Target="../media/image547.wmf"/><Relationship Id="rId4" Type="http://schemas.openxmlformats.org/officeDocument/2006/relationships/image" Target="../media/image544.wmf"/><Relationship Id="rId9" Type="http://schemas.openxmlformats.org/officeDocument/2006/relationships/oleObject" Target="../embeddings/oleObject560.bin"/><Relationship Id="rId14" Type="http://schemas.openxmlformats.org/officeDocument/2006/relationships/image" Target="../media/image22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1.wmf"/><Relationship Id="rId3" Type="http://schemas.openxmlformats.org/officeDocument/2006/relationships/oleObject" Target="../embeddings/oleObject564.bin"/><Relationship Id="rId7" Type="http://schemas.openxmlformats.org/officeDocument/2006/relationships/oleObject" Target="../embeddings/oleObject566.bin"/><Relationship Id="rId12" Type="http://schemas.openxmlformats.org/officeDocument/2006/relationships/image" Target="../media/image5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530.wmf"/><Relationship Id="rId11" Type="http://schemas.openxmlformats.org/officeDocument/2006/relationships/oleObject" Target="../embeddings/oleObject568.bin"/><Relationship Id="rId5" Type="http://schemas.openxmlformats.org/officeDocument/2006/relationships/oleObject" Target="../embeddings/oleObject565.bin"/><Relationship Id="rId10" Type="http://schemas.openxmlformats.org/officeDocument/2006/relationships/image" Target="../media/image550.wmf"/><Relationship Id="rId4" Type="http://schemas.openxmlformats.org/officeDocument/2006/relationships/image" Target="../media/image549.wmf"/><Relationship Id="rId9" Type="http://schemas.openxmlformats.org/officeDocument/2006/relationships/oleObject" Target="../embeddings/oleObject56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0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2" descr="C:\My Documents\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524000" y="685800"/>
            <a:ext cx="409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第八章 分离变数法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812925" y="25050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80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01" name="Text Box 5">
            <a:hlinkClick r:id="rId4"/>
          </p:cNvPr>
          <p:cNvSpPr txBox="1">
            <a:spLocks noChangeArrowheads="1"/>
          </p:cNvSpPr>
          <p:nvPr/>
        </p:nvSpPr>
        <p:spPr bwMode="auto">
          <a:xfrm>
            <a:off x="1524000" y="25908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§"/>
            </a:pP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8.2 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非齐次振动方程和输运方程</a:t>
            </a:r>
          </a:p>
        </p:txBody>
      </p:sp>
      <p:sp>
        <p:nvSpPr>
          <p:cNvPr id="4102" name="Text Box 6">
            <a:hlinkClick r:id="rId5"/>
          </p:cNvPr>
          <p:cNvSpPr txBox="1">
            <a:spLocks noChangeArrowheads="1"/>
          </p:cNvSpPr>
          <p:nvPr/>
        </p:nvSpPr>
        <p:spPr bwMode="auto">
          <a:xfrm>
            <a:off x="1524000" y="3200400"/>
            <a:ext cx="485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§"/>
            </a:pP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8.3 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非齐次边界条件的处理</a:t>
            </a:r>
          </a:p>
        </p:txBody>
      </p:sp>
      <p:sp>
        <p:nvSpPr>
          <p:cNvPr id="4103" name="Text Box 14">
            <a:hlinkClick r:id="rId6"/>
          </p:cNvPr>
          <p:cNvSpPr txBox="1">
            <a:spLocks noChangeArrowheads="1"/>
          </p:cNvSpPr>
          <p:nvPr/>
        </p:nvSpPr>
        <p:spPr bwMode="auto">
          <a:xfrm>
            <a:off x="1524000" y="1828800"/>
            <a:ext cx="503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§8.1  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齐次方程的分离变数法</a:t>
            </a:r>
            <a:endParaRPr lang="zh-CN" altLang="en-US" sz="36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04" name="Text Box 31">
            <a:hlinkClick r:id="rId7"/>
          </p:cNvPr>
          <p:cNvSpPr txBox="1">
            <a:spLocks noChangeArrowheads="1"/>
          </p:cNvSpPr>
          <p:nvPr/>
        </p:nvSpPr>
        <p:spPr bwMode="auto">
          <a:xfrm>
            <a:off x="1524000" y="3962400"/>
            <a:ext cx="2698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§"/>
            </a:pPr>
            <a:r>
              <a:rPr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8.4 </a:t>
            </a:r>
            <a:r>
              <a:rPr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泊松方程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707425"/>
              </p:ext>
            </p:extLst>
          </p:nvPr>
        </p:nvGraphicFramePr>
        <p:xfrm>
          <a:off x="539552" y="188640"/>
          <a:ext cx="35814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1" name="Equation" r:id="rId3" imgW="1511280" imgH="419040" progId="Equation.DSMT4">
                  <p:embed/>
                </p:oleObj>
              </mc:Choice>
              <mc:Fallback>
                <p:oleObj name="Equation" r:id="rId3" imgW="1511280" imgH="4190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552" y="188640"/>
                        <a:ext cx="3581400" cy="992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419878"/>
              </p:ext>
            </p:extLst>
          </p:nvPr>
        </p:nvGraphicFramePr>
        <p:xfrm>
          <a:off x="539550" y="1288079"/>
          <a:ext cx="27527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2" name="Equation" r:id="rId5" imgW="863280" imgH="228600" progId="Equation.DSMT4">
                  <p:embed/>
                </p:oleObj>
              </mc:Choice>
              <mc:Fallback>
                <p:oleObj name="Equation" r:id="rId5" imgW="863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550" y="1288079"/>
                        <a:ext cx="2752725" cy="72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981438"/>
              </p:ext>
            </p:extLst>
          </p:nvPr>
        </p:nvGraphicFramePr>
        <p:xfrm>
          <a:off x="458533" y="2016742"/>
          <a:ext cx="3643313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3" name="Equation" r:id="rId7" imgW="1143000" imgH="393480" progId="Equation.DSMT4">
                  <p:embed/>
                </p:oleObj>
              </mc:Choice>
              <mc:Fallback>
                <p:oleObj name="Equation" r:id="rId7" imgW="1143000" imgH="3934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533" y="2016742"/>
                        <a:ext cx="3643313" cy="1255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863020"/>
              </p:ext>
            </p:extLst>
          </p:nvPr>
        </p:nvGraphicFramePr>
        <p:xfrm>
          <a:off x="367084" y="3353197"/>
          <a:ext cx="7651751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4" name="Equation" r:id="rId9" imgW="3276360" imgH="419040" progId="Equation.DSMT4">
                  <p:embed/>
                </p:oleObj>
              </mc:Choice>
              <mc:Fallback>
                <p:oleObj name="Equation" r:id="rId9" imgW="3276360" imgH="4190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7084" y="3353197"/>
                        <a:ext cx="7651751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868122"/>
              </p:ext>
            </p:extLst>
          </p:nvPr>
        </p:nvGraphicFramePr>
        <p:xfrm>
          <a:off x="251520" y="4581128"/>
          <a:ext cx="8250238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75" name="Equation" r:id="rId11" imgW="3251160" imgH="838080" progId="Equation.DSMT4">
                  <p:embed/>
                </p:oleObj>
              </mc:Choice>
              <mc:Fallback>
                <p:oleObj name="Equation" r:id="rId11" imgW="3251160" imgH="8380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1520" y="4581128"/>
                        <a:ext cx="8250238" cy="21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9665807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807364"/>
              </p:ext>
            </p:extLst>
          </p:nvPr>
        </p:nvGraphicFramePr>
        <p:xfrm>
          <a:off x="395536" y="188640"/>
          <a:ext cx="35814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4" name="Equation" r:id="rId3" imgW="1511280" imgH="419040" progId="Equation.DSMT4">
                  <p:embed/>
                </p:oleObj>
              </mc:Choice>
              <mc:Fallback>
                <p:oleObj name="Equation" r:id="rId3" imgW="1511280" imgH="4190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188640"/>
                        <a:ext cx="3581400" cy="992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631029"/>
              </p:ext>
            </p:extLst>
          </p:nvPr>
        </p:nvGraphicFramePr>
        <p:xfrm>
          <a:off x="251520" y="1268760"/>
          <a:ext cx="4383088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5" name="Equation" r:id="rId5" imgW="1726920" imgH="838080" progId="Equation.DSMT4">
                  <p:embed/>
                </p:oleObj>
              </mc:Choice>
              <mc:Fallback>
                <p:oleObj name="Equation" r:id="rId5" imgW="1726920" imgH="83808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1268760"/>
                        <a:ext cx="4383088" cy="212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004048" y="2636912"/>
            <a:ext cx="345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常系数微分方程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9353"/>
              </p:ext>
            </p:extLst>
          </p:nvPr>
        </p:nvGraphicFramePr>
        <p:xfrm>
          <a:off x="205829" y="3465786"/>
          <a:ext cx="7542213" cy="316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6" name="Equation" r:id="rId7" imgW="2971800" imgH="1244520" progId="Equation.DSMT4">
                  <p:embed/>
                </p:oleObj>
              </mc:Choice>
              <mc:Fallback>
                <p:oleObj name="Equation" r:id="rId7" imgW="2971800" imgH="124452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829" y="3465786"/>
                        <a:ext cx="7542213" cy="316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779328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7" name="Equation" r:id="rId9" imgW="914400" imgH="198720" progId="Equation.DSMT4">
                  <p:embed/>
                </p:oleObj>
              </mc:Choice>
              <mc:Fallback>
                <p:oleObj name="Equation" r:id="rId9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3987355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248282"/>
              </p:ext>
            </p:extLst>
          </p:nvPr>
        </p:nvGraphicFramePr>
        <p:xfrm>
          <a:off x="179512" y="1108820"/>
          <a:ext cx="461803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03" name="Equation" r:id="rId3" imgW="1714320" imgH="393480" progId="Equation.DSMT4">
                  <p:embed/>
                </p:oleObj>
              </mc:Choice>
              <mc:Fallback>
                <p:oleObj name="Equation" r:id="rId3" imgW="171432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1108820"/>
                        <a:ext cx="4618038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617645"/>
              </p:ext>
            </p:extLst>
          </p:nvPr>
        </p:nvGraphicFramePr>
        <p:xfrm>
          <a:off x="251520" y="116632"/>
          <a:ext cx="35814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04" name="Equation" r:id="rId5" imgW="1511280" imgH="419040" progId="Equation.DSMT4">
                  <p:embed/>
                </p:oleObj>
              </mc:Choice>
              <mc:Fallback>
                <p:oleObj name="Equation" r:id="rId5" imgW="1511280" imgH="4190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116632"/>
                        <a:ext cx="3581400" cy="992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167326"/>
              </p:ext>
            </p:extLst>
          </p:nvPr>
        </p:nvGraphicFramePr>
        <p:xfrm>
          <a:off x="223886" y="2276872"/>
          <a:ext cx="3747326" cy="100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05" name="Equation" r:id="rId7" imgW="1562040" imgH="419040" progId="Equation.DSMT4">
                  <p:embed/>
                </p:oleObj>
              </mc:Choice>
              <mc:Fallback>
                <p:oleObj name="Equation" r:id="rId7" imgW="1562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886" y="2276872"/>
                        <a:ext cx="3747326" cy="1005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938179"/>
              </p:ext>
            </p:extLst>
          </p:nvPr>
        </p:nvGraphicFramePr>
        <p:xfrm>
          <a:off x="179512" y="3248555"/>
          <a:ext cx="79121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06" name="Equation" r:id="rId9" imgW="3340080" imgH="838080" progId="Equation.DSMT4">
                  <p:embed/>
                </p:oleObj>
              </mc:Choice>
              <mc:Fallback>
                <p:oleObj name="Equation" r:id="rId9" imgW="3340080" imgH="8380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9512" y="3248555"/>
                        <a:ext cx="7912100" cy="198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399862"/>
              </p:ext>
            </p:extLst>
          </p:nvPr>
        </p:nvGraphicFramePr>
        <p:xfrm>
          <a:off x="179512" y="5213242"/>
          <a:ext cx="2016224" cy="1633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07" name="Equation" r:id="rId11" imgW="1002960" imgH="812520" progId="Equation.DSMT4">
                  <p:embed/>
                </p:oleObj>
              </mc:Choice>
              <mc:Fallback>
                <p:oleObj name="Equation" r:id="rId11" imgW="100296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9512" y="5213242"/>
                        <a:ext cx="2016224" cy="1633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930745"/>
              </p:ext>
            </p:extLst>
          </p:nvPr>
        </p:nvGraphicFramePr>
        <p:xfrm>
          <a:off x="5255950" y="5064005"/>
          <a:ext cx="3403050" cy="84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08" name="Equation" r:id="rId13" imgW="977760" imgH="241200" progId="Equation.DSMT4">
                  <p:embed/>
                </p:oleObj>
              </mc:Choice>
              <mc:Fallback>
                <p:oleObj name="Equation" r:id="rId13" imgW="977760" imgH="2412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55950" y="5064005"/>
                        <a:ext cx="3403050" cy="840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588633"/>
              </p:ext>
            </p:extLst>
          </p:nvPr>
        </p:nvGraphicFramePr>
        <p:xfrm>
          <a:off x="2763124" y="5193477"/>
          <a:ext cx="24161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09" name="Equation" r:id="rId15" imgW="888840" imgH="228600" progId="Equation.DSMT4">
                  <p:embed/>
                </p:oleObj>
              </mc:Choice>
              <mc:Fallback>
                <p:oleObj name="Equation" r:id="rId15" imgW="88884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63124" y="5193477"/>
                        <a:ext cx="2416175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248478"/>
              </p:ext>
            </p:extLst>
          </p:nvPr>
        </p:nvGraphicFramePr>
        <p:xfrm>
          <a:off x="2763123" y="5833317"/>
          <a:ext cx="24161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10" name="Equation" r:id="rId17" imgW="888840" imgH="228600" progId="Equation.DSMT4">
                  <p:embed/>
                </p:oleObj>
              </mc:Choice>
              <mc:Fallback>
                <p:oleObj name="Equation" r:id="rId17" imgW="888840" imgH="22860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63123" y="5833317"/>
                        <a:ext cx="2416175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乘号 1"/>
          <p:cNvSpPr/>
          <p:nvPr/>
        </p:nvSpPr>
        <p:spPr bwMode="auto">
          <a:xfrm>
            <a:off x="6012160" y="5815777"/>
            <a:ext cx="792088" cy="692927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00506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48">
            <a:extLst>
              <a:ext uri="{FF2B5EF4-FFF2-40B4-BE49-F238E27FC236}">
                <a16:creationId xmlns:a16="http://schemas.microsoft.com/office/drawing/2014/main" id="{6AB62464-B4C3-4385-A300-81D2E759C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033" y="116632"/>
            <a:ext cx="55354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任意型常微分方程，消去一次项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327FABE-ECD5-4259-A58C-70004EE6B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1265"/>
              </p:ext>
            </p:extLst>
          </p:nvPr>
        </p:nvGraphicFramePr>
        <p:xfrm>
          <a:off x="303453" y="659630"/>
          <a:ext cx="49657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0" name="Equation" r:id="rId3" imgW="2095200" imgH="419040" progId="Equation.DSMT4">
                  <p:embed/>
                </p:oleObj>
              </mc:Choice>
              <mc:Fallback>
                <p:oleObj name="Equation" r:id="rId3" imgW="2095200" imgH="4190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453" y="659630"/>
                        <a:ext cx="4965700" cy="992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95964CE-DD6F-40F0-8A4C-93D803990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290420"/>
              </p:ext>
            </p:extLst>
          </p:nvPr>
        </p:nvGraphicFramePr>
        <p:xfrm>
          <a:off x="683568" y="1844824"/>
          <a:ext cx="148130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1" name="Equation" r:id="rId5" imgW="685800" imgH="266400" progId="Equation.DSMT4">
                  <p:embed/>
                </p:oleObj>
              </mc:Choice>
              <mc:Fallback>
                <p:oleObj name="Equation" r:id="rId5" imgW="685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1844824"/>
                        <a:ext cx="1481307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D2C8A8D-E91A-4D72-8DF9-DB95EB0EA7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023122"/>
              </p:ext>
            </p:extLst>
          </p:nvPr>
        </p:nvGraphicFramePr>
        <p:xfrm>
          <a:off x="683568" y="2648154"/>
          <a:ext cx="47180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2" name="Equation" r:id="rId7" imgW="2184120" imgH="266400" progId="Equation.DSMT4">
                  <p:embed/>
                </p:oleObj>
              </mc:Choice>
              <mc:Fallback>
                <p:oleObj name="Equation" r:id="rId7" imgW="2184120" imgH="2664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95964CE-DD6F-40F0-8A4C-93D8039900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3568" y="2648154"/>
                        <a:ext cx="4718050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688F2A4-0F2F-4C42-9A9E-018B431FE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303846"/>
              </p:ext>
            </p:extLst>
          </p:nvPr>
        </p:nvGraphicFramePr>
        <p:xfrm>
          <a:off x="683568" y="3429000"/>
          <a:ext cx="2962276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3" name="Equation" r:id="rId9" imgW="1371600" imgH="266400" progId="Equation.DSMT4">
                  <p:embed/>
                </p:oleObj>
              </mc:Choice>
              <mc:Fallback>
                <p:oleObj name="Equation" r:id="rId9" imgW="1371600" imgH="2664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95964CE-DD6F-40F0-8A4C-93D8039900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3568" y="3429000"/>
                        <a:ext cx="2962276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57511517-5255-4E9F-A98C-585894843D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883228"/>
              </p:ext>
            </p:extLst>
          </p:nvPr>
        </p:nvGraphicFramePr>
        <p:xfrm>
          <a:off x="673164" y="4190779"/>
          <a:ext cx="6611938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4" name="Equation" r:id="rId11" imgW="3060360" imgH="622080" progId="Equation.DSMT4">
                  <p:embed/>
                </p:oleObj>
              </mc:Choice>
              <mc:Fallback>
                <p:oleObj name="Equation" r:id="rId11" imgW="3060360" imgH="6220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D2C8A8D-E91A-4D72-8DF9-DB95EB0EA7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3164" y="4190779"/>
                        <a:ext cx="6611938" cy="1341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F4961A0-7B6B-46C4-8C2B-F13A24D358CD}"/>
              </a:ext>
            </a:extLst>
          </p:cNvPr>
          <p:cNvSpPr txBox="1"/>
          <p:nvPr/>
        </p:nvSpPr>
        <p:spPr>
          <a:xfrm>
            <a:off x="467544" y="5949280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2889A7-8634-463B-8B0F-0BD7B58F0AFD}"/>
              </a:ext>
            </a:extLst>
          </p:cNvPr>
          <p:cNvSpPr/>
          <p:nvPr/>
        </p:nvSpPr>
        <p:spPr bwMode="auto">
          <a:xfrm>
            <a:off x="4283968" y="4005262"/>
            <a:ext cx="1584176" cy="16559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E773614-4F23-4A11-9520-155F53EF67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624280"/>
              </p:ext>
            </p:extLst>
          </p:nvPr>
        </p:nvGraphicFramePr>
        <p:xfrm>
          <a:off x="1300311" y="5970831"/>
          <a:ext cx="34845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85" name="Equation" r:id="rId13" imgW="1612800" imgH="266400" progId="Equation.DSMT4">
                  <p:embed/>
                </p:oleObj>
              </mc:Choice>
              <mc:Fallback>
                <p:oleObj name="Equation" r:id="rId13" imgW="1612800" imgH="2664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7511517-5255-4E9F-A98C-585894843D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00311" y="5970831"/>
                        <a:ext cx="3484563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2495507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D05BA85-6E48-4E76-83C4-B4B41C7CCC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054003"/>
              </p:ext>
            </p:extLst>
          </p:nvPr>
        </p:nvGraphicFramePr>
        <p:xfrm>
          <a:off x="467544" y="332656"/>
          <a:ext cx="34845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2" name="Equation" r:id="rId3" imgW="1612800" imgH="266400" progId="Equation.DSMT4">
                  <p:embed/>
                </p:oleObj>
              </mc:Choice>
              <mc:Fallback>
                <p:oleObj name="Equation" r:id="rId3" imgW="1612800" imgH="2664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BE773614-4F23-4A11-9520-155F53EF67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544" y="332656"/>
                        <a:ext cx="3484563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387F016-548E-4114-BE08-8E5BC1CAB5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169340"/>
              </p:ext>
            </p:extLst>
          </p:nvPr>
        </p:nvGraphicFramePr>
        <p:xfrm>
          <a:off x="4572000" y="332656"/>
          <a:ext cx="26336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3" name="Equation" r:id="rId5" imgW="1218960" imgH="266400" progId="Equation.DSMT4">
                  <p:embed/>
                </p:oleObj>
              </mc:Choice>
              <mc:Fallback>
                <p:oleObj name="Equation" r:id="rId5" imgW="1218960" imgH="2664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D05BA85-6E48-4E76-83C4-B4B41C7CCC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332656"/>
                        <a:ext cx="2633663" cy="576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F7ED249-9E4B-47B2-B821-C14FCF6C17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949201"/>
              </p:ext>
            </p:extLst>
          </p:nvPr>
        </p:nvGraphicFramePr>
        <p:xfrm>
          <a:off x="467544" y="1196752"/>
          <a:ext cx="211137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4" name="Equation" r:id="rId7" imgW="977760" imgH="609480" progId="Equation.DSMT4">
                  <p:embed/>
                </p:oleObj>
              </mc:Choice>
              <mc:Fallback>
                <p:oleObj name="Equation" r:id="rId7" imgW="977760" imgH="609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387F016-548E-4114-BE08-8E5BC1CAB5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7544" y="1196752"/>
                        <a:ext cx="2111375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E3B0A31-3CDB-45DE-8CBB-9A8D98E286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918878"/>
              </p:ext>
            </p:extLst>
          </p:nvPr>
        </p:nvGraphicFramePr>
        <p:xfrm>
          <a:off x="4927600" y="2667000"/>
          <a:ext cx="914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5" name="Equation" r:id="rId9" imgW="914400" imgH="250560" progId="Equation.DSMT4">
                  <p:embed/>
                </p:oleObj>
              </mc:Choice>
              <mc:Fallback>
                <p:oleObj name="Equation" r:id="rId9" imgW="914400" imgH="25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FBEC3B0-D2DD-4ABC-B1E3-A9C121898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414084"/>
              </p:ext>
            </p:extLst>
          </p:nvPr>
        </p:nvGraphicFramePr>
        <p:xfrm>
          <a:off x="2915816" y="1231869"/>
          <a:ext cx="279717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6" name="Equation" r:id="rId11" imgW="1295280" imgH="609480" progId="Equation.DSMT4">
                  <p:embed/>
                </p:oleObj>
              </mc:Choice>
              <mc:Fallback>
                <p:oleObj name="Equation" r:id="rId11" imgW="1295280" imgH="60948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F7ED249-9E4B-47B2-B821-C14FCF6C17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15816" y="1231869"/>
                        <a:ext cx="2797175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18205DF-D0A6-46C0-A15B-40F4430D7C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337406"/>
              </p:ext>
            </p:extLst>
          </p:nvPr>
        </p:nvGraphicFramePr>
        <p:xfrm>
          <a:off x="6448178" y="1320576"/>
          <a:ext cx="21939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7" name="Equation" r:id="rId13" imgW="1015920" imgH="495000" progId="Equation.DSMT4">
                  <p:embed/>
                </p:oleObj>
              </mc:Choice>
              <mc:Fallback>
                <p:oleObj name="Equation" r:id="rId13" imgW="1015920" imgH="4950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F7ED249-9E4B-47B2-B821-C14FCF6C17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48178" y="1320576"/>
                        <a:ext cx="2193925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A39A215-3D67-468D-B580-B2F22B4A2D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501903"/>
              </p:ext>
            </p:extLst>
          </p:nvPr>
        </p:nvGraphicFramePr>
        <p:xfrm>
          <a:off x="611560" y="2996952"/>
          <a:ext cx="148130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8" name="Equation" r:id="rId15" imgW="685800" imgH="266400" progId="Equation.DSMT4">
                  <p:embed/>
                </p:oleObj>
              </mc:Choice>
              <mc:Fallback>
                <p:oleObj name="Equation" r:id="rId15" imgW="685800" imgH="2664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95964CE-DD6F-40F0-8A4C-93D8039900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1560" y="2996952"/>
                        <a:ext cx="1481307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C3FBB62-CD08-459F-8F02-3AAE11D03B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769511"/>
              </p:ext>
            </p:extLst>
          </p:nvPr>
        </p:nvGraphicFramePr>
        <p:xfrm>
          <a:off x="3119438" y="2520283"/>
          <a:ext cx="21939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9" name="Equation" r:id="rId17" imgW="1015920" imgH="495000" progId="Equation.DSMT4">
                  <p:embed/>
                </p:oleObj>
              </mc:Choice>
              <mc:Fallback>
                <p:oleObj name="Equation" r:id="rId17" imgW="1015920" imgH="4950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18205DF-D0A6-46C0-A15B-40F4430D7C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19438" y="2520283"/>
                        <a:ext cx="2193925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9415E2B-B124-46B7-B77F-FC85C9BFB4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849674"/>
              </p:ext>
            </p:extLst>
          </p:nvPr>
        </p:nvGraphicFramePr>
        <p:xfrm>
          <a:off x="611560" y="3847530"/>
          <a:ext cx="49657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0" name="Equation" r:id="rId18" imgW="2095200" imgH="419040" progId="Equation.DSMT4">
                  <p:embed/>
                </p:oleObj>
              </mc:Choice>
              <mc:Fallback>
                <p:oleObj name="Equation" r:id="rId18" imgW="2095200" imgH="419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327FABE-ECD5-4259-A58C-70004EE6BD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11560" y="3847530"/>
                        <a:ext cx="4965700" cy="992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箭头: 下 11">
            <a:extLst>
              <a:ext uri="{FF2B5EF4-FFF2-40B4-BE49-F238E27FC236}">
                <a16:creationId xmlns:a16="http://schemas.microsoft.com/office/drawing/2014/main" id="{8426BD86-9341-4896-B99E-3982A10A3906}"/>
              </a:ext>
            </a:extLst>
          </p:cNvPr>
          <p:cNvSpPr/>
          <p:nvPr/>
        </p:nvSpPr>
        <p:spPr bwMode="auto">
          <a:xfrm>
            <a:off x="2434903" y="5010948"/>
            <a:ext cx="288032" cy="38948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F1A0A95-9DC4-4824-8525-203F7B623A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632398"/>
              </p:ext>
            </p:extLst>
          </p:nvPr>
        </p:nvGraphicFramePr>
        <p:xfrm>
          <a:off x="1594445" y="5452989"/>
          <a:ext cx="249872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1" name="Equation" r:id="rId20" imgW="1054080" imgH="419040" progId="Equation.DSMT4">
                  <p:embed/>
                </p:oleObj>
              </mc:Choice>
              <mc:Fallback>
                <p:oleObj name="Equation" r:id="rId20" imgW="1054080" imgH="4190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9415E2B-B124-46B7-B77F-FC85C9BFB4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94445" y="5452989"/>
                        <a:ext cx="2498725" cy="992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3990272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54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8042" name="Rectangle 154"/>
          <p:cNvSpPr>
            <a:spLocks noChangeArrowheads="1"/>
          </p:cNvSpPr>
          <p:nvPr/>
        </p:nvSpPr>
        <p:spPr bwMode="auto">
          <a:xfrm>
            <a:off x="0" y="1066800"/>
            <a:ext cx="38100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man Old Style" panose="02050604050505020204" pitchFamily="18" charset="0"/>
              </a:rPr>
              <a:t>（一）、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分离变数法</a:t>
            </a:r>
          </a:p>
        </p:txBody>
      </p:sp>
      <p:sp>
        <p:nvSpPr>
          <p:cNvPr id="38101" name="Line 213"/>
          <p:cNvSpPr>
            <a:spLocks noChangeShapeType="1"/>
          </p:cNvSpPr>
          <p:nvPr/>
        </p:nvSpPr>
        <p:spPr bwMode="auto">
          <a:xfrm flipH="1">
            <a:off x="3352800" y="5257800"/>
            <a:ext cx="57912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Text Box 23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362200" y="152400"/>
            <a:ext cx="5019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§8.1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齐次方程的分离变数法</a:t>
            </a:r>
            <a:endParaRPr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8124" name="Object 236"/>
          <p:cNvGraphicFramePr>
            <a:graphicFrameLocks noChangeAspect="1"/>
          </p:cNvGraphicFramePr>
          <p:nvPr/>
        </p:nvGraphicFramePr>
        <p:xfrm>
          <a:off x="3124200" y="1828800"/>
          <a:ext cx="251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" name="公式" r:id="rId4" imgW="838271" imgH="221011" progId="Equation.3">
                  <p:embed/>
                </p:oleObj>
              </mc:Choice>
              <mc:Fallback>
                <p:oleObj name="公式" r:id="rId4" imgW="838271" imgH="221011" progId="Equation.3">
                  <p:embed/>
                  <p:pic>
                    <p:nvPicPr>
                      <p:cNvPr id="0" name="Object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828800"/>
                        <a:ext cx="2514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25" name="Object 237"/>
          <p:cNvGraphicFramePr>
            <a:graphicFrameLocks noChangeAspect="1"/>
          </p:cNvGraphicFramePr>
          <p:nvPr/>
        </p:nvGraphicFramePr>
        <p:xfrm>
          <a:off x="3124200" y="4495800"/>
          <a:ext cx="56943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" name="公式" r:id="rId6" imgW="1935551" imgH="228647" progId="Equation.3">
                  <p:embed/>
                </p:oleObj>
              </mc:Choice>
              <mc:Fallback>
                <p:oleObj name="公式" r:id="rId6" imgW="1935551" imgH="228647" progId="Equation.3">
                  <p:embed/>
                  <p:pic>
                    <p:nvPicPr>
                      <p:cNvPr id="0" name="Object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495800"/>
                        <a:ext cx="56943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26" name="Object 238"/>
          <p:cNvGraphicFramePr>
            <a:graphicFrameLocks noChangeAspect="1"/>
          </p:cNvGraphicFramePr>
          <p:nvPr/>
        </p:nvGraphicFramePr>
        <p:xfrm>
          <a:off x="3124200" y="3657600"/>
          <a:ext cx="52355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5" name="公式" r:id="rId8" imgW="1881963" imgH="228647" progId="Equation.3">
                  <p:embed/>
                </p:oleObj>
              </mc:Choice>
              <mc:Fallback>
                <p:oleObj name="公式" r:id="rId8" imgW="1881963" imgH="228647" progId="Equation.3">
                  <p:embed/>
                  <p:pic>
                    <p:nvPicPr>
                      <p:cNvPr id="0" name="Object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657600"/>
                        <a:ext cx="52355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27" name="Object 239"/>
          <p:cNvGraphicFramePr>
            <a:graphicFrameLocks noChangeAspect="1"/>
          </p:cNvGraphicFramePr>
          <p:nvPr/>
        </p:nvGraphicFramePr>
        <p:xfrm>
          <a:off x="3200400" y="2438400"/>
          <a:ext cx="23606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" name="公式" r:id="rId10" imgW="792338" imgH="228647" progId="Equation.3">
                  <p:embed/>
                </p:oleObj>
              </mc:Choice>
              <mc:Fallback>
                <p:oleObj name="公式" r:id="rId10" imgW="792338" imgH="228647" progId="Equation.3">
                  <p:embed/>
                  <p:pic>
                    <p:nvPicPr>
                      <p:cNvPr id="0" name="Object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38400"/>
                        <a:ext cx="23606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28" name="Object 240"/>
          <p:cNvGraphicFramePr>
            <a:graphicFrameLocks noChangeAspect="1"/>
          </p:cNvGraphicFramePr>
          <p:nvPr/>
        </p:nvGraphicFramePr>
        <p:xfrm>
          <a:off x="3124200" y="3048000"/>
          <a:ext cx="23272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" name="公式" r:id="rId12" imgW="777453" imgH="228647" progId="Equation.3">
                  <p:embed/>
                </p:oleObj>
              </mc:Choice>
              <mc:Fallback>
                <p:oleObj name="公式" r:id="rId12" imgW="777453" imgH="228647" progId="Equation.3">
                  <p:embed/>
                  <p:pic>
                    <p:nvPicPr>
                      <p:cNvPr id="0" name="Object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048000"/>
                        <a:ext cx="23272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29" name="AutoShape 241"/>
          <p:cNvSpPr>
            <a:spLocks/>
          </p:cNvSpPr>
          <p:nvPr/>
        </p:nvSpPr>
        <p:spPr bwMode="auto">
          <a:xfrm>
            <a:off x="2895600" y="28194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8130" name="AutoShape 242"/>
          <p:cNvSpPr>
            <a:spLocks/>
          </p:cNvSpPr>
          <p:nvPr/>
        </p:nvSpPr>
        <p:spPr bwMode="auto">
          <a:xfrm>
            <a:off x="2667000" y="41148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8132" name="Rectangle 244"/>
          <p:cNvSpPr>
            <a:spLocks noChangeArrowheads="1"/>
          </p:cNvSpPr>
          <p:nvPr/>
        </p:nvSpPr>
        <p:spPr bwMode="auto">
          <a:xfrm>
            <a:off x="609600" y="152400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考虑定解问题：</a:t>
            </a:r>
          </a:p>
        </p:txBody>
      </p:sp>
      <p:sp>
        <p:nvSpPr>
          <p:cNvPr id="38133" name="Rectangle 245"/>
          <p:cNvSpPr>
            <a:spLocks noChangeArrowheads="1"/>
          </p:cNvSpPr>
          <p:nvPr/>
        </p:nvSpPr>
        <p:spPr bwMode="auto">
          <a:xfrm>
            <a:off x="838200" y="19812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泛定方程</a:t>
            </a:r>
          </a:p>
        </p:txBody>
      </p:sp>
      <p:sp>
        <p:nvSpPr>
          <p:cNvPr id="38134" name="Rectangle 246"/>
          <p:cNvSpPr>
            <a:spLocks noChangeArrowheads="1"/>
          </p:cNvSpPr>
          <p:nvPr/>
        </p:nvSpPr>
        <p:spPr bwMode="auto">
          <a:xfrm>
            <a:off x="914400" y="28956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sp>
        <p:nvSpPr>
          <p:cNvPr id="38135" name="Rectangle 247"/>
          <p:cNvSpPr>
            <a:spLocks noChangeArrowheads="1"/>
          </p:cNvSpPr>
          <p:nvPr/>
        </p:nvSpPr>
        <p:spPr bwMode="auto">
          <a:xfrm>
            <a:off x="838200" y="41148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初始条件</a:t>
            </a:r>
          </a:p>
        </p:txBody>
      </p:sp>
      <p:sp>
        <p:nvSpPr>
          <p:cNvPr id="38136" name="Rectangle 248"/>
          <p:cNvSpPr>
            <a:spLocks noChangeArrowheads="1"/>
          </p:cNvSpPr>
          <p:nvPr/>
        </p:nvSpPr>
        <p:spPr bwMode="auto">
          <a:xfrm>
            <a:off x="6781800" y="29718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弦两端固定</a:t>
            </a:r>
          </a:p>
        </p:txBody>
      </p:sp>
      <p:sp>
        <p:nvSpPr>
          <p:cNvPr id="38137" name="Rectangle 249"/>
          <p:cNvSpPr>
            <a:spLocks noChangeArrowheads="1"/>
          </p:cNvSpPr>
          <p:nvPr/>
        </p:nvSpPr>
        <p:spPr bwMode="auto">
          <a:xfrm>
            <a:off x="0" y="5562600"/>
            <a:ext cx="448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弦两端固定，之间形成驻波</a:t>
            </a:r>
          </a:p>
        </p:txBody>
      </p:sp>
      <p:graphicFrame>
        <p:nvGraphicFramePr>
          <p:cNvPr id="38138" name="Object 250"/>
          <p:cNvGraphicFramePr>
            <a:graphicFrameLocks noChangeAspect="1"/>
          </p:cNvGraphicFramePr>
          <p:nvPr/>
        </p:nvGraphicFramePr>
        <p:xfrm>
          <a:off x="4538663" y="5562600"/>
          <a:ext cx="46053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8" name="公式" r:id="rId14" imgW="1790523" imgH="190469" progId="Equation.3">
                  <p:embed/>
                </p:oleObj>
              </mc:Choice>
              <mc:Fallback>
                <p:oleObj name="公式" r:id="rId14" imgW="1790523" imgH="190469" progId="Equation.3">
                  <p:embed/>
                  <p:pic>
                    <p:nvPicPr>
                      <p:cNvPr id="0" name="Object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5562600"/>
                        <a:ext cx="46053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39" name="Object 251"/>
          <p:cNvGraphicFramePr>
            <a:graphicFrameLocks noChangeAspect="1"/>
          </p:cNvGraphicFramePr>
          <p:nvPr/>
        </p:nvGraphicFramePr>
        <p:xfrm>
          <a:off x="3733800" y="6264275"/>
          <a:ext cx="32893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9" name="公式" r:id="rId16" imgW="1104935" imgH="182833" progId="Equation.3">
                  <p:embed/>
                </p:oleObj>
              </mc:Choice>
              <mc:Fallback>
                <p:oleObj name="公式" r:id="rId16" imgW="1104935" imgH="182833" progId="Equation.3">
                  <p:embed/>
                  <p:pic>
                    <p:nvPicPr>
                      <p:cNvPr id="0" name="Object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264275"/>
                        <a:ext cx="32893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40" name="Rectangle 252"/>
          <p:cNvSpPr>
            <a:spLocks noChangeArrowheads="1"/>
          </p:cNvSpPr>
          <p:nvPr/>
        </p:nvSpPr>
        <p:spPr bwMode="auto">
          <a:xfrm>
            <a:off x="457200" y="6338888"/>
            <a:ext cx="233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驻波的一般式</a:t>
            </a:r>
          </a:p>
        </p:txBody>
      </p:sp>
      <p:sp>
        <p:nvSpPr>
          <p:cNvPr id="38141" name="Rectangle 253"/>
          <p:cNvSpPr>
            <a:spLocks noChangeArrowheads="1"/>
          </p:cNvSpPr>
          <p:nvPr/>
        </p:nvSpPr>
        <p:spPr bwMode="auto">
          <a:xfrm>
            <a:off x="7524750" y="6338888"/>
            <a:ext cx="1619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分离变量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3"/>
          <p:cNvSpPr>
            <a:spLocks noChangeShapeType="1"/>
          </p:cNvSpPr>
          <p:nvPr/>
        </p:nvSpPr>
        <p:spPr bwMode="auto">
          <a:xfrm flipH="1">
            <a:off x="914400" y="21336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2514600" y="0"/>
          <a:ext cx="251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" name="公式" r:id="rId3" imgW="838271" imgH="221011" progId="Equation.3">
                  <p:embed/>
                </p:oleObj>
              </mc:Choice>
              <mc:Fallback>
                <p:oleObj name="公式" r:id="rId3" imgW="838271" imgH="22101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0"/>
                        <a:ext cx="2514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8"/>
          <p:cNvGraphicFramePr>
            <a:graphicFrameLocks noChangeAspect="1"/>
          </p:cNvGraphicFramePr>
          <p:nvPr/>
        </p:nvGraphicFramePr>
        <p:xfrm>
          <a:off x="2667000" y="609600"/>
          <a:ext cx="23606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5" name="公式" r:id="rId5" imgW="792338" imgH="228647" progId="Equation.3">
                  <p:embed/>
                </p:oleObj>
              </mc:Choice>
              <mc:Fallback>
                <p:oleObj name="公式" r:id="rId5" imgW="792338" imgH="22864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09600"/>
                        <a:ext cx="23606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9"/>
          <p:cNvGraphicFramePr>
            <a:graphicFrameLocks noChangeAspect="1"/>
          </p:cNvGraphicFramePr>
          <p:nvPr/>
        </p:nvGraphicFramePr>
        <p:xfrm>
          <a:off x="2743200" y="1371600"/>
          <a:ext cx="23272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6" name="公式" r:id="rId7" imgW="777453" imgH="228647" progId="Equation.3">
                  <p:embed/>
                </p:oleObj>
              </mc:Choice>
              <mc:Fallback>
                <p:oleObj name="公式" r:id="rId7" imgW="777453" imgH="22864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371600"/>
                        <a:ext cx="23272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AutoShape 10"/>
          <p:cNvSpPr>
            <a:spLocks/>
          </p:cNvSpPr>
          <p:nvPr/>
        </p:nvSpPr>
        <p:spPr bwMode="auto">
          <a:xfrm>
            <a:off x="2286000" y="9906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8199" name="Rectangle 14"/>
          <p:cNvSpPr>
            <a:spLocks noChangeArrowheads="1"/>
          </p:cNvSpPr>
          <p:nvPr/>
        </p:nvSpPr>
        <p:spPr bwMode="auto">
          <a:xfrm>
            <a:off x="457200" y="10668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sp>
        <p:nvSpPr>
          <p:cNvPr id="319504" name="Rectangle 16"/>
          <p:cNvSpPr>
            <a:spLocks noChangeArrowheads="1"/>
          </p:cNvSpPr>
          <p:nvPr/>
        </p:nvSpPr>
        <p:spPr bwMode="auto">
          <a:xfrm>
            <a:off x="0" y="28194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代入泛定方程</a:t>
            </a:r>
          </a:p>
        </p:txBody>
      </p:sp>
      <p:graphicFrame>
        <p:nvGraphicFramePr>
          <p:cNvPr id="319507" name="Object 19"/>
          <p:cNvGraphicFramePr>
            <a:graphicFrameLocks noChangeAspect="1"/>
          </p:cNvGraphicFramePr>
          <p:nvPr/>
        </p:nvGraphicFramePr>
        <p:xfrm>
          <a:off x="2971800" y="2133600"/>
          <a:ext cx="32893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7" name="公式" r:id="rId9" imgW="1104935" imgH="182833" progId="Equation.3">
                  <p:embed/>
                </p:oleObj>
              </mc:Choice>
              <mc:Fallback>
                <p:oleObj name="公式" r:id="rId9" imgW="1104935" imgH="18283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0"/>
                        <a:ext cx="32893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09" name="Object 21"/>
          <p:cNvGraphicFramePr>
            <a:graphicFrameLocks noChangeAspect="1"/>
          </p:cNvGraphicFramePr>
          <p:nvPr/>
        </p:nvGraphicFramePr>
        <p:xfrm>
          <a:off x="3124200" y="2743200"/>
          <a:ext cx="52847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8" name="公式" r:id="rId11" imgW="1790523" imgH="205740" progId="Equation.3">
                  <p:embed/>
                </p:oleObj>
              </mc:Choice>
              <mc:Fallback>
                <p:oleObj name="公式" r:id="rId11" imgW="1790523" imgH="2057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43200"/>
                        <a:ext cx="52847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10" name="Rectangle 22"/>
          <p:cNvSpPr>
            <a:spLocks noChangeArrowheads="1"/>
          </p:cNvSpPr>
          <p:nvPr/>
        </p:nvSpPr>
        <p:spPr bwMode="auto">
          <a:xfrm>
            <a:off x="0" y="35814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代入边界条件</a:t>
            </a:r>
          </a:p>
        </p:txBody>
      </p:sp>
      <p:graphicFrame>
        <p:nvGraphicFramePr>
          <p:cNvPr id="319511" name="Object 23"/>
          <p:cNvGraphicFramePr>
            <a:graphicFrameLocks noChangeAspect="1"/>
          </p:cNvGraphicFramePr>
          <p:nvPr/>
        </p:nvGraphicFramePr>
        <p:xfrm>
          <a:off x="2743200" y="3505200"/>
          <a:ext cx="24399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9" name="公式" r:id="rId13" imgW="815305" imgH="182833" progId="Equation.3">
                  <p:embed/>
                </p:oleObj>
              </mc:Choice>
              <mc:Fallback>
                <p:oleObj name="公式" r:id="rId13" imgW="815305" imgH="18283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05200"/>
                        <a:ext cx="24399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2" name="Object 24"/>
          <p:cNvGraphicFramePr>
            <a:graphicFrameLocks noChangeAspect="1"/>
          </p:cNvGraphicFramePr>
          <p:nvPr/>
        </p:nvGraphicFramePr>
        <p:xfrm>
          <a:off x="2782888" y="4114800"/>
          <a:ext cx="23606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0" name="公式" r:id="rId15" imgW="792338" imgH="182833" progId="Equation.3">
                  <p:embed/>
                </p:oleObj>
              </mc:Choice>
              <mc:Fallback>
                <p:oleObj name="公式" r:id="rId15" imgW="792338" imgH="18283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4114800"/>
                        <a:ext cx="236061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13" name="AutoShape 25"/>
          <p:cNvSpPr>
            <a:spLocks/>
          </p:cNvSpPr>
          <p:nvPr/>
        </p:nvSpPr>
        <p:spPr bwMode="auto">
          <a:xfrm>
            <a:off x="2514600" y="37338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19514" name="AutoShape 26"/>
          <p:cNvSpPr>
            <a:spLocks noChangeArrowheads="1"/>
          </p:cNvSpPr>
          <p:nvPr/>
        </p:nvSpPr>
        <p:spPr bwMode="auto">
          <a:xfrm>
            <a:off x="5562600" y="39624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19515" name="Object 27"/>
          <p:cNvGraphicFramePr>
            <a:graphicFrameLocks noChangeAspect="1"/>
          </p:cNvGraphicFramePr>
          <p:nvPr/>
        </p:nvGraphicFramePr>
        <p:xfrm>
          <a:off x="6705600" y="3505200"/>
          <a:ext cx="16954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1" name="公式" r:id="rId17" imgW="563951" imgH="182833" progId="Equation.3">
                  <p:embed/>
                </p:oleObj>
              </mc:Choice>
              <mc:Fallback>
                <p:oleObj name="公式" r:id="rId17" imgW="563951" imgH="18283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505200"/>
                        <a:ext cx="16954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16" name="Object 28"/>
          <p:cNvGraphicFramePr>
            <a:graphicFrameLocks noChangeAspect="1"/>
          </p:cNvGraphicFramePr>
          <p:nvPr/>
        </p:nvGraphicFramePr>
        <p:xfrm>
          <a:off x="6705600" y="4114800"/>
          <a:ext cx="1625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2" name="公式" r:id="rId19" imgW="533329" imgH="182833" progId="Equation.3">
                  <p:embed/>
                </p:oleObj>
              </mc:Choice>
              <mc:Fallback>
                <p:oleObj name="公式" r:id="rId19" imgW="533329" imgH="18283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114800"/>
                        <a:ext cx="16256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17" name="AutoShape 29"/>
          <p:cNvSpPr>
            <a:spLocks/>
          </p:cNvSpPr>
          <p:nvPr/>
        </p:nvSpPr>
        <p:spPr bwMode="auto">
          <a:xfrm>
            <a:off x="6324600" y="37338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19518" name="Object 30"/>
          <p:cNvGraphicFramePr>
            <a:graphicFrameLocks noChangeAspect="1"/>
          </p:cNvGraphicFramePr>
          <p:nvPr/>
        </p:nvGraphicFramePr>
        <p:xfrm>
          <a:off x="2814638" y="4876800"/>
          <a:ext cx="29559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3" name="公式" r:id="rId21" imgW="990529" imgH="396209" progId="Equation.3">
                  <p:embed/>
                </p:oleObj>
              </mc:Choice>
              <mc:Fallback>
                <p:oleObj name="公式" r:id="rId21" imgW="990529" imgH="39620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4876800"/>
                        <a:ext cx="2955925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19" name="Rectangle 31"/>
          <p:cNvSpPr>
            <a:spLocks noChangeArrowheads="1"/>
          </p:cNvSpPr>
          <p:nvPr/>
        </p:nvSpPr>
        <p:spPr bwMode="auto">
          <a:xfrm>
            <a:off x="896938" y="5257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</a:p>
        </p:txBody>
      </p:sp>
      <p:sp>
        <p:nvSpPr>
          <p:cNvPr id="319520" name="Rectangle 32"/>
          <p:cNvSpPr>
            <a:spLocks noChangeArrowheads="1"/>
          </p:cNvSpPr>
          <p:nvPr/>
        </p:nvSpPr>
        <p:spPr bwMode="auto">
          <a:xfrm>
            <a:off x="6553200" y="5264150"/>
            <a:ext cx="2201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与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和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t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无关</a:t>
            </a:r>
          </a:p>
        </p:txBody>
      </p:sp>
      <p:graphicFrame>
        <p:nvGraphicFramePr>
          <p:cNvPr id="319521" name="Object 33"/>
          <p:cNvGraphicFramePr>
            <a:graphicFrameLocks noChangeAspect="1"/>
          </p:cNvGraphicFramePr>
          <p:nvPr/>
        </p:nvGraphicFramePr>
        <p:xfrm>
          <a:off x="4191000" y="6096000"/>
          <a:ext cx="9937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4" name="公式" r:id="rId23" imgW="320253" imgH="152290" progId="Equation.3">
                  <p:embed/>
                </p:oleObj>
              </mc:Choice>
              <mc:Fallback>
                <p:oleObj name="公式" r:id="rId23" imgW="320253" imgH="15229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6096000"/>
                        <a:ext cx="9937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522" name="Rectangle 34"/>
          <p:cNvSpPr>
            <a:spLocks noChangeArrowheads="1"/>
          </p:cNvSpPr>
          <p:nvPr/>
        </p:nvSpPr>
        <p:spPr bwMode="auto">
          <a:xfrm>
            <a:off x="1447800" y="6096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sp>
        <p:nvSpPr>
          <p:cNvPr id="319523" name="Line 35"/>
          <p:cNvSpPr>
            <a:spLocks noChangeShapeType="1"/>
          </p:cNvSpPr>
          <p:nvPr/>
        </p:nvSpPr>
        <p:spPr bwMode="auto">
          <a:xfrm flipH="1">
            <a:off x="2514600" y="4648200"/>
            <a:ext cx="61722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 flipH="1" flipV="1">
            <a:off x="0" y="2438400"/>
            <a:ext cx="7391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201613" y="3810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边界条件有</a:t>
            </a:r>
          </a:p>
        </p:txBody>
      </p:sp>
      <p:sp>
        <p:nvSpPr>
          <p:cNvPr id="320527" name="AutoShape 15"/>
          <p:cNvSpPr>
            <a:spLocks noChangeArrowheads="1"/>
          </p:cNvSpPr>
          <p:nvPr/>
        </p:nvSpPr>
        <p:spPr bwMode="auto">
          <a:xfrm>
            <a:off x="228600" y="35814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20528" name="Object 16"/>
          <p:cNvGraphicFramePr>
            <a:graphicFrameLocks noChangeAspect="1"/>
          </p:cNvGraphicFramePr>
          <p:nvPr/>
        </p:nvGraphicFramePr>
        <p:xfrm>
          <a:off x="2819400" y="0"/>
          <a:ext cx="16954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" name="公式" r:id="rId3" imgW="563951" imgH="182833" progId="Equation.3">
                  <p:embed/>
                </p:oleObj>
              </mc:Choice>
              <mc:Fallback>
                <p:oleObj name="公式" r:id="rId3" imgW="563951" imgH="18283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0"/>
                        <a:ext cx="16954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29" name="Object 17"/>
          <p:cNvGraphicFramePr>
            <a:graphicFrameLocks noChangeAspect="1"/>
          </p:cNvGraphicFramePr>
          <p:nvPr/>
        </p:nvGraphicFramePr>
        <p:xfrm>
          <a:off x="2819400" y="609600"/>
          <a:ext cx="1625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" name="公式" r:id="rId5" imgW="533329" imgH="182833" progId="Equation.3">
                  <p:embed/>
                </p:oleObj>
              </mc:Choice>
              <mc:Fallback>
                <p:oleObj name="公式" r:id="rId5" imgW="533329" imgH="18283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09600"/>
                        <a:ext cx="16256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30" name="AutoShape 18"/>
          <p:cNvSpPr>
            <a:spLocks/>
          </p:cNvSpPr>
          <p:nvPr/>
        </p:nvSpPr>
        <p:spPr bwMode="auto">
          <a:xfrm>
            <a:off x="2438400" y="2286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20531" name="Object 19"/>
          <p:cNvGraphicFramePr>
            <a:graphicFrameLocks noChangeAspect="1"/>
          </p:cNvGraphicFramePr>
          <p:nvPr/>
        </p:nvGraphicFramePr>
        <p:xfrm>
          <a:off x="2438400" y="1143000"/>
          <a:ext cx="29559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5" name="公式" r:id="rId7" imgW="990529" imgH="396209" progId="Equation.3">
                  <p:embed/>
                </p:oleObj>
              </mc:Choice>
              <mc:Fallback>
                <p:oleObj name="公式" r:id="rId7" imgW="990529" imgH="39620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43000"/>
                        <a:ext cx="2955925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32" name="Rectangle 20"/>
          <p:cNvSpPr>
            <a:spLocks noChangeArrowheads="1"/>
          </p:cNvSpPr>
          <p:nvPr/>
        </p:nvSpPr>
        <p:spPr bwMode="auto">
          <a:xfrm>
            <a:off x="4763" y="5410200"/>
            <a:ext cx="2344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&lt; 0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0533" name="Rectangle 21"/>
          <p:cNvSpPr>
            <a:spLocks noChangeArrowheads="1"/>
          </p:cNvSpPr>
          <p:nvPr/>
        </p:nvSpPr>
        <p:spPr bwMode="auto">
          <a:xfrm>
            <a:off x="425450" y="4800600"/>
            <a:ext cx="1517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以下求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</a:t>
            </a:r>
          </a:p>
        </p:txBody>
      </p:sp>
      <p:graphicFrame>
        <p:nvGraphicFramePr>
          <p:cNvPr id="320534" name="Object 22"/>
          <p:cNvGraphicFramePr>
            <a:graphicFrameLocks noChangeAspect="1"/>
          </p:cNvGraphicFramePr>
          <p:nvPr/>
        </p:nvGraphicFramePr>
        <p:xfrm>
          <a:off x="5486400" y="1447800"/>
          <a:ext cx="9937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6" name="公式" r:id="rId9" imgW="320253" imgH="152290" progId="Equation.3">
                  <p:embed/>
                </p:oleObj>
              </mc:Choice>
              <mc:Fallback>
                <p:oleObj name="公式" r:id="rId9" imgW="320253" imgH="15229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447800"/>
                        <a:ext cx="9937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36" name="Object 24"/>
          <p:cNvGraphicFramePr>
            <a:graphicFrameLocks noChangeAspect="1"/>
          </p:cNvGraphicFramePr>
          <p:nvPr/>
        </p:nvGraphicFramePr>
        <p:xfrm>
          <a:off x="2133600" y="3429000"/>
          <a:ext cx="2289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7" name="公式" r:id="rId11" imgW="762142" imgH="182833" progId="Equation.3">
                  <p:embed/>
                </p:oleObj>
              </mc:Choice>
              <mc:Fallback>
                <p:oleObj name="公式" r:id="rId11" imgW="762142" imgH="18283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22891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37" name="Object 25"/>
          <p:cNvGraphicFramePr>
            <a:graphicFrameLocks noChangeAspect="1"/>
          </p:cNvGraphicFramePr>
          <p:nvPr/>
        </p:nvGraphicFramePr>
        <p:xfrm>
          <a:off x="2209800" y="4114800"/>
          <a:ext cx="16954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8" name="公式" r:id="rId13" imgW="563951" imgH="182833" progId="Equation.3">
                  <p:embed/>
                </p:oleObj>
              </mc:Choice>
              <mc:Fallback>
                <p:oleObj name="公式" r:id="rId13" imgW="563951" imgH="18283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114800"/>
                        <a:ext cx="16954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38" name="Object 26"/>
          <p:cNvGraphicFramePr>
            <a:graphicFrameLocks noChangeAspect="1"/>
          </p:cNvGraphicFramePr>
          <p:nvPr/>
        </p:nvGraphicFramePr>
        <p:xfrm>
          <a:off x="4572000" y="4114800"/>
          <a:ext cx="1625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9" name="公式" r:id="rId15" imgW="533329" imgH="182833" progId="Equation.3">
                  <p:embed/>
                </p:oleObj>
              </mc:Choice>
              <mc:Fallback>
                <p:oleObj name="公式" r:id="rId15" imgW="533329" imgH="18283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14800"/>
                        <a:ext cx="16256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39" name="AutoShape 27"/>
          <p:cNvSpPr>
            <a:spLocks/>
          </p:cNvSpPr>
          <p:nvPr/>
        </p:nvSpPr>
        <p:spPr bwMode="auto">
          <a:xfrm>
            <a:off x="1600200" y="37338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20540" name="Object 28"/>
          <p:cNvGraphicFramePr>
            <a:graphicFrameLocks noChangeAspect="1"/>
          </p:cNvGraphicFramePr>
          <p:nvPr/>
        </p:nvGraphicFramePr>
        <p:xfrm>
          <a:off x="1676400" y="2590800"/>
          <a:ext cx="35464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0" name="公式" r:id="rId17" imgW="1196375" imgH="205740" progId="Equation.3">
                  <p:embed/>
                </p:oleObj>
              </mc:Choice>
              <mc:Fallback>
                <p:oleObj name="公式" r:id="rId17" imgW="1196375" imgH="2057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90800"/>
                        <a:ext cx="35464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41" name="Object 29"/>
          <p:cNvGraphicFramePr>
            <a:graphicFrameLocks noChangeAspect="1"/>
          </p:cNvGraphicFramePr>
          <p:nvPr/>
        </p:nvGraphicFramePr>
        <p:xfrm>
          <a:off x="3429000" y="4953000"/>
          <a:ext cx="44958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1" name="公式" r:id="rId19" imgW="1424763" imgH="228647" progId="Equation.3">
                  <p:embed/>
                </p:oleObj>
              </mc:Choice>
              <mc:Fallback>
                <p:oleObj name="公式" r:id="rId19" imgW="1424763" imgH="228647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44958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42" name="Rectangle 30"/>
          <p:cNvSpPr>
            <a:spLocks noChangeArrowheads="1"/>
          </p:cNvSpPr>
          <p:nvPr/>
        </p:nvSpPr>
        <p:spPr bwMode="auto">
          <a:xfrm>
            <a:off x="0" y="60960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而由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graphicFrame>
        <p:nvGraphicFramePr>
          <p:cNvPr id="320543" name="Object 31"/>
          <p:cNvGraphicFramePr>
            <a:graphicFrameLocks noChangeAspect="1"/>
          </p:cNvGraphicFramePr>
          <p:nvPr/>
        </p:nvGraphicFramePr>
        <p:xfrm>
          <a:off x="2590800" y="5867400"/>
          <a:ext cx="1981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2" name="公式" r:id="rId21" imgW="686013" imgH="190469" progId="Equation.3">
                  <p:embed/>
                </p:oleObj>
              </mc:Choice>
              <mc:Fallback>
                <p:oleObj name="公式" r:id="rId21" imgW="686013" imgH="19046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867400"/>
                        <a:ext cx="1981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0544" name="Object 32"/>
          <p:cNvGraphicFramePr>
            <a:graphicFrameLocks noChangeAspect="1"/>
          </p:cNvGraphicFramePr>
          <p:nvPr/>
        </p:nvGraphicFramePr>
        <p:xfrm>
          <a:off x="5527675" y="5867400"/>
          <a:ext cx="36163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3" name="公式" r:id="rId23" imgW="1348634" imgH="228647" progId="Equation.3">
                  <p:embed/>
                </p:oleObj>
              </mc:Choice>
              <mc:Fallback>
                <p:oleObj name="公式" r:id="rId23" imgW="1348634" imgH="22864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5867400"/>
                        <a:ext cx="361632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Line 2"/>
          <p:cNvSpPr>
            <a:spLocks noChangeShapeType="1"/>
          </p:cNvSpPr>
          <p:nvPr/>
        </p:nvSpPr>
        <p:spPr bwMode="auto">
          <a:xfrm flipH="1" flipV="1">
            <a:off x="0" y="1752600"/>
            <a:ext cx="9144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5" name="Rectangle 9"/>
          <p:cNvSpPr>
            <a:spLocks noChangeArrowheads="1"/>
          </p:cNvSpPr>
          <p:nvPr/>
        </p:nvSpPr>
        <p:spPr bwMode="auto">
          <a:xfrm>
            <a:off x="0" y="0"/>
            <a:ext cx="2344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&lt; 0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1553" name="Object 17"/>
          <p:cNvGraphicFramePr>
            <a:graphicFrameLocks noChangeAspect="1"/>
          </p:cNvGraphicFramePr>
          <p:nvPr/>
        </p:nvGraphicFramePr>
        <p:xfrm>
          <a:off x="3352800" y="0"/>
          <a:ext cx="44958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" name="公式" r:id="rId3" imgW="1424763" imgH="228647" progId="Equation.3">
                  <p:embed/>
                </p:oleObj>
              </mc:Choice>
              <mc:Fallback>
                <p:oleObj name="公式" r:id="rId3" imgW="1424763" imgH="22864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0"/>
                        <a:ext cx="44958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55" name="Object 19"/>
          <p:cNvGraphicFramePr>
            <a:graphicFrameLocks noChangeAspect="1"/>
          </p:cNvGraphicFramePr>
          <p:nvPr/>
        </p:nvGraphicFramePr>
        <p:xfrm>
          <a:off x="685800" y="914400"/>
          <a:ext cx="1981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" name="公式" r:id="rId5" imgW="686013" imgH="190469" progId="Equation.3">
                  <p:embed/>
                </p:oleObj>
              </mc:Choice>
              <mc:Fallback>
                <p:oleObj name="公式" r:id="rId5" imgW="686013" imgH="1904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1981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56" name="Object 20"/>
          <p:cNvGraphicFramePr>
            <a:graphicFrameLocks noChangeAspect="1"/>
          </p:cNvGraphicFramePr>
          <p:nvPr/>
        </p:nvGraphicFramePr>
        <p:xfrm>
          <a:off x="4953000" y="914400"/>
          <a:ext cx="36163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7" name="公式" r:id="rId7" imgW="1348634" imgH="228647" progId="Equation.3">
                  <p:embed/>
                </p:oleObj>
              </mc:Choice>
              <mc:Fallback>
                <p:oleObj name="公式" r:id="rId7" imgW="1348634" imgH="22864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914400"/>
                        <a:ext cx="361632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57" name="AutoShape 21"/>
          <p:cNvSpPr>
            <a:spLocks noChangeArrowheads="1"/>
          </p:cNvSpPr>
          <p:nvPr/>
        </p:nvSpPr>
        <p:spPr bwMode="auto">
          <a:xfrm>
            <a:off x="304800" y="20574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21558" name="Object 22"/>
          <p:cNvGraphicFramePr>
            <a:graphicFrameLocks noChangeAspect="1"/>
          </p:cNvGraphicFramePr>
          <p:nvPr/>
        </p:nvGraphicFramePr>
        <p:xfrm>
          <a:off x="1219200" y="1905000"/>
          <a:ext cx="35020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" name="公式" r:id="rId9" imgW="1234653" imgH="190469" progId="Equation.3">
                  <p:embed/>
                </p:oleObj>
              </mc:Choice>
              <mc:Fallback>
                <p:oleObj name="公式" r:id="rId9" imgW="1234653" imgH="19046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35020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59" name="Object 23"/>
          <p:cNvGraphicFramePr>
            <a:graphicFrameLocks noChangeAspect="1"/>
          </p:cNvGraphicFramePr>
          <p:nvPr/>
        </p:nvGraphicFramePr>
        <p:xfrm>
          <a:off x="6858000" y="1905000"/>
          <a:ext cx="12573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9" name="公式" r:id="rId11" imgW="381071" imgH="152290" progId="Equation.3">
                  <p:embed/>
                </p:oleObj>
              </mc:Choice>
              <mc:Fallback>
                <p:oleObj name="公式" r:id="rId11" imgW="381071" imgH="15229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05000"/>
                        <a:ext cx="12573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60" name="AutoShape 24"/>
          <p:cNvSpPr>
            <a:spLocks noChangeArrowheads="1"/>
          </p:cNvSpPr>
          <p:nvPr/>
        </p:nvSpPr>
        <p:spPr bwMode="auto">
          <a:xfrm>
            <a:off x="6019800" y="19812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21561" name="AutoShape 25"/>
          <p:cNvSpPr>
            <a:spLocks noChangeArrowheads="1"/>
          </p:cNvSpPr>
          <p:nvPr/>
        </p:nvSpPr>
        <p:spPr bwMode="auto">
          <a:xfrm>
            <a:off x="304800" y="27432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21562" name="Object 26"/>
          <p:cNvGraphicFramePr>
            <a:graphicFrameLocks noChangeAspect="1"/>
          </p:cNvGraphicFramePr>
          <p:nvPr/>
        </p:nvGraphicFramePr>
        <p:xfrm>
          <a:off x="1143000" y="2590800"/>
          <a:ext cx="19669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0" name="公式" r:id="rId13" imgW="609458" imgH="182833" progId="Equation.3">
                  <p:embed/>
                </p:oleObj>
              </mc:Choice>
              <mc:Fallback>
                <p:oleObj name="公式" r:id="rId13" imgW="609458" imgH="18283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90800"/>
                        <a:ext cx="196691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63" name="Rectangle 27"/>
          <p:cNvSpPr>
            <a:spLocks noChangeArrowheads="1"/>
          </p:cNvSpPr>
          <p:nvPr/>
        </p:nvSpPr>
        <p:spPr bwMode="auto">
          <a:xfrm>
            <a:off x="3505200" y="2590800"/>
            <a:ext cx="288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故 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&lt; 0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不可能</a:t>
            </a:r>
          </a:p>
        </p:txBody>
      </p:sp>
      <p:sp>
        <p:nvSpPr>
          <p:cNvPr id="321564" name="Line 28"/>
          <p:cNvSpPr>
            <a:spLocks noChangeShapeType="1"/>
          </p:cNvSpPr>
          <p:nvPr/>
        </p:nvSpPr>
        <p:spPr bwMode="auto">
          <a:xfrm flipH="1">
            <a:off x="0" y="32004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65" name="Rectangle 29"/>
          <p:cNvSpPr>
            <a:spLocks noChangeArrowheads="1"/>
          </p:cNvSpPr>
          <p:nvPr/>
        </p:nvSpPr>
        <p:spPr bwMode="auto">
          <a:xfrm>
            <a:off x="0" y="3352800"/>
            <a:ext cx="2344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= 0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1567" name="Object 31"/>
          <p:cNvGraphicFramePr>
            <a:graphicFrameLocks noChangeAspect="1"/>
          </p:cNvGraphicFramePr>
          <p:nvPr/>
        </p:nvGraphicFramePr>
        <p:xfrm>
          <a:off x="3352800" y="3962400"/>
          <a:ext cx="25638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1" name="公式" r:id="rId15" imgW="799994" imgH="190469" progId="Equation.3">
                  <p:embed/>
                </p:oleObj>
              </mc:Choice>
              <mc:Fallback>
                <p:oleObj name="公式" r:id="rId15" imgW="799994" imgH="19046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962400"/>
                        <a:ext cx="25638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68" name="Object 32"/>
          <p:cNvGraphicFramePr>
            <a:graphicFrameLocks noChangeAspect="1"/>
          </p:cNvGraphicFramePr>
          <p:nvPr/>
        </p:nvGraphicFramePr>
        <p:xfrm>
          <a:off x="3276600" y="3352800"/>
          <a:ext cx="2289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2" name="公式" r:id="rId17" imgW="762142" imgH="182833" progId="Equation.3">
                  <p:embed/>
                </p:oleObj>
              </mc:Choice>
              <mc:Fallback>
                <p:oleObj name="公式" r:id="rId17" imgW="762142" imgH="182833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352800"/>
                        <a:ext cx="22891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69" name="Object 33"/>
          <p:cNvGraphicFramePr>
            <a:graphicFrameLocks noChangeAspect="1"/>
          </p:cNvGraphicFramePr>
          <p:nvPr/>
        </p:nvGraphicFramePr>
        <p:xfrm>
          <a:off x="7086600" y="3352800"/>
          <a:ext cx="12509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3" name="公式" r:id="rId19" imgW="411693" imgH="152290" progId="Equation.3">
                  <p:embed/>
                </p:oleObj>
              </mc:Choice>
              <mc:Fallback>
                <p:oleObj name="公式" r:id="rId19" imgW="411693" imgH="15229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352800"/>
                        <a:ext cx="12509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70" name="AutoShape 34"/>
          <p:cNvSpPr>
            <a:spLocks noChangeArrowheads="1"/>
          </p:cNvSpPr>
          <p:nvPr/>
        </p:nvSpPr>
        <p:spPr bwMode="auto">
          <a:xfrm>
            <a:off x="0" y="56388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21571" name="Object 35"/>
          <p:cNvGraphicFramePr>
            <a:graphicFrameLocks noChangeAspect="1"/>
          </p:cNvGraphicFramePr>
          <p:nvPr/>
        </p:nvGraphicFramePr>
        <p:xfrm>
          <a:off x="2438400" y="4648200"/>
          <a:ext cx="11985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4" name="公式" r:id="rId21" imgW="411693" imgH="190469" progId="Equation.3">
                  <p:embed/>
                </p:oleObj>
              </mc:Choice>
              <mc:Fallback>
                <p:oleObj name="公式" r:id="rId21" imgW="411693" imgH="190469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11985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72" name="Rectangle 36"/>
          <p:cNvSpPr>
            <a:spLocks noChangeArrowheads="1"/>
          </p:cNvSpPr>
          <p:nvPr/>
        </p:nvSpPr>
        <p:spPr bwMode="auto">
          <a:xfrm>
            <a:off x="0" y="45720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而由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graphicFrame>
        <p:nvGraphicFramePr>
          <p:cNvPr id="321573" name="Object 37"/>
          <p:cNvGraphicFramePr>
            <a:graphicFrameLocks noChangeAspect="1"/>
          </p:cNvGraphicFramePr>
          <p:nvPr/>
        </p:nvGraphicFramePr>
        <p:xfrm>
          <a:off x="4724400" y="4648200"/>
          <a:ext cx="232568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" name="公式" r:id="rId23" imgW="723865" imgH="190469" progId="Equation.3">
                  <p:embed/>
                </p:oleObj>
              </mc:Choice>
              <mc:Fallback>
                <p:oleObj name="公式" r:id="rId23" imgW="723865" imgH="19046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48200"/>
                        <a:ext cx="2325688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74" name="Line 38"/>
          <p:cNvSpPr>
            <a:spLocks noChangeShapeType="1"/>
          </p:cNvSpPr>
          <p:nvPr/>
        </p:nvSpPr>
        <p:spPr bwMode="auto">
          <a:xfrm flipH="1">
            <a:off x="4876800" y="5257800"/>
            <a:ext cx="42672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1575" name="Object 39"/>
          <p:cNvGraphicFramePr>
            <a:graphicFrameLocks noChangeAspect="1"/>
          </p:cNvGraphicFramePr>
          <p:nvPr/>
        </p:nvGraphicFramePr>
        <p:xfrm>
          <a:off x="820738" y="5486400"/>
          <a:ext cx="26844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6" name="公式" r:id="rId25" imgW="1081969" imgH="190469" progId="Equation.3">
                  <p:embed/>
                </p:oleObj>
              </mc:Choice>
              <mc:Fallback>
                <p:oleObj name="公式" r:id="rId25" imgW="1081969" imgH="19046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5486400"/>
                        <a:ext cx="26844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76" name="Object 40"/>
          <p:cNvGraphicFramePr>
            <a:graphicFrameLocks noChangeAspect="1"/>
          </p:cNvGraphicFramePr>
          <p:nvPr/>
        </p:nvGraphicFramePr>
        <p:xfrm>
          <a:off x="4267200" y="5538788"/>
          <a:ext cx="196691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7" name="公式" r:id="rId27" imgW="609458" imgH="182833" progId="Equation.3">
                  <p:embed/>
                </p:oleObj>
              </mc:Choice>
              <mc:Fallback>
                <p:oleObj name="公式" r:id="rId27" imgW="609458" imgH="182833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538788"/>
                        <a:ext cx="1966913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77" name="Rectangle 41"/>
          <p:cNvSpPr>
            <a:spLocks noChangeArrowheads="1"/>
          </p:cNvSpPr>
          <p:nvPr/>
        </p:nvSpPr>
        <p:spPr bwMode="auto">
          <a:xfrm>
            <a:off x="6618288" y="5653088"/>
            <a:ext cx="252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故 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=0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不可能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74" name="Line 14"/>
          <p:cNvSpPr>
            <a:spLocks noChangeShapeType="1"/>
          </p:cNvSpPr>
          <p:nvPr/>
        </p:nvSpPr>
        <p:spPr bwMode="auto">
          <a:xfrm flipH="1">
            <a:off x="6096000" y="45720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2575" name="Rectangle 15"/>
          <p:cNvSpPr>
            <a:spLocks noChangeArrowheads="1"/>
          </p:cNvSpPr>
          <p:nvPr/>
        </p:nvSpPr>
        <p:spPr bwMode="auto">
          <a:xfrm>
            <a:off x="0" y="0"/>
            <a:ext cx="2344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&gt; 0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22576" name="Object 16"/>
          <p:cNvGraphicFramePr>
            <a:graphicFrameLocks noChangeAspect="1"/>
          </p:cNvGraphicFramePr>
          <p:nvPr/>
        </p:nvGraphicFramePr>
        <p:xfrm>
          <a:off x="1295400" y="1219200"/>
          <a:ext cx="50323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" name="公式" r:id="rId3" imgW="1904929" imgH="228647" progId="Equation.3">
                  <p:embed/>
                </p:oleObj>
              </mc:Choice>
              <mc:Fallback>
                <p:oleObj name="公式" r:id="rId3" imgW="1904929" imgH="22864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9200"/>
                        <a:ext cx="50323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7" name="Object 17"/>
          <p:cNvGraphicFramePr>
            <a:graphicFrameLocks noChangeAspect="1"/>
          </p:cNvGraphicFramePr>
          <p:nvPr/>
        </p:nvGraphicFramePr>
        <p:xfrm>
          <a:off x="1219200" y="533400"/>
          <a:ext cx="2289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0" name="公式" r:id="rId5" imgW="762142" imgH="182833" progId="Equation.3">
                  <p:embed/>
                </p:oleObj>
              </mc:Choice>
              <mc:Fallback>
                <p:oleObj name="公式" r:id="rId5" imgW="762142" imgH="18283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3400"/>
                        <a:ext cx="22891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79" name="AutoShape 19"/>
          <p:cNvSpPr>
            <a:spLocks noChangeArrowheads="1"/>
          </p:cNvSpPr>
          <p:nvPr/>
        </p:nvSpPr>
        <p:spPr bwMode="auto">
          <a:xfrm>
            <a:off x="228600" y="49530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22580" name="Object 20"/>
          <p:cNvGraphicFramePr>
            <a:graphicFrameLocks noChangeAspect="1"/>
          </p:cNvGraphicFramePr>
          <p:nvPr/>
        </p:nvGraphicFramePr>
        <p:xfrm>
          <a:off x="2895600" y="3886200"/>
          <a:ext cx="11985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1" name="公式" r:id="rId7" imgW="411693" imgH="190469" progId="Equation.3">
                  <p:embed/>
                </p:oleObj>
              </mc:Choice>
              <mc:Fallback>
                <p:oleObj name="公式" r:id="rId7" imgW="411693" imgH="19046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86200"/>
                        <a:ext cx="11985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81" name="Rectangle 21"/>
          <p:cNvSpPr>
            <a:spLocks noChangeArrowheads="1"/>
          </p:cNvSpPr>
          <p:nvPr/>
        </p:nvSpPr>
        <p:spPr bwMode="auto">
          <a:xfrm>
            <a:off x="0" y="22860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而由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sp>
        <p:nvSpPr>
          <p:cNvPr id="322583" name="Line 23"/>
          <p:cNvSpPr>
            <a:spLocks noChangeShapeType="1"/>
          </p:cNvSpPr>
          <p:nvPr/>
        </p:nvSpPr>
        <p:spPr bwMode="auto">
          <a:xfrm flipH="1">
            <a:off x="4876800" y="1981200"/>
            <a:ext cx="426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2587" name="Object 27"/>
          <p:cNvGraphicFramePr>
            <a:graphicFrameLocks noChangeAspect="1"/>
          </p:cNvGraphicFramePr>
          <p:nvPr/>
        </p:nvGraphicFramePr>
        <p:xfrm>
          <a:off x="2819400" y="2057400"/>
          <a:ext cx="16002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2" name="公式" r:id="rId9" imgW="396382" imgH="190469" progId="Equation.3">
                  <p:embed/>
                </p:oleObj>
              </mc:Choice>
              <mc:Fallback>
                <p:oleObj name="公式" r:id="rId9" imgW="396382" imgH="19046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57400"/>
                        <a:ext cx="16002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88" name="Object 28"/>
          <p:cNvGraphicFramePr>
            <a:graphicFrameLocks noChangeAspect="1"/>
          </p:cNvGraphicFramePr>
          <p:nvPr/>
        </p:nvGraphicFramePr>
        <p:xfrm>
          <a:off x="2819400" y="2971800"/>
          <a:ext cx="30368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" name="公式" r:id="rId11" imgW="952677" imgH="228647" progId="Equation.3">
                  <p:embed/>
                </p:oleObj>
              </mc:Choice>
              <mc:Fallback>
                <p:oleObj name="公式" r:id="rId11" imgW="952677" imgH="22864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971800"/>
                        <a:ext cx="3036888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1447800" y="3886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因为</a:t>
            </a:r>
          </a:p>
        </p:txBody>
      </p:sp>
      <p:sp>
        <p:nvSpPr>
          <p:cNvPr id="322591" name="AutoShape 31"/>
          <p:cNvSpPr>
            <a:spLocks/>
          </p:cNvSpPr>
          <p:nvPr/>
        </p:nvSpPr>
        <p:spPr bwMode="auto">
          <a:xfrm>
            <a:off x="2514600" y="25146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22592" name="Object 32"/>
          <p:cNvGraphicFramePr>
            <a:graphicFrameLocks noChangeAspect="1"/>
          </p:cNvGraphicFramePr>
          <p:nvPr/>
        </p:nvGraphicFramePr>
        <p:xfrm>
          <a:off x="6699250" y="3657600"/>
          <a:ext cx="24447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4" name="公式" r:id="rId13" imgW="762142" imgH="228647" progId="Equation.3">
                  <p:embed/>
                </p:oleObj>
              </mc:Choice>
              <mc:Fallback>
                <p:oleObj name="公式" r:id="rId13" imgW="762142" imgH="22864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3657600"/>
                        <a:ext cx="244475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93" name="Rectangle 33"/>
          <p:cNvSpPr>
            <a:spLocks noChangeArrowheads="1"/>
          </p:cNvSpPr>
          <p:nvPr/>
        </p:nvSpPr>
        <p:spPr bwMode="auto">
          <a:xfrm>
            <a:off x="5638800" y="3886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所以</a:t>
            </a:r>
          </a:p>
        </p:txBody>
      </p:sp>
      <p:graphicFrame>
        <p:nvGraphicFramePr>
          <p:cNvPr id="322594" name="Object 34"/>
          <p:cNvGraphicFramePr>
            <a:graphicFrameLocks noChangeAspect="1"/>
          </p:cNvGraphicFramePr>
          <p:nvPr/>
        </p:nvGraphicFramePr>
        <p:xfrm>
          <a:off x="1433513" y="4800600"/>
          <a:ext cx="2168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5" name="公式" r:id="rId15" imgW="678357" imgH="228647" progId="Equation.3">
                  <p:embed/>
                </p:oleObj>
              </mc:Choice>
              <mc:Fallback>
                <p:oleObj name="公式" r:id="rId15" imgW="678357" imgH="22864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4800600"/>
                        <a:ext cx="21685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95" name="AutoShape 35"/>
          <p:cNvSpPr>
            <a:spLocks noChangeArrowheads="1"/>
          </p:cNvSpPr>
          <p:nvPr/>
        </p:nvSpPr>
        <p:spPr bwMode="auto">
          <a:xfrm>
            <a:off x="228600" y="60198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22596" name="Object 36"/>
          <p:cNvGraphicFramePr>
            <a:graphicFrameLocks noChangeAspect="1"/>
          </p:cNvGraphicFramePr>
          <p:nvPr/>
        </p:nvGraphicFramePr>
        <p:xfrm>
          <a:off x="1447800" y="5719763"/>
          <a:ext cx="18542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6" name="公式" r:id="rId17" imgW="571606" imgH="396209" progId="Equation.3">
                  <p:embed/>
                </p:oleObj>
              </mc:Choice>
              <mc:Fallback>
                <p:oleObj name="公式" r:id="rId17" imgW="571606" imgH="39620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19763"/>
                        <a:ext cx="185420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97" name="Object 37"/>
          <p:cNvGraphicFramePr>
            <a:graphicFrameLocks noChangeAspect="1"/>
          </p:cNvGraphicFramePr>
          <p:nvPr/>
        </p:nvGraphicFramePr>
        <p:xfrm>
          <a:off x="5791200" y="5486400"/>
          <a:ext cx="26257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7" name="公式" r:id="rId19" imgW="990529" imgH="373301" progId="Equation.3">
                  <p:embed/>
                </p:oleObj>
              </mc:Choice>
              <mc:Fallback>
                <p:oleObj name="公式" r:id="rId19" imgW="990529" imgH="373301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486400"/>
                        <a:ext cx="2625725" cy="11842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98" name="Rectangle 38"/>
          <p:cNvSpPr>
            <a:spLocks noChangeArrowheads="1"/>
          </p:cNvSpPr>
          <p:nvPr/>
        </p:nvSpPr>
        <p:spPr bwMode="auto">
          <a:xfrm>
            <a:off x="4191000" y="6019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有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54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Bottom"/>
            <a:lightRig rig="legacyFlat3" dir="t"/>
          </a:scene3d>
          <a:sp3d extrusionH="1801800" prstMaterial="legacyPlastic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8042" name="Rectangle 154"/>
          <p:cNvSpPr>
            <a:spLocks noChangeArrowheads="1"/>
          </p:cNvSpPr>
          <p:nvPr/>
        </p:nvSpPr>
        <p:spPr bwMode="auto">
          <a:xfrm>
            <a:off x="0" y="1066800"/>
            <a:ext cx="38100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达朗贝尔方程的适用性</a:t>
            </a:r>
          </a:p>
        </p:txBody>
      </p:sp>
      <p:sp>
        <p:nvSpPr>
          <p:cNvPr id="6148" name="Text Box 23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362200" y="152400"/>
            <a:ext cx="5019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§8.1  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齐次方程的分离变数法</a:t>
            </a:r>
            <a:endParaRPr lang="zh-CN" altLang="en-US" sz="36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3" name="Object 40"/>
          <p:cNvGraphicFramePr>
            <a:graphicFrameLocks noChangeAspect="1"/>
          </p:cNvGraphicFramePr>
          <p:nvPr/>
        </p:nvGraphicFramePr>
        <p:xfrm>
          <a:off x="1403350" y="1700213"/>
          <a:ext cx="251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name="公式" r:id="rId4" imgW="815305" imgH="198104" progId="Equation.3">
                  <p:embed/>
                </p:oleObj>
              </mc:Choice>
              <mc:Fallback>
                <p:oleObj name="公式" r:id="rId4" imgW="815305" imgH="19810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213"/>
                        <a:ext cx="2514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1"/>
          <p:cNvGraphicFramePr>
            <a:graphicFrameLocks noChangeAspect="1"/>
          </p:cNvGraphicFramePr>
          <p:nvPr/>
        </p:nvGraphicFramePr>
        <p:xfrm>
          <a:off x="1403350" y="2386013"/>
          <a:ext cx="60642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0" name="公式" r:id="rId6" imgW="2034646" imgH="205740" progId="Equation.3">
                  <p:embed/>
                </p:oleObj>
              </mc:Choice>
              <mc:Fallback>
                <p:oleObj name="公式" r:id="rId6" imgW="2034646" imgH="2057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386013"/>
                        <a:ext cx="60642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2"/>
          <p:cNvGraphicFramePr>
            <a:graphicFrameLocks noChangeAspect="1"/>
          </p:cNvGraphicFramePr>
          <p:nvPr/>
        </p:nvGraphicFramePr>
        <p:xfrm>
          <a:off x="1406525" y="3148013"/>
          <a:ext cx="62118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公式" r:id="rId8" imgW="2087809" imgH="205740" progId="Equation.3">
                  <p:embed/>
                </p:oleObj>
              </mc:Choice>
              <mc:Fallback>
                <p:oleObj name="公式" r:id="rId8" imgW="2087809" imgH="20574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3148013"/>
                        <a:ext cx="62118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AutoShape 47"/>
          <p:cNvSpPr>
            <a:spLocks/>
          </p:cNvSpPr>
          <p:nvPr/>
        </p:nvSpPr>
        <p:spPr bwMode="auto">
          <a:xfrm>
            <a:off x="793750" y="2157413"/>
            <a:ext cx="457200" cy="1447800"/>
          </a:xfrm>
          <a:prstGeom prst="leftBrace">
            <a:avLst>
              <a:gd name="adj1" fmla="val 26389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27" name="Object 1033"/>
          <p:cNvGraphicFramePr>
            <a:graphicFrameLocks noChangeAspect="1"/>
          </p:cNvGraphicFramePr>
          <p:nvPr/>
        </p:nvGraphicFramePr>
        <p:xfrm>
          <a:off x="603250" y="4213225"/>
          <a:ext cx="76644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" name="公式" r:id="rId10" imgW="2758511" imgH="350394" progId="Equation.3">
                  <p:embed/>
                </p:oleObj>
              </mc:Choice>
              <mc:Fallback>
                <p:oleObj name="公式" r:id="rId10" imgW="2758511" imgH="350394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4213225"/>
                        <a:ext cx="7664450" cy="10810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48"/>
          <p:cNvSpPr>
            <a:spLocks noChangeArrowheads="1"/>
          </p:cNvSpPr>
          <p:nvPr/>
        </p:nvSpPr>
        <p:spPr bwMode="auto">
          <a:xfrm>
            <a:off x="793750" y="5694363"/>
            <a:ext cx="37909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仅适用于少量定解条件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3" name="Line 3"/>
          <p:cNvSpPr>
            <a:spLocks noChangeShapeType="1"/>
          </p:cNvSpPr>
          <p:nvPr/>
        </p:nvSpPr>
        <p:spPr bwMode="auto">
          <a:xfrm flipH="1">
            <a:off x="4419600" y="42672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0" y="2438400"/>
            <a:ext cx="2573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由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T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满足的方程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450" name="Line 10"/>
          <p:cNvSpPr>
            <a:spLocks noChangeShapeType="1"/>
          </p:cNvSpPr>
          <p:nvPr/>
        </p:nvSpPr>
        <p:spPr bwMode="auto">
          <a:xfrm flipH="1">
            <a:off x="2971800" y="2057400"/>
            <a:ext cx="6172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56" name="Rectangle 16"/>
          <p:cNvSpPr>
            <a:spLocks noChangeArrowheads="1"/>
          </p:cNvSpPr>
          <p:nvPr/>
        </p:nvSpPr>
        <p:spPr bwMode="auto">
          <a:xfrm>
            <a:off x="2738438" y="3810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称为本征值</a:t>
            </a:r>
          </a:p>
        </p:txBody>
      </p:sp>
      <p:sp>
        <p:nvSpPr>
          <p:cNvPr id="317458" name="AutoShape 18"/>
          <p:cNvSpPr>
            <a:spLocks noChangeArrowheads="1"/>
          </p:cNvSpPr>
          <p:nvPr/>
        </p:nvSpPr>
        <p:spPr bwMode="auto">
          <a:xfrm>
            <a:off x="457200" y="46482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17459" name="Object 19"/>
          <p:cNvGraphicFramePr>
            <a:graphicFrameLocks noChangeAspect="1"/>
          </p:cNvGraphicFramePr>
          <p:nvPr/>
        </p:nvGraphicFramePr>
        <p:xfrm>
          <a:off x="381000" y="0"/>
          <a:ext cx="18542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9" name="公式" r:id="rId3" imgW="571606" imgH="396209" progId="Equation.3">
                  <p:embed/>
                </p:oleObj>
              </mc:Choice>
              <mc:Fallback>
                <p:oleObj name="公式" r:id="rId3" imgW="571606" imgH="39620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0"/>
                        <a:ext cx="18542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0" name="Object 20"/>
          <p:cNvGraphicFramePr>
            <a:graphicFrameLocks noChangeAspect="1"/>
          </p:cNvGraphicFramePr>
          <p:nvPr/>
        </p:nvGraphicFramePr>
        <p:xfrm>
          <a:off x="304800" y="1143000"/>
          <a:ext cx="235426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0" name="公式" r:id="rId5" imgW="990529" imgH="373301" progId="Equation.3">
                  <p:embed/>
                </p:oleObj>
              </mc:Choice>
              <mc:Fallback>
                <p:oleObj name="公式" r:id="rId5" imgW="990529" imgH="37330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2354263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2" name="Rectangle 22"/>
          <p:cNvSpPr>
            <a:spLocks noChangeArrowheads="1"/>
          </p:cNvSpPr>
          <p:nvPr/>
        </p:nvSpPr>
        <p:spPr bwMode="auto">
          <a:xfrm>
            <a:off x="3200400" y="1371600"/>
            <a:ext cx="4479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Furier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级数的基本函数族</a:t>
            </a:r>
          </a:p>
        </p:txBody>
      </p:sp>
      <p:graphicFrame>
        <p:nvGraphicFramePr>
          <p:cNvPr id="317463" name="Object 23"/>
          <p:cNvGraphicFramePr>
            <a:graphicFrameLocks noChangeAspect="1"/>
          </p:cNvGraphicFramePr>
          <p:nvPr/>
        </p:nvGraphicFramePr>
        <p:xfrm>
          <a:off x="3505200" y="2286000"/>
          <a:ext cx="35464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1" name="公式" r:id="rId7" imgW="1196375" imgH="205740" progId="Equation.3">
                  <p:embed/>
                </p:oleObj>
              </mc:Choice>
              <mc:Fallback>
                <p:oleObj name="公式" r:id="rId7" imgW="1196375" imgH="2057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86000"/>
                        <a:ext cx="35464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4" name="Object 24"/>
          <p:cNvGraphicFramePr>
            <a:graphicFrameLocks noChangeAspect="1"/>
          </p:cNvGraphicFramePr>
          <p:nvPr/>
        </p:nvGraphicFramePr>
        <p:xfrm>
          <a:off x="3505200" y="2971800"/>
          <a:ext cx="424815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2" name="公式" r:id="rId9" imgW="1440074" imgH="396209" progId="Equation.3">
                  <p:embed/>
                </p:oleObj>
              </mc:Choice>
              <mc:Fallback>
                <p:oleObj name="公式" r:id="rId9" imgW="1440074" imgH="39620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971800"/>
                        <a:ext cx="424815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5" name="Object 25"/>
          <p:cNvGraphicFramePr>
            <a:graphicFrameLocks noChangeAspect="1"/>
          </p:cNvGraphicFramePr>
          <p:nvPr/>
        </p:nvGraphicFramePr>
        <p:xfrm>
          <a:off x="1655763" y="4267200"/>
          <a:ext cx="42672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3" name="公式" r:id="rId11" imgW="1821145" imgH="373301" progId="Equation.3">
                  <p:embed/>
                </p:oleObj>
              </mc:Choice>
              <mc:Fallback>
                <p:oleObj name="公式" r:id="rId11" imgW="1821145" imgH="37330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4267200"/>
                        <a:ext cx="426720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6" name="Rectangle 26"/>
          <p:cNvSpPr>
            <a:spLocks noChangeArrowheads="1"/>
          </p:cNvSpPr>
          <p:nvPr/>
        </p:nvSpPr>
        <p:spPr bwMode="auto">
          <a:xfrm>
            <a:off x="0" y="59436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分离变数的解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17467" name="Object 27"/>
          <p:cNvGraphicFramePr>
            <a:graphicFrameLocks noChangeAspect="1"/>
          </p:cNvGraphicFramePr>
          <p:nvPr/>
        </p:nvGraphicFramePr>
        <p:xfrm>
          <a:off x="2378075" y="5673725"/>
          <a:ext cx="67659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4" name="公式" r:id="rId13" imgW="2895458" imgH="373301" progId="Equation.3">
                  <p:embed/>
                </p:oleObj>
              </mc:Choice>
              <mc:Fallback>
                <p:oleObj name="公式" r:id="rId13" imgW="2895458" imgH="37330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5673725"/>
                        <a:ext cx="676592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Line 3"/>
          <p:cNvSpPr>
            <a:spLocks noChangeShapeType="1"/>
          </p:cNvSpPr>
          <p:nvPr/>
        </p:nvSpPr>
        <p:spPr bwMode="auto">
          <a:xfrm flipH="1">
            <a:off x="4495800" y="37338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304800" y="4038600"/>
            <a:ext cx="3465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 b="1" i="1">
                <a:latin typeface="Book Antiqua" panose="02040602050305030304" pitchFamily="18" charset="0"/>
                <a:ea typeface="楷体_GB2312" pitchFamily="49" charset="-122"/>
              </a:rPr>
              <a:t>当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n 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=1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，称为基波；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8469" name="Line 5"/>
          <p:cNvSpPr>
            <a:spLocks noChangeShapeType="1"/>
          </p:cNvSpPr>
          <p:nvPr/>
        </p:nvSpPr>
        <p:spPr bwMode="auto">
          <a:xfrm flipH="1">
            <a:off x="2971800" y="1219200"/>
            <a:ext cx="5943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71" name="Rectangle 7"/>
          <p:cNvSpPr>
            <a:spLocks noChangeArrowheads="1"/>
          </p:cNvSpPr>
          <p:nvPr/>
        </p:nvSpPr>
        <p:spPr bwMode="auto">
          <a:xfrm>
            <a:off x="354013" y="11430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称为本征振动</a:t>
            </a:r>
          </a:p>
        </p:txBody>
      </p:sp>
      <p:graphicFrame>
        <p:nvGraphicFramePr>
          <p:cNvPr id="318480" name="Object 16"/>
          <p:cNvGraphicFramePr>
            <a:graphicFrameLocks noChangeAspect="1"/>
          </p:cNvGraphicFramePr>
          <p:nvPr/>
        </p:nvGraphicFramePr>
        <p:xfrm>
          <a:off x="533400" y="0"/>
          <a:ext cx="67659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7" name="公式" r:id="rId3" imgW="2895458" imgH="373301" progId="Equation.3">
                  <p:embed/>
                </p:oleObj>
              </mc:Choice>
              <mc:Fallback>
                <p:oleObj name="公式" r:id="rId3" imgW="2895458" imgH="3733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0"/>
                        <a:ext cx="676592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81" name="Rectangle 17"/>
          <p:cNvSpPr>
            <a:spLocks noChangeArrowheads="1"/>
          </p:cNvSpPr>
          <p:nvPr/>
        </p:nvSpPr>
        <p:spPr bwMode="auto">
          <a:xfrm>
            <a:off x="381000" y="1752600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本征振动的角频率为</a:t>
            </a:r>
          </a:p>
        </p:txBody>
      </p:sp>
      <p:graphicFrame>
        <p:nvGraphicFramePr>
          <p:cNvPr id="318482" name="Object 18"/>
          <p:cNvGraphicFramePr>
            <a:graphicFrameLocks noChangeAspect="1"/>
          </p:cNvGraphicFramePr>
          <p:nvPr/>
        </p:nvGraphicFramePr>
        <p:xfrm>
          <a:off x="4114800" y="1371600"/>
          <a:ext cx="155416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8" name="公式" r:id="rId5" imgW="647735" imgH="373301" progId="Equation.3">
                  <p:embed/>
                </p:oleObj>
              </mc:Choice>
              <mc:Fallback>
                <p:oleObj name="公式" r:id="rId5" imgW="647735" imgH="37330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371600"/>
                        <a:ext cx="1554163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83" name="Rectangle 19"/>
          <p:cNvSpPr>
            <a:spLocks noChangeArrowheads="1"/>
          </p:cNvSpPr>
          <p:nvPr/>
        </p:nvSpPr>
        <p:spPr bwMode="auto">
          <a:xfrm>
            <a:off x="3200400" y="28956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频率为</a:t>
            </a:r>
          </a:p>
        </p:txBody>
      </p:sp>
      <p:graphicFrame>
        <p:nvGraphicFramePr>
          <p:cNvPr id="318484" name="Object 20"/>
          <p:cNvGraphicFramePr>
            <a:graphicFrameLocks noChangeAspect="1"/>
          </p:cNvGraphicFramePr>
          <p:nvPr/>
        </p:nvGraphicFramePr>
        <p:xfrm>
          <a:off x="4953000" y="2514600"/>
          <a:ext cx="1260475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9" name="公式" r:id="rId7" imgW="525674" imgH="411480" progId="Equation.3">
                  <p:embed/>
                </p:oleObj>
              </mc:Choice>
              <mc:Fallback>
                <p:oleObj name="公式" r:id="rId7" imgW="525674" imgH="411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14600"/>
                        <a:ext cx="1260475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85" name="Rectangle 21"/>
          <p:cNvSpPr>
            <a:spLocks noChangeArrowheads="1"/>
          </p:cNvSpPr>
          <p:nvPr/>
        </p:nvSpPr>
        <p:spPr bwMode="auto">
          <a:xfrm>
            <a:off x="381000" y="4953000"/>
            <a:ext cx="386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 b="1" i="1">
                <a:latin typeface="Book Antiqua" panose="02040602050305030304" pitchFamily="18" charset="0"/>
                <a:ea typeface="楷体_GB2312" pitchFamily="49" charset="-122"/>
              </a:rPr>
              <a:t>当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n 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&gt;1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，称为 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n </a:t>
            </a:r>
            <a:r>
              <a:rPr lang="zh-CN" altLang="zh-CN" sz="2800" b="1">
                <a:latin typeface="Book Antiqua" panose="02040602050305030304" pitchFamily="18" charset="0"/>
                <a:ea typeface="楷体_GB2312" pitchFamily="49" charset="-122"/>
              </a:rPr>
              <a:t>阶谐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波</a:t>
            </a:r>
          </a:p>
        </p:txBody>
      </p:sp>
      <p:graphicFrame>
        <p:nvGraphicFramePr>
          <p:cNvPr id="318486" name="Object 22"/>
          <p:cNvGraphicFramePr>
            <a:graphicFrameLocks noChangeAspect="1"/>
          </p:cNvGraphicFramePr>
          <p:nvPr/>
        </p:nvGraphicFramePr>
        <p:xfrm>
          <a:off x="4429125" y="3733800"/>
          <a:ext cx="123031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0" name="公式" r:id="rId9" imgW="510363" imgH="373301" progId="Equation.3">
                  <p:embed/>
                </p:oleObj>
              </mc:Choice>
              <mc:Fallback>
                <p:oleObj name="公式" r:id="rId9" imgW="510363" imgH="37330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3733800"/>
                        <a:ext cx="1230313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7" name="Object 23"/>
          <p:cNvGraphicFramePr>
            <a:graphicFrameLocks noChangeAspect="1"/>
          </p:cNvGraphicFramePr>
          <p:nvPr/>
        </p:nvGraphicFramePr>
        <p:xfrm>
          <a:off x="7162800" y="3733800"/>
          <a:ext cx="1087438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1" name="公式" r:id="rId11" imgW="449545" imgH="411480" progId="Equation.3">
                  <p:embed/>
                </p:oleObj>
              </mc:Choice>
              <mc:Fallback>
                <p:oleObj name="公式" r:id="rId11" imgW="449545" imgH="411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733800"/>
                        <a:ext cx="1087438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88" name="Rectangle 24"/>
          <p:cNvSpPr>
            <a:spLocks noChangeArrowheads="1"/>
          </p:cNvSpPr>
          <p:nvPr/>
        </p:nvSpPr>
        <p:spPr bwMode="auto">
          <a:xfrm>
            <a:off x="381000" y="5638800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本征振动的线性叠加仍满足泛定方程和边界条件，故为一般解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91" name="Line 19"/>
          <p:cNvSpPr>
            <a:spLocks noChangeShapeType="1"/>
          </p:cNvSpPr>
          <p:nvPr/>
        </p:nvSpPr>
        <p:spPr bwMode="auto">
          <a:xfrm flipH="1">
            <a:off x="2965450" y="1219200"/>
            <a:ext cx="59499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0293" name="Object 21"/>
          <p:cNvGraphicFramePr>
            <a:graphicFrameLocks noChangeAspect="1"/>
          </p:cNvGraphicFramePr>
          <p:nvPr/>
        </p:nvGraphicFramePr>
        <p:xfrm>
          <a:off x="527050" y="0"/>
          <a:ext cx="67659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6" name="公式" r:id="rId3" imgW="2895458" imgH="373301" progId="Equation.3">
                  <p:embed/>
                </p:oleObj>
              </mc:Choice>
              <mc:Fallback>
                <p:oleObj name="公式" r:id="rId3" imgW="2895458" imgH="37330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0"/>
                        <a:ext cx="676592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298" name="Rectangle 26"/>
          <p:cNvSpPr>
            <a:spLocks noChangeArrowheads="1"/>
          </p:cNvSpPr>
          <p:nvPr/>
        </p:nvSpPr>
        <p:spPr bwMode="auto">
          <a:xfrm>
            <a:off x="0" y="2743200"/>
            <a:ext cx="4021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A</a:t>
            </a:r>
            <a:r>
              <a:rPr lang="en-US" altLang="zh-CN" sz="2800" b="1" baseline="-25000">
                <a:latin typeface="Book Antiqua" panose="02040602050305030304" pitchFamily="18" charset="0"/>
                <a:ea typeface="楷体_GB2312" pitchFamily="49" charset="-122"/>
              </a:rPr>
              <a:t>n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和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B</a:t>
            </a:r>
            <a:r>
              <a:rPr lang="en-US" altLang="zh-CN" sz="2800" b="1" baseline="-25000">
                <a:latin typeface="Book Antiqua" panose="02040602050305030304" pitchFamily="18" charset="0"/>
                <a:ea typeface="楷体_GB2312" pitchFamily="49" charset="-122"/>
              </a:rPr>
              <a:t>n</a:t>
            </a:r>
            <a:r>
              <a:rPr lang="zh-CN" altLang="zh-CN" sz="2800" b="1">
                <a:latin typeface="Book Antiqua" panose="02040602050305030304" pitchFamily="18" charset="0"/>
                <a:ea typeface="楷体_GB2312" pitchFamily="49" charset="-122"/>
              </a:rPr>
              <a:t>由初始条件确定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310302" name="Object 30"/>
          <p:cNvGraphicFramePr>
            <a:graphicFrameLocks noChangeAspect="1"/>
          </p:cNvGraphicFramePr>
          <p:nvPr/>
        </p:nvGraphicFramePr>
        <p:xfrm>
          <a:off x="381000" y="1371600"/>
          <a:ext cx="814863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7" name="公式" r:id="rId5" imgW="3497686" imgH="411480" progId="Equation.3">
                  <p:embed/>
                </p:oleObj>
              </mc:Choice>
              <mc:Fallback>
                <p:oleObj name="公式" r:id="rId5" imgW="3497686" imgH="4114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148638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303" name="Line 31"/>
          <p:cNvSpPr>
            <a:spLocks noChangeShapeType="1"/>
          </p:cNvSpPr>
          <p:nvPr/>
        </p:nvSpPr>
        <p:spPr bwMode="auto">
          <a:xfrm flipH="1">
            <a:off x="3352800" y="4876800"/>
            <a:ext cx="5410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0304" name="Object 32"/>
          <p:cNvGraphicFramePr>
            <a:graphicFrameLocks noChangeAspect="1"/>
          </p:cNvGraphicFramePr>
          <p:nvPr/>
        </p:nvGraphicFramePr>
        <p:xfrm>
          <a:off x="3124200" y="4038600"/>
          <a:ext cx="56943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8" name="公式" r:id="rId7" imgW="1935551" imgH="228647" progId="Equation.3">
                  <p:embed/>
                </p:oleObj>
              </mc:Choice>
              <mc:Fallback>
                <p:oleObj name="公式" r:id="rId7" imgW="1935551" imgH="22864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38600"/>
                        <a:ext cx="56943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305" name="Object 33"/>
          <p:cNvGraphicFramePr>
            <a:graphicFrameLocks noChangeAspect="1"/>
          </p:cNvGraphicFramePr>
          <p:nvPr/>
        </p:nvGraphicFramePr>
        <p:xfrm>
          <a:off x="3124200" y="3276600"/>
          <a:ext cx="52355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9" name="公式" r:id="rId9" imgW="1881963" imgH="228647" progId="Equation.3">
                  <p:embed/>
                </p:oleObj>
              </mc:Choice>
              <mc:Fallback>
                <p:oleObj name="公式" r:id="rId9" imgW="1881963" imgH="22864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76600"/>
                        <a:ext cx="52355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306" name="AutoShape 34"/>
          <p:cNvSpPr>
            <a:spLocks/>
          </p:cNvSpPr>
          <p:nvPr/>
        </p:nvSpPr>
        <p:spPr bwMode="auto">
          <a:xfrm>
            <a:off x="2667000" y="36576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10307" name="Rectangle 35"/>
          <p:cNvSpPr>
            <a:spLocks noChangeArrowheads="1"/>
          </p:cNvSpPr>
          <p:nvPr/>
        </p:nvSpPr>
        <p:spPr bwMode="auto">
          <a:xfrm>
            <a:off x="838200" y="36576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初始条件</a:t>
            </a:r>
          </a:p>
        </p:txBody>
      </p:sp>
      <p:sp>
        <p:nvSpPr>
          <p:cNvPr id="310308" name="AutoShape 36"/>
          <p:cNvSpPr>
            <a:spLocks noChangeArrowheads="1"/>
          </p:cNvSpPr>
          <p:nvPr/>
        </p:nvSpPr>
        <p:spPr bwMode="auto">
          <a:xfrm>
            <a:off x="0" y="57912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10309" name="Object 37"/>
          <p:cNvGraphicFramePr>
            <a:graphicFrameLocks noChangeAspect="1"/>
          </p:cNvGraphicFramePr>
          <p:nvPr/>
        </p:nvGraphicFramePr>
        <p:xfrm>
          <a:off x="685800" y="5181600"/>
          <a:ext cx="317658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0" name="公式" r:id="rId11" imgW="1348634" imgH="411480" progId="Equation.3">
                  <p:embed/>
                </p:oleObj>
              </mc:Choice>
              <mc:Fallback>
                <p:oleObj name="公式" r:id="rId11" imgW="1348634" imgH="411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81600"/>
                        <a:ext cx="3176588" cy="12985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310" name="Object 38"/>
          <p:cNvGraphicFramePr>
            <a:graphicFrameLocks noChangeAspect="1"/>
          </p:cNvGraphicFramePr>
          <p:nvPr/>
        </p:nvGraphicFramePr>
        <p:xfrm>
          <a:off x="5173663" y="5105400"/>
          <a:ext cx="3970337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1" name="公式" r:id="rId13" imgW="1691853" imgH="411480" progId="Equation.3">
                  <p:embed/>
                </p:oleObj>
              </mc:Choice>
              <mc:Fallback>
                <p:oleObj name="公式" r:id="rId13" imgW="1691853" imgH="4114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5105400"/>
                        <a:ext cx="3970337" cy="12985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Line 2"/>
          <p:cNvSpPr>
            <a:spLocks noChangeShapeType="1"/>
          </p:cNvSpPr>
          <p:nvPr/>
        </p:nvSpPr>
        <p:spPr bwMode="auto">
          <a:xfrm flipH="1">
            <a:off x="2286000" y="2743200"/>
            <a:ext cx="655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615" name="Line 7"/>
          <p:cNvSpPr>
            <a:spLocks noChangeShapeType="1"/>
          </p:cNvSpPr>
          <p:nvPr/>
        </p:nvSpPr>
        <p:spPr bwMode="auto">
          <a:xfrm flipH="1">
            <a:off x="5105400" y="4267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4616" name="Object 8"/>
          <p:cNvGraphicFramePr>
            <a:graphicFrameLocks noChangeAspect="1"/>
          </p:cNvGraphicFramePr>
          <p:nvPr/>
        </p:nvGraphicFramePr>
        <p:xfrm>
          <a:off x="5486400" y="1066800"/>
          <a:ext cx="18859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9" name="公式" r:id="rId3" imgW="624769" imgH="182833" progId="Equation.3">
                  <p:embed/>
                </p:oleObj>
              </mc:Choice>
              <mc:Fallback>
                <p:oleObj name="公式" r:id="rId3" imgW="624769" imgH="18283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066800"/>
                        <a:ext cx="18859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18" name="AutoShape 10"/>
          <p:cNvSpPr>
            <a:spLocks/>
          </p:cNvSpPr>
          <p:nvPr/>
        </p:nvSpPr>
        <p:spPr bwMode="auto">
          <a:xfrm>
            <a:off x="381000" y="762000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6629400" y="18288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初始条件</a:t>
            </a:r>
          </a:p>
        </p:txBody>
      </p:sp>
      <p:sp>
        <p:nvSpPr>
          <p:cNvPr id="324620" name="AutoShape 12"/>
          <p:cNvSpPr>
            <a:spLocks noChangeArrowheads="1"/>
          </p:cNvSpPr>
          <p:nvPr/>
        </p:nvSpPr>
        <p:spPr bwMode="auto">
          <a:xfrm>
            <a:off x="0" y="57912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24621" name="Object 13"/>
          <p:cNvGraphicFramePr>
            <a:graphicFrameLocks noChangeAspect="1"/>
          </p:cNvGraphicFramePr>
          <p:nvPr/>
        </p:nvGraphicFramePr>
        <p:xfrm>
          <a:off x="914400" y="0"/>
          <a:ext cx="317658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0" name="公式" r:id="rId5" imgW="1348634" imgH="411480" progId="Equation.3">
                  <p:embed/>
                </p:oleObj>
              </mc:Choice>
              <mc:Fallback>
                <p:oleObj name="公式" r:id="rId5" imgW="1348634" imgH="411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0"/>
                        <a:ext cx="3176588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22" name="Object 14"/>
          <p:cNvGraphicFramePr>
            <a:graphicFrameLocks noChangeAspect="1"/>
          </p:cNvGraphicFramePr>
          <p:nvPr/>
        </p:nvGraphicFramePr>
        <p:xfrm>
          <a:off x="914400" y="1371600"/>
          <a:ext cx="397033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1" name="公式" r:id="rId7" imgW="1691853" imgH="411480" progId="Equation.3">
                  <p:embed/>
                </p:oleObj>
              </mc:Choice>
              <mc:Fallback>
                <p:oleObj name="公式" r:id="rId7" imgW="1691853" imgH="411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3970338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23" name="Object 15"/>
          <p:cNvGraphicFramePr>
            <a:graphicFrameLocks noChangeAspect="1"/>
          </p:cNvGraphicFramePr>
          <p:nvPr/>
        </p:nvGraphicFramePr>
        <p:xfrm>
          <a:off x="398463" y="2895600"/>
          <a:ext cx="837565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2" name="公式" r:id="rId9" imgW="2972013" imgH="411480" progId="Equation.3">
                  <p:embed/>
                </p:oleObj>
              </mc:Choice>
              <mc:Fallback>
                <p:oleObj name="公式" r:id="rId9" imgW="2972013" imgH="411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2895600"/>
                        <a:ext cx="837565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24" name="Object 16"/>
          <p:cNvGraphicFramePr>
            <a:graphicFrameLocks noChangeAspect="1"/>
          </p:cNvGraphicFramePr>
          <p:nvPr/>
        </p:nvGraphicFramePr>
        <p:xfrm>
          <a:off x="439738" y="4419600"/>
          <a:ext cx="4402137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3" name="公式" r:id="rId11" imgW="1554480" imgH="373301" progId="Equation.3">
                  <p:embed/>
                </p:oleObj>
              </mc:Choice>
              <mc:Fallback>
                <p:oleObj name="公式" r:id="rId11" imgW="1554480" imgH="3733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4419600"/>
                        <a:ext cx="4402137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25" name="Object 17"/>
          <p:cNvGraphicFramePr>
            <a:graphicFrameLocks noChangeAspect="1"/>
          </p:cNvGraphicFramePr>
          <p:nvPr/>
        </p:nvGraphicFramePr>
        <p:xfrm>
          <a:off x="1260475" y="5675313"/>
          <a:ext cx="4437063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54" name="公式" r:id="rId13" imgW="1562135" imgH="373301" progId="Equation.3">
                  <p:embed/>
                </p:oleObj>
              </mc:Choice>
              <mc:Fallback>
                <p:oleObj name="公式" r:id="rId13" imgW="1562135" imgH="3733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675313"/>
                        <a:ext cx="4437063" cy="11826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Line 2"/>
          <p:cNvSpPr>
            <a:spLocks noChangeShapeType="1"/>
          </p:cNvSpPr>
          <p:nvPr/>
        </p:nvSpPr>
        <p:spPr bwMode="auto">
          <a:xfrm flipH="1">
            <a:off x="2209800" y="1447800"/>
            <a:ext cx="655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35" name="Line 3"/>
          <p:cNvSpPr>
            <a:spLocks noChangeShapeType="1"/>
          </p:cNvSpPr>
          <p:nvPr/>
        </p:nvSpPr>
        <p:spPr bwMode="auto">
          <a:xfrm flipH="1">
            <a:off x="5105400" y="42672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38" name="Rectangle 6"/>
          <p:cNvSpPr>
            <a:spLocks noChangeArrowheads="1"/>
          </p:cNvSpPr>
          <p:nvPr/>
        </p:nvSpPr>
        <p:spPr bwMode="auto">
          <a:xfrm>
            <a:off x="6629400" y="18288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初始条件</a:t>
            </a:r>
          </a:p>
        </p:txBody>
      </p:sp>
      <p:sp>
        <p:nvSpPr>
          <p:cNvPr id="325639" name="AutoShape 7"/>
          <p:cNvSpPr>
            <a:spLocks noChangeArrowheads="1"/>
          </p:cNvSpPr>
          <p:nvPr/>
        </p:nvSpPr>
        <p:spPr bwMode="auto">
          <a:xfrm>
            <a:off x="457200" y="61722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25641" name="Object 9"/>
          <p:cNvGraphicFramePr>
            <a:graphicFrameLocks noChangeAspect="1"/>
          </p:cNvGraphicFramePr>
          <p:nvPr/>
        </p:nvGraphicFramePr>
        <p:xfrm>
          <a:off x="533400" y="1371600"/>
          <a:ext cx="41910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5" name="公式" r:id="rId3" imgW="1691853" imgH="411480" progId="Equation.3">
                  <p:embed/>
                </p:oleObj>
              </mc:Choice>
              <mc:Fallback>
                <p:oleObj name="公式" r:id="rId3" imgW="1691853" imgH="411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41910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2" name="Object 10"/>
          <p:cNvGraphicFramePr>
            <a:graphicFrameLocks noChangeAspect="1"/>
          </p:cNvGraphicFramePr>
          <p:nvPr/>
        </p:nvGraphicFramePr>
        <p:xfrm>
          <a:off x="0" y="2743200"/>
          <a:ext cx="91440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6" name="公式" r:id="rId5" imgW="3314806" imgH="411480" progId="Equation.3">
                  <p:embed/>
                </p:oleObj>
              </mc:Choice>
              <mc:Fallback>
                <p:oleObj name="公式" r:id="rId5" imgW="3314806" imgH="411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43200"/>
                        <a:ext cx="91440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3" name="Object 11"/>
          <p:cNvGraphicFramePr>
            <a:graphicFrameLocks noChangeAspect="1"/>
          </p:cNvGraphicFramePr>
          <p:nvPr/>
        </p:nvGraphicFramePr>
        <p:xfrm>
          <a:off x="457200" y="4343400"/>
          <a:ext cx="5253038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7" name="公式" r:id="rId7" imgW="1859422" imgH="373301" progId="Equation.3">
                  <p:embed/>
                </p:oleObj>
              </mc:Choice>
              <mc:Fallback>
                <p:oleObj name="公式" r:id="rId7" imgW="1859422" imgH="3733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43400"/>
                        <a:ext cx="5253038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4" name="Object 12"/>
          <p:cNvGraphicFramePr>
            <a:graphicFrameLocks noChangeAspect="1"/>
          </p:cNvGraphicFramePr>
          <p:nvPr/>
        </p:nvGraphicFramePr>
        <p:xfrm>
          <a:off x="533400" y="0"/>
          <a:ext cx="44370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8" name="公式" r:id="rId9" imgW="1562135" imgH="373301" progId="Equation.3">
                  <p:embed/>
                </p:oleObj>
              </mc:Choice>
              <mc:Fallback>
                <p:oleObj name="公式" r:id="rId9" imgW="1562135" imgH="3733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0"/>
                        <a:ext cx="4437063" cy="11826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5645" name="Object 13"/>
          <p:cNvGraphicFramePr>
            <a:graphicFrameLocks noChangeAspect="1"/>
          </p:cNvGraphicFramePr>
          <p:nvPr/>
        </p:nvGraphicFramePr>
        <p:xfrm>
          <a:off x="1598613" y="5675313"/>
          <a:ext cx="4897437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9" name="公式" r:id="rId11" imgW="1729705" imgH="373301" progId="Equation.3">
                  <p:embed/>
                </p:oleObj>
              </mc:Choice>
              <mc:Fallback>
                <p:oleObj name="公式" r:id="rId11" imgW="1729705" imgH="3733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5675313"/>
                        <a:ext cx="4897437" cy="11826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658" name="Object 2"/>
          <p:cNvGraphicFramePr>
            <a:graphicFrameLocks noChangeAspect="1"/>
          </p:cNvGraphicFramePr>
          <p:nvPr/>
        </p:nvGraphicFramePr>
        <p:xfrm>
          <a:off x="0" y="533400"/>
          <a:ext cx="814863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6" name="公式" r:id="rId3" imgW="3497686" imgH="411480" progId="Equation.3">
                  <p:embed/>
                </p:oleObj>
              </mc:Choice>
              <mc:Fallback>
                <p:oleObj name="公式" r:id="rId3" imgW="3497686" imgH="411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33400"/>
                        <a:ext cx="8148638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59" name="Object 3"/>
          <p:cNvGraphicFramePr>
            <a:graphicFrameLocks noChangeAspect="1"/>
          </p:cNvGraphicFramePr>
          <p:nvPr/>
        </p:nvGraphicFramePr>
        <p:xfrm>
          <a:off x="2133600" y="2057400"/>
          <a:ext cx="44370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7" name="公式" r:id="rId5" imgW="1562135" imgH="373301" progId="Equation.3">
                  <p:embed/>
                </p:oleObj>
              </mc:Choice>
              <mc:Fallback>
                <p:oleObj name="公式" r:id="rId5" imgW="1562135" imgH="3733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443706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0" name="Object 4"/>
          <p:cNvGraphicFramePr>
            <a:graphicFrameLocks noChangeAspect="1"/>
          </p:cNvGraphicFramePr>
          <p:nvPr/>
        </p:nvGraphicFramePr>
        <p:xfrm>
          <a:off x="2133600" y="3352800"/>
          <a:ext cx="4897438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8" name="公式" r:id="rId7" imgW="1729705" imgH="373301" progId="Equation.3">
                  <p:embed/>
                </p:oleObj>
              </mc:Choice>
              <mc:Fallback>
                <p:oleObj name="公式" r:id="rId7" imgW="1729705" imgH="3733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4897438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61" name="Rectangle 5"/>
          <p:cNvSpPr>
            <a:spLocks noChangeArrowheads="1"/>
          </p:cNvSpPr>
          <p:nvPr/>
        </p:nvSpPr>
        <p:spPr bwMode="auto">
          <a:xfrm>
            <a:off x="0" y="2286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称为本征振动</a:t>
            </a:r>
          </a:p>
        </p:txBody>
      </p:sp>
      <p:sp>
        <p:nvSpPr>
          <p:cNvPr id="326662" name="Rectangle 6"/>
          <p:cNvSpPr>
            <a:spLocks noChangeArrowheads="1"/>
          </p:cNvSpPr>
          <p:nvPr/>
        </p:nvSpPr>
        <p:spPr bwMode="auto">
          <a:xfrm>
            <a:off x="304800" y="22098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系数</a:t>
            </a:r>
          </a:p>
        </p:txBody>
      </p:sp>
      <p:sp>
        <p:nvSpPr>
          <p:cNvPr id="326663" name="Rectangle 7"/>
          <p:cNvSpPr>
            <a:spLocks noChangeArrowheads="1"/>
          </p:cNvSpPr>
          <p:nvPr/>
        </p:nvSpPr>
        <p:spPr bwMode="auto">
          <a:xfrm>
            <a:off x="0" y="44196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解题过程：</a:t>
            </a:r>
          </a:p>
        </p:txBody>
      </p:sp>
      <p:sp>
        <p:nvSpPr>
          <p:cNvPr id="326667" name="Rectangle 11"/>
          <p:cNvSpPr>
            <a:spLocks noChangeArrowheads="1"/>
          </p:cNvSpPr>
          <p:nvPr/>
        </p:nvSpPr>
        <p:spPr bwMode="auto">
          <a:xfrm>
            <a:off x="0" y="48768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泛定方程</a:t>
            </a:r>
          </a:p>
        </p:txBody>
      </p:sp>
      <p:sp>
        <p:nvSpPr>
          <p:cNvPr id="326668" name="Rectangle 12"/>
          <p:cNvSpPr>
            <a:spLocks noChangeArrowheads="1"/>
          </p:cNvSpPr>
          <p:nvPr/>
        </p:nvSpPr>
        <p:spPr bwMode="auto">
          <a:xfrm>
            <a:off x="533400" y="57150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得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和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T</a:t>
            </a:r>
            <a:endParaRPr lang="en-US" altLang="zh-CN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326670" name="AutoShape 14"/>
          <p:cNvSpPr>
            <a:spLocks noChangeArrowheads="1"/>
          </p:cNvSpPr>
          <p:nvPr/>
        </p:nvSpPr>
        <p:spPr bwMode="auto">
          <a:xfrm>
            <a:off x="1676400" y="50292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26671" name="Rectangle 15"/>
          <p:cNvSpPr>
            <a:spLocks noChangeArrowheads="1"/>
          </p:cNvSpPr>
          <p:nvPr/>
        </p:nvSpPr>
        <p:spPr bwMode="auto">
          <a:xfrm>
            <a:off x="2286000" y="48768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分离变数</a:t>
            </a:r>
          </a:p>
        </p:txBody>
      </p:sp>
      <p:sp>
        <p:nvSpPr>
          <p:cNvPr id="326672" name="AutoShape 16"/>
          <p:cNvSpPr>
            <a:spLocks noChangeArrowheads="1"/>
          </p:cNvSpPr>
          <p:nvPr/>
        </p:nvSpPr>
        <p:spPr bwMode="auto">
          <a:xfrm>
            <a:off x="3886200" y="50292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26675" name="AutoShape 19"/>
          <p:cNvSpPr>
            <a:spLocks noChangeArrowheads="1"/>
          </p:cNvSpPr>
          <p:nvPr/>
        </p:nvSpPr>
        <p:spPr bwMode="auto">
          <a:xfrm>
            <a:off x="0" y="57912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26677" name="AutoShape 21"/>
          <p:cNvSpPr>
            <a:spLocks noChangeArrowheads="1"/>
          </p:cNvSpPr>
          <p:nvPr/>
        </p:nvSpPr>
        <p:spPr bwMode="auto">
          <a:xfrm>
            <a:off x="2057400" y="57912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26678" name="Rectangle 22"/>
          <p:cNvSpPr>
            <a:spLocks noChangeArrowheads="1"/>
          </p:cNvSpPr>
          <p:nvPr/>
        </p:nvSpPr>
        <p:spPr bwMode="auto">
          <a:xfrm>
            <a:off x="4648200" y="4876800"/>
            <a:ext cx="305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边界条件得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本征值</a:t>
            </a:r>
          </a:p>
        </p:txBody>
      </p:sp>
      <p:sp>
        <p:nvSpPr>
          <p:cNvPr id="326679" name="Rectangle 23"/>
          <p:cNvSpPr>
            <a:spLocks noChangeArrowheads="1"/>
          </p:cNvSpPr>
          <p:nvPr/>
        </p:nvSpPr>
        <p:spPr bwMode="auto">
          <a:xfrm>
            <a:off x="2667000" y="5715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本征振动</a:t>
            </a:r>
          </a:p>
        </p:txBody>
      </p:sp>
      <p:sp>
        <p:nvSpPr>
          <p:cNvPr id="326680" name="Rectangle 24"/>
          <p:cNvSpPr>
            <a:spLocks noChangeArrowheads="1"/>
          </p:cNvSpPr>
          <p:nvPr/>
        </p:nvSpPr>
        <p:spPr bwMode="auto">
          <a:xfrm>
            <a:off x="4876800" y="57912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初始条件得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本征振动系数</a:t>
            </a:r>
          </a:p>
        </p:txBody>
      </p:sp>
      <p:sp>
        <p:nvSpPr>
          <p:cNvPr id="326681" name="AutoShape 25"/>
          <p:cNvSpPr>
            <a:spLocks noChangeArrowheads="1"/>
          </p:cNvSpPr>
          <p:nvPr/>
        </p:nvSpPr>
        <p:spPr bwMode="auto">
          <a:xfrm>
            <a:off x="4267200" y="58674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26684" name="Line 28"/>
          <p:cNvSpPr>
            <a:spLocks noChangeShapeType="1"/>
          </p:cNvSpPr>
          <p:nvPr/>
        </p:nvSpPr>
        <p:spPr bwMode="auto">
          <a:xfrm flipH="1">
            <a:off x="4724400" y="46482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228600" y="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man Old Style" panose="02050604050505020204" pitchFamily="18" charset="0"/>
              </a:rPr>
              <a:t>（二）、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例题</a:t>
            </a:r>
          </a:p>
        </p:txBody>
      </p:sp>
      <p:sp>
        <p:nvSpPr>
          <p:cNvPr id="350211" name="Line 3"/>
          <p:cNvSpPr>
            <a:spLocks noChangeShapeType="1"/>
          </p:cNvSpPr>
          <p:nvPr/>
        </p:nvSpPr>
        <p:spPr bwMode="auto">
          <a:xfrm flipH="1">
            <a:off x="3352800" y="4800600"/>
            <a:ext cx="56388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0213" name="Object 5"/>
          <p:cNvGraphicFramePr>
            <a:graphicFrameLocks noChangeAspect="1"/>
          </p:cNvGraphicFramePr>
          <p:nvPr/>
        </p:nvGraphicFramePr>
        <p:xfrm>
          <a:off x="3048000" y="1219200"/>
          <a:ext cx="251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" name="公式" r:id="rId3" imgW="838271" imgH="221011" progId="Equation.3">
                  <p:embed/>
                </p:oleObj>
              </mc:Choice>
              <mc:Fallback>
                <p:oleObj name="公式" r:id="rId3" imgW="838271" imgH="22101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219200"/>
                        <a:ext cx="2514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4" name="Object 6"/>
          <p:cNvGraphicFramePr>
            <a:graphicFrameLocks noChangeAspect="1"/>
          </p:cNvGraphicFramePr>
          <p:nvPr/>
        </p:nvGraphicFramePr>
        <p:xfrm>
          <a:off x="3124200" y="4038600"/>
          <a:ext cx="56943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1" name="公式" r:id="rId5" imgW="1935551" imgH="228647" progId="Equation.3">
                  <p:embed/>
                </p:oleObj>
              </mc:Choice>
              <mc:Fallback>
                <p:oleObj name="公式" r:id="rId5" imgW="1935551" imgH="22864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38600"/>
                        <a:ext cx="56943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5" name="Object 7"/>
          <p:cNvGraphicFramePr>
            <a:graphicFrameLocks noChangeAspect="1"/>
          </p:cNvGraphicFramePr>
          <p:nvPr/>
        </p:nvGraphicFramePr>
        <p:xfrm>
          <a:off x="3124200" y="3276600"/>
          <a:ext cx="52355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" name="公式" r:id="rId7" imgW="1881963" imgH="228647" progId="Equation.3">
                  <p:embed/>
                </p:oleObj>
              </mc:Choice>
              <mc:Fallback>
                <p:oleObj name="公式" r:id="rId7" imgW="1881963" imgH="22864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76600"/>
                        <a:ext cx="52355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6" name="Object 8"/>
          <p:cNvGraphicFramePr>
            <a:graphicFrameLocks noChangeAspect="1"/>
          </p:cNvGraphicFramePr>
          <p:nvPr/>
        </p:nvGraphicFramePr>
        <p:xfrm>
          <a:off x="3030538" y="1828800"/>
          <a:ext cx="25495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" name="公式" r:id="rId9" imgW="853582" imgH="228647" progId="Equation.3">
                  <p:embed/>
                </p:oleObj>
              </mc:Choice>
              <mc:Fallback>
                <p:oleObj name="公式" r:id="rId9" imgW="853582" imgH="22864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1828800"/>
                        <a:ext cx="25495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7" name="Object 9"/>
          <p:cNvGraphicFramePr>
            <a:graphicFrameLocks noChangeAspect="1"/>
          </p:cNvGraphicFramePr>
          <p:nvPr/>
        </p:nvGraphicFramePr>
        <p:xfrm>
          <a:off x="3051175" y="2514600"/>
          <a:ext cx="24749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" name="公式" r:id="rId11" imgW="830615" imgH="228647" progId="Equation.3">
                  <p:embed/>
                </p:oleObj>
              </mc:Choice>
              <mc:Fallback>
                <p:oleObj name="公式" r:id="rId11" imgW="830615" imgH="22864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2514600"/>
                        <a:ext cx="24749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8" name="AutoShape 10"/>
          <p:cNvSpPr>
            <a:spLocks/>
          </p:cNvSpPr>
          <p:nvPr/>
        </p:nvSpPr>
        <p:spPr bwMode="auto">
          <a:xfrm>
            <a:off x="2743200" y="22098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50219" name="AutoShape 11"/>
          <p:cNvSpPr>
            <a:spLocks/>
          </p:cNvSpPr>
          <p:nvPr/>
        </p:nvSpPr>
        <p:spPr bwMode="auto">
          <a:xfrm>
            <a:off x="2667000" y="36576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50220" name="Rectangle 12"/>
          <p:cNvSpPr>
            <a:spLocks noChangeArrowheads="1"/>
          </p:cNvSpPr>
          <p:nvPr/>
        </p:nvSpPr>
        <p:spPr bwMode="auto">
          <a:xfrm>
            <a:off x="0" y="609600"/>
            <a:ext cx="6283325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sz="28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两端自由振动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的自由杆定解问题：</a:t>
            </a:r>
          </a:p>
        </p:txBody>
      </p:sp>
      <p:sp>
        <p:nvSpPr>
          <p:cNvPr id="350221" name="Rectangle 13"/>
          <p:cNvSpPr>
            <a:spLocks noChangeArrowheads="1"/>
          </p:cNvSpPr>
          <p:nvPr/>
        </p:nvSpPr>
        <p:spPr bwMode="auto">
          <a:xfrm>
            <a:off x="762000" y="12954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泛定方程</a:t>
            </a:r>
          </a:p>
        </p:txBody>
      </p:sp>
      <p:sp>
        <p:nvSpPr>
          <p:cNvPr id="350222" name="Rectangle 14"/>
          <p:cNvSpPr>
            <a:spLocks noChangeArrowheads="1"/>
          </p:cNvSpPr>
          <p:nvPr/>
        </p:nvSpPr>
        <p:spPr bwMode="auto">
          <a:xfrm>
            <a:off x="838200" y="22098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sp>
        <p:nvSpPr>
          <p:cNvPr id="350223" name="Rectangle 15"/>
          <p:cNvSpPr>
            <a:spLocks noChangeArrowheads="1"/>
          </p:cNvSpPr>
          <p:nvPr/>
        </p:nvSpPr>
        <p:spPr bwMode="auto">
          <a:xfrm>
            <a:off x="838200" y="36576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初始条件</a:t>
            </a:r>
          </a:p>
        </p:txBody>
      </p:sp>
      <p:sp>
        <p:nvSpPr>
          <p:cNvPr id="350224" name="Rectangle 16"/>
          <p:cNvSpPr>
            <a:spLocks noChangeArrowheads="1"/>
          </p:cNvSpPr>
          <p:nvPr/>
        </p:nvSpPr>
        <p:spPr bwMode="auto">
          <a:xfrm>
            <a:off x="6148140" y="2161709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杆两端自由</a:t>
            </a:r>
          </a:p>
        </p:txBody>
      </p:sp>
      <p:graphicFrame>
        <p:nvGraphicFramePr>
          <p:cNvPr id="350227" name="Object 19"/>
          <p:cNvGraphicFramePr>
            <a:graphicFrameLocks noChangeAspect="1"/>
          </p:cNvGraphicFramePr>
          <p:nvPr/>
        </p:nvGraphicFramePr>
        <p:xfrm>
          <a:off x="3733800" y="5257800"/>
          <a:ext cx="32893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" name="公式" r:id="rId13" imgW="1104935" imgH="182833" progId="Equation.3">
                  <p:embed/>
                </p:oleObj>
              </mc:Choice>
              <mc:Fallback>
                <p:oleObj name="公式" r:id="rId13" imgW="1104935" imgH="18283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57800"/>
                        <a:ext cx="32893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28" name="Rectangle 20"/>
          <p:cNvSpPr>
            <a:spLocks noChangeArrowheads="1"/>
          </p:cNvSpPr>
          <p:nvPr/>
        </p:nvSpPr>
        <p:spPr bwMode="auto">
          <a:xfrm>
            <a:off x="457200" y="5332413"/>
            <a:ext cx="233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驻波的一般式</a:t>
            </a:r>
          </a:p>
        </p:txBody>
      </p:sp>
      <p:sp>
        <p:nvSpPr>
          <p:cNvPr id="350229" name="Rectangle 21"/>
          <p:cNvSpPr>
            <a:spLocks noChangeArrowheads="1"/>
          </p:cNvSpPr>
          <p:nvPr/>
        </p:nvSpPr>
        <p:spPr bwMode="auto">
          <a:xfrm>
            <a:off x="3733800" y="59436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分离变量</a:t>
            </a:r>
          </a:p>
        </p:txBody>
      </p:sp>
      <p:sp>
        <p:nvSpPr>
          <p:cNvPr id="18451" name="椭圆 1"/>
          <p:cNvSpPr>
            <a:spLocks noChangeArrowheads="1"/>
          </p:cNvSpPr>
          <p:nvPr/>
        </p:nvSpPr>
        <p:spPr bwMode="auto">
          <a:xfrm>
            <a:off x="5867400" y="1828800"/>
            <a:ext cx="2736850" cy="1179513"/>
          </a:xfrm>
          <a:prstGeom prst="ellipse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Line 2"/>
          <p:cNvSpPr>
            <a:spLocks noChangeShapeType="1"/>
          </p:cNvSpPr>
          <p:nvPr/>
        </p:nvSpPr>
        <p:spPr bwMode="auto">
          <a:xfrm flipH="1">
            <a:off x="3810000" y="21336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1235" name="Object 3"/>
          <p:cNvGraphicFramePr>
            <a:graphicFrameLocks noChangeAspect="1"/>
          </p:cNvGraphicFramePr>
          <p:nvPr/>
        </p:nvGraphicFramePr>
        <p:xfrm>
          <a:off x="2514600" y="0"/>
          <a:ext cx="2514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7" name="公式" r:id="rId3" imgW="838271" imgH="221011" progId="Equation.3">
                  <p:embed/>
                </p:oleObj>
              </mc:Choice>
              <mc:Fallback>
                <p:oleObj name="公式" r:id="rId3" imgW="838271" imgH="22101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0"/>
                        <a:ext cx="2514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6" name="Object 4"/>
          <p:cNvGraphicFramePr>
            <a:graphicFrameLocks noChangeAspect="1"/>
          </p:cNvGraphicFramePr>
          <p:nvPr/>
        </p:nvGraphicFramePr>
        <p:xfrm>
          <a:off x="2573338" y="609600"/>
          <a:ext cx="25495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8" name="公式" r:id="rId5" imgW="853582" imgH="228647" progId="Equation.3">
                  <p:embed/>
                </p:oleObj>
              </mc:Choice>
              <mc:Fallback>
                <p:oleObj name="公式" r:id="rId5" imgW="853582" imgH="2286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609600"/>
                        <a:ext cx="25495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37" name="Object 5"/>
          <p:cNvGraphicFramePr>
            <a:graphicFrameLocks noChangeAspect="1"/>
          </p:cNvGraphicFramePr>
          <p:nvPr/>
        </p:nvGraphicFramePr>
        <p:xfrm>
          <a:off x="2593975" y="1371600"/>
          <a:ext cx="24749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9" name="公式" r:id="rId7" imgW="830615" imgH="228647" progId="Equation.3">
                  <p:embed/>
                </p:oleObj>
              </mc:Choice>
              <mc:Fallback>
                <p:oleObj name="公式" r:id="rId7" imgW="830615" imgH="22864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1371600"/>
                        <a:ext cx="24749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38" name="AutoShape 6"/>
          <p:cNvSpPr>
            <a:spLocks/>
          </p:cNvSpPr>
          <p:nvPr/>
        </p:nvSpPr>
        <p:spPr bwMode="auto">
          <a:xfrm>
            <a:off x="2286000" y="9906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51239" name="Rectangle 7"/>
          <p:cNvSpPr>
            <a:spLocks noChangeArrowheads="1"/>
          </p:cNvSpPr>
          <p:nvPr/>
        </p:nvSpPr>
        <p:spPr bwMode="auto">
          <a:xfrm>
            <a:off x="457200" y="10668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sp>
        <p:nvSpPr>
          <p:cNvPr id="351240" name="Rectangle 8"/>
          <p:cNvSpPr>
            <a:spLocks noChangeArrowheads="1"/>
          </p:cNvSpPr>
          <p:nvPr/>
        </p:nvSpPr>
        <p:spPr bwMode="auto">
          <a:xfrm>
            <a:off x="0" y="28194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代入泛定方程</a:t>
            </a:r>
          </a:p>
        </p:txBody>
      </p:sp>
      <p:graphicFrame>
        <p:nvGraphicFramePr>
          <p:cNvPr id="351241" name="Object 9"/>
          <p:cNvGraphicFramePr>
            <a:graphicFrameLocks noChangeAspect="1"/>
          </p:cNvGraphicFramePr>
          <p:nvPr/>
        </p:nvGraphicFramePr>
        <p:xfrm>
          <a:off x="2971800" y="2133600"/>
          <a:ext cx="32893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0" name="公式" r:id="rId9" imgW="1104935" imgH="182833" progId="Equation.3">
                  <p:embed/>
                </p:oleObj>
              </mc:Choice>
              <mc:Fallback>
                <p:oleObj name="公式" r:id="rId9" imgW="1104935" imgH="18283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0"/>
                        <a:ext cx="32893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2" name="Object 10"/>
          <p:cNvGraphicFramePr>
            <a:graphicFrameLocks noChangeAspect="1"/>
          </p:cNvGraphicFramePr>
          <p:nvPr/>
        </p:nvGraphicFramePr>
        <p:xfrm>
          <a:off x="3124200" y="2743200"/>
          <a:ext cx="52847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1" name="公式" r:id="rId11" imgW="1790523" imgH="205740" progId="Equation.3">
                  <p:embed/>
                </p:oleObj>
              </mc:Choice>
              <mc:Fallback>
                <p:oleObj name="公式" r:id="rId11" imgW="1790523" imgH="2057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43200"/>
                        <a:ext cx="52847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3" name="Rectangle 11"/>
          <p:cNvSpPr>
            <a:spLocks noChangeArrowheads="1"/>
          </p:cNvSpPr>
          <p:nvPr/>
        </p:nvSpPr>
        <p:spPr bwMode="auto">
          <a:xfrm>
            <a:off x="0" y="35814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代入边界条件</a:t>
            </a:r>
          </a:p>
        </p:txBody>
      </p:sp>
      <p:graphicFrame>
        <p:nvGraphicFramePr>
          <p:cNvPr id="351244" name="Object 12"/>
          <p:cNvGraphicFramePr>
            <a:graphicFrameLocks noChangeAspect="1"/>
          </p:cNvGraphicFramePr>
          <p:nvPr/>
        </p:nvGraphicFramePr>
        <p:xfrm>
          <a:off x="2689225" y="3505200"/>
          <a:ext cx="25495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2" name="公式" r:id="rId13" imgW="853582" imgH="182833" progId="Equation.3">
                  <p:embed/>
                </p:oleObj>
              </mc:Choice>
              <mc:Fallback>
                <p:oleObj name="公式" r:id="rId13" imgW="853582" imgH="18283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3505200"/>
                        <a:ext cx="25495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5" name="Object 13"/>
          <p:cNvGraphicFramePr>
            <a:graphicFrameLocks noChangeAspect="1"/>
          </p:cNvGraphicFramePr>
          <p:nvPr/>
        </p:nvGraphicFramePr>
        <p:xfrm>
          <a:off x="2725738" y="4114800"/>
          <a:ext cx="24765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3" name="公式" r:id="rId15" imgW="830615" imgH="182833" progId="Equation.3">
                  <p:embed/>
                </p:oleObj>
              </mc:Choice>
              <mc:Fallback>
                <p:oleObj name="公式" r:id="rId15" imgW="830615" imgH="18283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4114800"/>
                        <a:ext cx="24765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6" name="AutoShape 14"/>
          <p:cNvSpPr>
            <a:spLocks/>
          </p:cNvSpPr>
          <p:nvPr/>
        </p:nvSpPr>
        <p:spPr bwMode="auto">
          <a:xfrm>
            <a:off x="2514600" y="37338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51247" name="AutoShape 15"/>
          <p:cNvSpPr>
            <a:spLocks noChangeArrowheads="1"/>
          </p:cNvSpPr>
          <p:nvPr/>
        </p:nvSpPr>
        <p:spPr bwMode="auto">
          <a:xfrm>
            <a:off x="5562600" y="39624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51248" name="Object 16"/>
          <p:cNvGraphicFramePr>
            <a:graphicFrameLocks noChangeAspect="1"/>
          </p:cNvGraphicFramePr>
          <p:nvPr/>
        </p:nvGraphicFramePr>
        <p:xfrm>
          <a:off x="6650038" y="3505200"/>
          <a:ext cx="18065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4" name="公式" r:id="rId17" imgW="601803" imgH="182833" progId="Equation.3">
                  <p:embed/>
                </p:oleObj>
              </mc:Choice>
              <mc:Fallback>
                <p:oleObj name="公式" r:id="rId17" imgW="601803" imgH="18283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3505200"/>
                        <a:ext cx="18065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9" name="Object 17"/>
          <p:cNvGraphicFramePr>
            <a:graphicFrameLocks noChangeAspect="1"/>
          </p:cNvGraphicFramePr>
          <p:nvPr/>
        </p:nvGraphicFramePr>
        <p:xfrm>
          <a:off x="6650038" y="4114800"/>
          <a:ext cx="17367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5" name="公式" r:id="rId19" imgW="571606" imgH="182833" progId="Equation.3">
                  <p:embed/>
                </p:oleObj>
              </mc:Choice>
              <mc:Fallback>
                <p:oleObj name="公式" r:id="rId19" imgW="571606" imgH="18283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4114800"/>
                        <a:ext cx="17367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50" name="AutoShape 18"/>
          <p:cNvSpPr>
            <a:spLocks/>
          </p:cNvSpPr>
          <p:nvPr/>
        </p:nvSpPr>
        <p:spPr bwMode="auto">
          <a:xfrm>
            <a:off x="6324600" y="37338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51251" name="Object 19"/>
          <p:cNvGraphicFramePr>
            <a:graphicFrameLocks noChangeAspect="1"/>
          </p:cNvGraphicFramePr>
          <p:nvPr/>
        </p:nvGraphicFramePr>
        <p:xfrm>
          <a:off x="2814638" y="4876800"/>
          <a:ext cx="29559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6" name="公式" r:id="rId21" imgW="990529" imgH="396209" progId="Equation.3">
                  <p:embed/>
                </p:oleObj>
              </mc:Choice>
              <mc:Fallback>
                <p:oleObj name="公式" r:id="rId21" imgW="990529" imgH="39620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4876800"/>
                        <a:ext cx="2955925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52" name="Rectangle 20"/>
          <p:cNvSpPr>
            <a:spLocks noChangeArrowheads="1"/>
          </p:cNvSpPr>
          <p:nvPr/>
        </p:nvSpPr>
        <p:spPr bwMode="auto">
          <a:xfrm>
            <a:off x="896938" y="5257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</a:p>
        </p:txBody>
      </p:sp>
      <p:sp>
        <p:nvSpPr>
          <p:cNvPr id="351253" name="Rectangle 21"/>
          <p:cNvSpPr>
            <a:spLocks noChangeArrowheads="1"/>
          </p:cNvSpPr>
          <p:nvPr/>
        </p:nvSpPr>
        <p:spPr bwMode="auto">
          <a:xfrm>
            <a:off x="6553200" y="5181600"/>
            <a:ext cx="2201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与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和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t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无关</a:t>
            </a:r>
          </a:p>
        </p:txBody>
      </p:sp>
      <p:graphicFrame>
        <p:nvGraphicFramePr>
          <p:cNvPr id="351254" name="Object 22"/>
          <p:cNvGraphicFramePr>
            <a:graphicFrameLocks noChangeAspect="1"/>
          </p:cNvGraphicFramePr>
          <p:nvPr/>
        </p:nvGraphicFramePr>
        <p:xfrm>
          <a:off x="4114800" y="6340475"/>
          <a:ext cx="9937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97" name="公式" r:id="rId23" imgW="320253" imgH="152290" progId="Equation.3">
                  <p:embed/>
                </p:oleObj>
              </mc:Choice>
              <mc:Fallback>
                <p:oleObj name="公式" r:id="rId23" imgW="320253" imgH="15229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6340475"/>
                        <a:ext cx="9937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55" name="Rectangle 23"/>
          <p:cNvSpPr>
            <a:spLocks noChangeArrowheads="1"/>
          </p:cNvSpPr>
          <p:nvPr/>
        </p:nvSpPr>
        <p:spPr bwMode="auto">
          <a:xfrm>
            <a:off x="1447800" y="6096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sp>
        <p:nvSpPr>
          <p:cNvPr id="351256" name="Line 24"/>
          <p:cNvSpPr>
            <a:spLocks noChangeShapeType="1"/>
          </p:cNvSpPr>
          <p:nvPr/>
        </p:nvSpPr>
        <p:spPr bwMode="auto">
          <a:xfrm flipH="1">
            <a:off x="5638800" y="47244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Line 2"/>
          <p:cNvSpPr>
            <a:spLocks noChangeShapeType="1"/>
          </p:cNvSpPr>
          <p:nvPr/>
        </p:nvSpPr>
        <p:spPr bwMode="auto">
          <a:xfrm flipH="1">
            <a:off x="3810000" y="2514600"/>
            <a:ext cx="5334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59" name="Rectangle 3"/>
          <p:cNvSpPr>
            <a:spLocks noChangeArrowheads="1"/>
          </p:cNvSpPr>
          <p:nvPr/>
        </p:nvSpPr>
        <p:spPr bwMode="auto">
          <a:xfrm>
            <a:off x="201613" y="3810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边界条件有</a:t>
            </a:r>
          </a:p>
        </p:txBody>
      </p:sp>
      <p:sp>
        <p:nvSpPr>
          <p:cNvPr id="352260" name="AutoShape 4"/>
          <p:cNvSpPr>
            <a:spLocks noChangeArrowheads="1"/>
          </p:cNvSpPr>
          <p:nvPr/>
        </p:nvSpPr>
        <p:spPr bwMode="auto">
          <a:xfrm>
            <a:off x="228600" y="35814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52261" name="Object 5"/>
          <p:cNvGraphicFramePr>
            <a:graphicFrameLocks noChangeAspect="1"/>
          </p:cNvGraphicFramePr>
          <p:nvPr/>
        </p:nvGraphicFramePr>
        <p:xfrm>
          <a:off x="2763838" y="0"/>
          <a:ext cx="18065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3" name="公式" r:id="rId3" imgW="601803" imgH="182833" progId="Equation.3">
                  <p:embed/>
                </p:oleObj>
              </mc:Choice>
              <mc:Fallback>
                <p:oleObj name="公式" r:id="rId3" imgW="601803" imgH="18283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0"/>
                        <a:ext cx="18065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2" name="Object 6"/>
          <p:cNvGraphicFramePr>
            <a:graphicFrameLocks noChangeAspect="1"/>
          </p:cNvGraphicFramePr>
          <p:nvPr/>
        </p:nvGraphicFramePr>
        <p:xfrm>
          <a:off x="2763838" y="609600"/>
          <a:ext cx="17367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4" name="公式" r:id="rId5" imgW="571606" imgH="182833" progId="Equation.3">
                  <p:embed/>
                </p:oleObj>
              </mc:Choice>
              <mc:Fallback>
                <p:oleObj name="公式" r:id="rId5" imgW="571606" imgH="18283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609600"/>
                        <a:ext cx="17367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3" name="AutoShape 7"/>
          <p:cNvSpPr>
            <a:spLocks/>
          </p:cNvSpPr>
          <p:nvPr/>
        </p:nvSpPr>
        <p:spPr bwMode="auto">
          <a:xfrm>
            <a:off x="2438400" y="2286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52264" name="Object 8"/>
          <p:cNvGraphicFramePr>
            <a:graphicFrameLocks noChangeAspect="1"/>
          </p:cNvGraphicFramePr>
          <p:nvPr/>
        </p:nvGraphicFramePr>
        <p:xfrm>
          <a:off x="2586038" y="1143000"/>
          <a:ext cx="29559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5" name="公式" r:id="rId7" imgW="990529" imgH="396209" progId="Equation.3">
                  <p:embed/>
                </p:oleObj>
              </mc:Choice>
              <mc:Fallback>
                <p:oleObj name="公式" r:id="rId7" imgW="990529" imgH="39620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1143000"/>
                        <a:ext cx="2955925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5" name="Rectangle 9"/>
          <p:cNvSpPr>
            <a:spLocks noChangeArrowheads="1"/>
          </p:cNvSpPr>
          <p:nvPr/>
        </p:nvSpPr>
        <p:spPr bwMode="auto">
          <a:xfrm>
            <a:off x="4763" y="5410200"/>
            <a:ext cx="2344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&lt; 0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2266" name="Rectangle 10"/>
          <p:cNvSpPr>
            <a:spLocks noChangeArrowheads="1"/>
          </p:cNvSpPr>
          <p:nvPr/>
        </p:nvSpPr>
        <p:spPr bwMode="auto">
          <a:xfrm>
            <a:off x="425450" y="4800600"/>
            <a:ext cx="1517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以下求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</a:t>
            </a:r>
          </a:p>
        </p:txBody>
      </p:sp>
      <p:graphicFrame>
        <p:nvGraphicFramePr>
          <p:cNvPr id="352267" name="Object 11"/>
          <p:cNvGraphicFramePr>
            <a:graphicFrameLocks noChangeAspect="1"/>
          </p:cNvGraphicFramePr>
          <p:nvPr/>
        </p:nvGraphicFramePr>
        <p:xfrm>
          <a:off x="5638800" y="1447800"/>
          <a:ext cx="9937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6" name="公式" r:id="rId9" imgW="320253" imgH="152290" progId="Equation.3">
                  <p:embed/>
                </p:oleObj>
              </mc:Choice>
              <mc:Fallback>
                <p:oleObj name="公式" r:id="rId9" imgW="320253" imgH="15229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47800"/>
                        <a:ext cx="9937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8" name="Object 12"/>
          <p:cNvGraphicFramePr>
            <a:graphicFrameLocks noChangeAspect="1"/>
          </p:cNvGraphicFramePr>
          <p:nvPr/>
        </p:nvGraphicFramePr>
        <p:xfrm>
          <a:off x="2133600" y="3505200"/>
          <a:ext cx="2289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7" name="公式" r:id="rId11" imgW="762142" imgH="182833" progId="Equation.3">
                  <p:embed/>
                </p:oleObj>
              </mc:Choice>
              <mc:Fallback>
                <p:oleObj name="公式" r:id="rId11" imgW="762142" imgH="18283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22891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9" name="Object 13"/>
          <p:cNvGraphicFramePr>
            <a:graphicFrameLocks noChangeAspect="1"/>
          </p:cNvGraphicFramePr>
          <p:nvPr/>
        </p:nvGraphicFramePr>
        <p:xfrm>
          <a:off x="2154238" y="4114800"/>
          <a:ext cx="18065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8" name="公式" r:id="rId13" imgW="601803" imgH="182833" progId="Equation.3">
                  <p:embed/>
                </p:oleObj>
              </mc:Choice>
              <mc:Fallback>
                <p:oleObj name="公式" r:id="rId13" imgW="601803" imgH="18283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4114800"/>
                        <a:ext cx="18065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0" name="Object 14"/>
          <p:cNvGraphicFramePr>
            <a:graphicFrameLocks noChangeAspect="1"/>
          </p:cNvGraphicFramePr>
          <p:nvPr/>
        </p:nvGraphicFramePr>
        <p:xfrm>
          <a:off x="4594225" y="4038600"/>
          <a:ext cx="1735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9" name="公式" r:id="rId15" imgW="571606" imgH="182833" progId="Equation.3">
                  <p:embed/>
                </p:oleObj>
              </mc:Choice>
              <mc:Fallback>
                <p:oleObj name="公式" r:id="rId15" imgW="571606" imgH="18283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4038600"/>
                        <a:ext cx="17351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71" name="AutoShape 15"/>
          <p:cNvSpPr>
            <a:spLocks/>
          </p:cNvSpPr>
          <p:nvPr/>
        </p:nvSpPr>
        <p:spPr bwMode="auto">
          <a:xfrm>
            <a:off x="1600200" y="37338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52272" name="Object 16"/>
          <p:cNvGraphicFramePr>
            <a:graphicFrameLocks noChangeAspect="1"/>
          </p:cNvGraphicFramePr>
          <p:nvPr/>
        </p:nvGraphicFramePr>
        <p:xfrm>
          <a:off x="1685925" y="2717800"/>
          <a:ext cx="35464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0" name="公式" r:id="rId17" imgW="1196375" imgH="205740" progId="Equation.3">
                  <p:embed/>
                </p:oleObj>
              </mc:Choice>
              <mc:Fallback>
                <p:oleObj name="公式" r:id="rId17" imgW="1196375" imgH="2057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2717800"/>
                        <a:ext cx="35464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73" name="Object 17"/>
          <p:cNvGraphicFramePr>
            <a:graphicFrameLocks noChangeAspect="1"/>
          </p:cNvGraphicFramePr>
          <p:nvPr/>
        </p:nvGraphicFramePr>
        <p:xfrm>
          <a:off x="3581400" y="6019800"/>
          <a:ext cx="12557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1" name="公式" r:id="rId19" imgW="381071" imgH="152290" progId="Equation.3">
                  <p:embed/>
                </p:oleObj>
              </mc:Choice>
              <mc:Fallback>
                <p:oleObj name="公式" r:id="rId19" imgW="381071" imgH="15229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6019800"/>
                        <a:ext cx="125571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74" name="Rectangle 18"/>
          <p:cNvSpPr>
            <a:spLocks noChangeArrowheads="1"/>
          </p:cNvSpPr>
          <p:nvPr/>
        </p:nvSpPr>
        <p:spPr bwMode="auto">
          <a:xfrm>
            <a:off x="3554413" y="541020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仅得无意义的解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Line 2"/>
          <p:cNvSpPr>
            <a:spLocks noChangeShapeType="1"/>
          </p:cNvSpPr>
          <p:nvPr/>
        </p:nvSpPr>
        <p:spPr bwMode="auto">
          <a:xfrm flipH="1">
            <a:off x="3810000" y="18288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3294" name="Line 14"/>
          <p:cNvSpPr>
            <a:spLocks noChangeShapeType="1"/>
          </p:cNvSpPr>
          <p:nvPr/>
        </p:nvSpPr>
        <p:spPr bwMode="auto">
          <a:xfrm flipH="1">
            <a:off x="5486400" y="3581400"/>
            <a:ext cx="3657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3295" name="Rectangle 15"/>
          <p:cNvSpPr>
            <a:spLocks noChangeArrowheads="1"/>
          </p:cNvSpPr>
          <p:nvPr/>
        </p:nvSpPr>
        <p:spPr bwMode="auto">
          <a:xfrm>
            <a:off x="0" y="0"/>
            <a:ext cx="2344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= 0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3296" name="Object 16"/>
          <p:cNvGraphicFramePr>
            <a:graphicFrameLocks noChangeAspect="1"/>
          </p:cNvGraphicFramePr>
          <p:nvPr/>
        </p:nvGraphicFramePr>
        <p:xfrm>
          <a:off x="2763838" y="1044575"/>
          <a:ext cx="26765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6" name="公式" r:id="rId3" imgW="838271" imgH="205740" progId="Equation.3">
                  <p:embed/>
                </p:oleObj>
              </mc:Choice>
              <mc:Fallback>
                <p:oleObj name="公式" r:id="rId3" imgW="838271" imgH="2057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1044575"/>
                        <a:ext cx="26765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7" name="Object 17"/>
          <p:cNvGraphicFramePr>
            <a:graphicFrameLocks noChangeAspect="1"/>
          </p:cNvGraphicFramePr>
          <p:nvPr/>
        </p:nvGraphicFramePr>
        <p:xfrm>
          <a:off x="2819400" y="457200"/>
          <a:ext cx="2289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7" name="公式" r:id="rId5" imgW="762142" imgH="182833" progId="Equation.3">
                  <p:embed/>
                </p:oleObj>
              </mc:Choice>
              <mc:Fallback>
                <p:oleObj name="公式" r:id="rId5" imgW="762142" imgH="18283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"/>
                        <a:ext cx="22891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8" name="Object 18"/>
          <p:cNvGraphicFramePr>
            <a:graphicFrameLocks noChangeAspect="1"/>
          </p:cNvGraphicFramePr>
          <p:nvPr/>
        </p:nvGraphicFramePr>
        <p:xfrm>
          <a:off x="473075" y="1981200"/>
          <a:ext cx="12176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8" name="公式" r:id="rId7" imgW="396382" imgH="152290" progId="Equation.3">
                  <p:embed/>
                </p:oleObj>
              </mc:Choice>
              <mc:Fallback>
                <p:oleObj name="公式" r:id="rId7" imgW="396382" imgH="15229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981200"/>
                        <a:ext cx="12176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99" name="AutoShape 19"/>
          <p:cNvSpPr>
            <a:spLocks noChangeArrowheads="1"/>
          </p:cNvSpPr>
          <p:nvPr/>
        </p:nvSpPr>
        <p:spPr bwMode="auto">
          <a:xfrm>
            <a:off x="2590800" y="21336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53301" name="Rectangle 21"/>
          <p:cNvSpPr>
            <a:spLocks noChangeArrowheads="1"/>
          </p:cNvSpPr>
          <p:nvPr/>
        </p:nvSpPr>
        <p:spPr bwMode="auto">
          <a:xfrm>
            <a:off x="6324600" y="198120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C</a:t>
            </a:r>
            <a:r>
              <a:rPr lang="en-US" altLang="zh-CN" sz="2800" b="1" baseline="-25000">
                <a:latin typeface="Book Antiqua" panose="02040602050305030304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任意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3307" name="Object 27"/>
          <p:cNvGraphicFramePr>
            <a:graphicFrameLocks noChangeAspect="1"/>
          </p:cNvGraphicFramePr>
          <p:nvPr/>
        </p:nvGraphicFramePr>
        <p:xfrm>
          <a:off x="4114800" y="1981200"/>
          <a:ext cx="137636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9" name="公式" r:id="rId9" imgW="418923" imgH="205740" progId="Equation.3">
                  <p:embed/>
                </p:oleObj>
              </mc:Choice>
              <mc:Fallback>
                <p:oleObj name="公式" r:id="rId9" imgW="418923" imgH="2057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981200"/>
                        <a:ext cx="137636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08" name="Object 28"/>
          <p:cNvGraphicFramePr>
            <a:graphicFrameLocks noChangeAspect="1"/>
          </p:cNvGraphicFramePr>
          <p:nvPr/>
        </p:nvGraphicFramePr>
        <p:xfrm>
          <a:off x="457200" y="2819400"/>
          <a:ext cx="35464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0" name="公式" r:id="rId11" imgW="1196375" imgH="205740" progId="Equation.3">
                  <p:embed/>
                </p:oleObj>
              </mc:Choice>
              <mc:Fallback>
                <p:oleObj name="公式" r:id="rId11" imgW="1196375" imgH="2057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35464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309" name="AutoShape 29"/>
          <p:cNvSpPr>
            <a:spLocks noChangeArrowheads="1"/>
          </p:cNvSpPr>
          <p:nvPr/>
        </p:nvSpPr>
        <p:spPr bwMode="auto">
          <a:xfrm>
            <a:off x="5029200" y="29718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53310" name="Object 30"/>
          <p:cNvGraphicFramePr>
            <a:graphicFrameLocks noChangeAspect="1"/>
          </p:cNvGraphicFramePr>
          <p:nvPr/>
        </p:nvGraphicFramePr>
        <p:xfrm>
          <a:off x="6096000" y="2819400"/>
          <a:ext cx="16938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1" name="公式" r:id="rId13" imgW="563951" imgH="182833" progId="Equation.3">
                  <p:embed/>
                </p:oleObj>
              </mc:Choice>
              <mc:Fallback>
                <p:oleObj name="公式" r:id="rId13" imgW="563951" imgH="182833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819400"/>
                        <a:ext cx="16938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11" name="Object 31"/>
          <p:cNvGraphicFramePr>
            <a:graphicFrameLocks noChangeAspect="1"/>
          </p:cNvGraphicFramePr>
          <p:nvPr/>
        </p:nvGraphicFramePr>
        <p:xfrm>
          <a:off x="457200" y="3657600"/>
          <a:ext cx="16938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2" name="公式" r:id="rId15" imgW="563951" imgH="182833" progId="Equation.3">
                  <p:embed/>
                </p:oleObj>
              </mc:Choice>
              <mc:Fallback>
                <p:oleObj name="公式" r:id="rId15" imgW="563951" imgH="182833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16938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12" name="Object 32"/>
          <p:cNvGraphicFramePr>
            <a:graphicFrameLocks noChangeAspect="1"/>
          </p:cNvGraphicFramePr>
          <p:nvPr/>
        </p:nvGraphicFramePr>
        <p:xfrm>
          <a:off x="457200" y="4343400"/>
          <a:ext cx="2806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3" name="公式" r:id="rId17" imgW="945022" imgH="205740" progId="Equation.3">
                  <p:embed/>
                </p:oleObj>
              </mc:Choice>
              <mc:Fallback>
                <p:oleObj name="公式" r:id="rId17" imgW="945022" imgH="2057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43400"/>
                        <a:ext cx="2806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313" name="Object 33"/>
          <p:cNvGraphicFramePr>
            <a:graphicFrameLocks noChangeAspect="1"/>
          </p:cNvGraphicFramePr>
          <p:nvPr/>
        </p:nvGraphicFramePr>
        <p:xfrm>
          <a:off x="533400" y="5410200"/>
          <a:ext cx="32115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44" name="公式" r:id="rId19" imgW="1081969" imgH="205740" progId="Equation.3">
                  <p:embed/>
                </p:oleObj>
              </mc:Choice>
              <mc:Fallback>
                <p:oleObj name="公式" r:id="rId19" imgW="1081969" imgH="2057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10200"/>
                        <a:ext cx="32115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4114800" y="4810125"/>
            <a:ext cx="45132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不同边界条件会有不同的解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二阶齐次常微分方程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652950"/>
              </p:ext>
            </p:extLst>
          </p:nvPr>
        </p:nvGraphicFramePr>
        <p:xfrm>
          <a:off x="395536" y="1268760"/>
          <a:ext cx="454501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7" name="Equation" r:id="rId3" imgW="1917360" imgH="419040" progId="Equation.DSMT4">
                  <p:embed/>
                </p:oleObj>
              </mc:Choice>
              <mc:Fallback>
                <p:oleObj name="Equation" r:id="rId3" imgW="1917360" imgH="4190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1268760"/>
                        <a:ext cx="4545012" cy="992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 bwMode="auto">
          <a:xfrm>
            <a:off x="467544" y="2260947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通解的形式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844920"/>
              </p:ext>
            </p:extLst>
          </p:nvPr>
        </p:nvGraphicFramePr>
        <p:xfrm>
          <a:off x="749885" y="3269059"/>
          <a:ext cx="3944937" cy="140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8" name="Equation" r:id="rId5" imgW="1358640" imgH="482400" progId="Equation.DSMT4">
                  <p:embed/>
                </p:oleObj>
              </mc:Choice>
              <mc:Fallback>
                <p:oleObj name="Equation" r:id="rId5" imgW="1358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9885" y="3269059"/>
                        <a:ext cx="3944937" cy="1401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316688"/>
              </p:ext>
            </p:extLst>
          </p:nvPr>
        </p:nvGraphicFramePr>
        <p:xfrm>
          <a:off x="1374910" y="5229200"/>
          <a:ext cx="10334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9" name="Equation" r:id="rId7" imgW="355320" imgH="228600" progId="Equation.DSMT4">
                  <p:embed/>
                </p:oleObj>
              </mc:Choice>
              <mc:Fallback>
                <p:oleObj name="Equation" r:id="rId7" imgW="355320" imgH="2286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4910" y="5229200"/>
                        <a:ext cx="1033463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1"/>
          <p:cNvSpPr txBox="1">
            <a:spLocks/>
          </p:cNvSpPr>
          <p:nvPr/>
        </p:nvSpPr>
        <p:spPr bwMode="auto">
          <a:xfrm>
            <a:off x="744538" y="5078387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chemeClr val="tx1"/>
                </a:solidFill>
              </a:rPr>
              <a:t>为线性独立的特解</a:t>
            </a:r>
          </a:p>
        </p:txBody>
      </p:sp>
      <p:sp>
        <p:nvSpPr>
          <p:cNvPr id="13" name="椭圆 12"/>
          <p:cNvSpPr/>
          <p:nvPr/>
        </p:nvSpPr>
        <p:spPr bwMode="auto">
          <a:xfrm>
            <a:off x="971600" y="5229200"/>
            <a:ext cx="1745490" cy="83306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738495"/>
      </p:ext>
    </p:extLst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Line 2"/>
          <p:cNvSpPr>
            <a:spLocks noChangeShapeType="1"/>
          </p:cNvSpPr>
          <p:nvPr/>
        </p:nvSpPr>
        <p:spPr bwMode="auto">
          <a:xfrm flipH="1">
            <a:off x="3810000" y="9906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4307" name="Line 3"/>
          <p:cNvSpPr>
            <a:spLocks noChangeShapeType="1"/>
          </p:cNvSpPr>
          <p:nvPr/>
        </p:nvSpPr>
        <p:spPr bwMode="auto">
          <a:xfrm flipH="1">
            <a:off x="6096000" y="4572000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0" y="0"/>
            <a:ext cx="2344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&gt; 0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1295400" y="1219200"/>
          <a:ext cx="50323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0" name="公式" r:id="rId3" imgW="1904929" imgH="228647" progId="Equation.3">
                  <p:embed/>
                </p:oleObj>
              </mc:Choice>
              <mc:Fallback>
                <p:oleObj name="公式" r:id="rId3" imgW="1904929" imgH="22864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219200"/>
                        <a:ext cx="50323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0" name="Object 6"/>
          <p:cNvGraphicFramePr>
            <a:graphicFrameLocks noChangeAspect="1"/>
          </p:cNvGraphicFramePr>
          <p:nvPr/>
        </p:nvGraphicFramePr>
        <p:xfrm>
          <a:off x="1219200" y="609600"/>
          <a:ext cx="2289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1" name="公式" r:id="rId5" imgW="762142" imgH="182833" progId="Equation.3">
                  <p:embed/>
                </p:oleObj>
              </mc:Choice>
              <mc:Fallback>
                <p:oleObj name="公式" r:id="rId5" imgW="762142" imgH="18283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09600"/>
                        <a:ext cx="22891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1" name="AutoShape 7"/>
          <p:cNvSpPr>
            <a:spLocks noChangeArrowheads="1"/>
          </p:cNvSpPr>
          <p:nvPr/>
        </p:nvSpPr>
        <p:spPr bwMode="auto">
          <a:xfrm>
            <a:off x="228600" y="49530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54312" name="Object 8"/>
          <p:cNvGraphicFramePr>
            <a:graphicFrameLocks noChangeAspect="1"/>
          </p:cNvGraphicFramePr>
          <p:nvPr/>
        </p:nvGraphicFramePr>
        <p:xfrm>
          <a:off x="2971800" y="3886200"/>
          <a:ext cx="1166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2" name="公式" r:id="rId7" imgW="396382" imgH="190469" progId="Equation.3">
                  <p:embed/>
                </p:oleObj>
              </mc:Choice>
              <mc:Fallback>
                <p:oleObj name="公式" r:id="rId7" imgW="396382" imgH="19046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86200"/>
                        <a:ext cx="1166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3" name="Rectangle 9"/>
          <p:cNvSpPr>
            <a:spLocks noChangeArrowheads="1"/>
          </p:cNvSpPr>
          <p:nvPr/>
        </p:nvSpPr>
        <p:spPr bwMode="auto">
          <a:xfrm>
            <a:off x="0" y="22860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而由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graphicFrame>
        <p:nvGraphicFramePr>
          <p:cNvPr id="354315" name="Object 11"/>
          <p:cNvGraphicFramePr>
            <a:graphicFrameLocks noChangeAspect="1"/>
          </p:cNvGraphicFramePr>
          <p:nvPr/>
        </p:nvGraphicFramePr>
        <p:xfrm>
          <a:off x="2971800" y="2133600"/>
          <a:ext cx="27146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3" name="公式" r:id="rId9" imgW="686013" imgH="228647" progId="Equation.3">
                  <p:embed/>
                </p:oleObj>
              </mc:Choice>
              <mc:Fallback>
                <p:oleObj name="公式" r:id="rId9" imgW="686013" imgH="22864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0"/>
                        <a:ext cx="271462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6" name="Object 12"/>
          <p:cNvGraphicFramePr>
            <a:graphicFrameLocks noChangeAspect="1"/>
          </p:cNvGraphicFramePr>
          <p:nvPr/>
        </p:nvGraphicFramePr>
        <p:xfrm>
          <a:off x="2743200" y="2895600"/>
          <a:ext cx="5791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4" name="公式" r:id="rId11" imgW="2240493" imgH="228647" progId="Equation.3">
                  <p:embed/>
                </p:oleObj>
              </mc:Choice>
              <mc:Fallback>
                <p:oleObj name="公式" r:id="rId11" imgW="2240493" imgH="22864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95600"/>
                        <a:ext cx="57912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7" name="Rectangle 13"/>
          <p:cNvSpPr>
            <a:spLocks noChangeArrowheads="1"/>
          </p:cNvSpPr>
          <p:nvPr/>
        </p:nvSpPr>
        <p:spPr bwMode="auto">
          <a:xfrm>
            <a:off x="1752600" y="3886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因为</a:t>
            </a:r>
          </a:p>
        </p:txBody>
      </p:sp>
      <p:sp>
        <p:nvSpPr>
          <p:cNvPr id="354318" name="AutoShape 14"/>
          <p:cNvSpPr>
            <a:spLocks/>
          </p:cNvSpPr>
          <p:nvPr/>
        </p:nvSpPr>
        <p:spPr bwMode="auto">
          <a:xfrm>
            <a:off x="2514600" y="25146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54319" name="Object 15"/>
          <p:cNvGraphicFramePr>
            <a:graphicFrameLocks noChangeAspect="1"/>
          </p:cNvGraphicFramePr>
          <p:nvPr/>
        </p:nvGraphicFramePr>
        <p:xfrm>
          <a:off x="6699250" y="3733800"/>
          <a:ext cx="244316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5" name="公式" r:id="rId13" imgW="762142" imgH="228647" progId="Equation.3">
                  <p:embed/>
                </p:oleObj>
              </mc:Choice>
              <mc:Fallback>
                <p:oleObj name="公式" r:id="rId13" imgW="762142" imgH="22864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3733800"/>
                        <a:ext cx="2443163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20" name="Rectangle 16"/>
          <p:cNvSpPr>
            <a:spLocks noChangeArrowheads="1"/>
          </p:cNvSpPr>
          <p:nvPr/>
        </p:nvSpPr>
        <p:spPr bwMode="auto">
          <a:xfrm>
            <a:off x="5638800" y="3886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所以</a:t>
            </a:r>
          </a:p>
        </p:txBody>
      </p:sp>
      <p:graphicFrame>
        <p:nvGraphicFramePr>
          <p:cNvPr id="354321" name="Object 17"/>
          <p:cNvGraphicFramePr>
            <a:graphicFrameLocks noChangeAspect="1"/>
          </p:cNvGraphicFramePr>
          <p:nvPr/>
        </p:nvGraphicFramePr>
        <p:xfrm>
          <a:off x="1433513" y="4800600"/>
          <a:ext cx="2168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6" name="公式" r:id="rId15" imgW="678357" imgH="228647" progId="Equation.3">
                  <p:embed/>
                </p:oleObj>
              </mc:Choice>
              <mc:Fallback>
                <p:oleObj name="公式" r:id="rId15" imgW="678357" imgH="22864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4800600"/>
                        <a:ext cx="21685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22" name="AutoShape 18"/>
          <p:cNvSpPr>
            <a:spLocks noChangeArrowheads="1"/>
          </p:cNvSpPr>
          <p:nvPr/>
        </p:nvSpPr>
        <p:spPr bwMode="auto">
          <a:xfrm>
            <a:off x="228600" y="60198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54323" name="Object 19"/>
          <p:cNvGraphicFramePr>
            <a:graphicFrameLocks noChangeAspect="1"/>
          </p:cNvGraphicFramePr>
          <p:nvPr/>
        </p:nvGraphicFramePr>
        <p:xfrm>
          <a:off x="1447800" y="5719763"/>
          <a:ext cx="18542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7" name="公式" r:id="rId17" imgW="571606" imgH="396209" progId="Equation.3">
                  <p:embed/>
                </p:oleObj>
              </mc:Choice>
              <mc:Fallback>
                <p:oleObj name="公式" r:id="rId17" imgW="571606" imgH="39620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19763"/>
                        <a:ext cx="185420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24" name="Object 20"/>
          <p:cNvGraphicFramePr>
            <a:graphicFrameLocks noChangeAspect="1"/>
          </p:cNvGraphicFramePr>
          <p:nvPr/>
        </p:nvGraphicFramePr>
        <p:xfrm>
          <a:off x="5816600" y="5673725"/>
          <a:ext cx="265906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8" name="公式" r:id="rId19" imgW="1005840" imgH="373301" progId="Equation.3">
                  <p:embed/>
                </p:oleObj>
              </mc:Choice>
              <mc:Fallback>
                <p:oleObj name="公式" r:id="rId19" imgW="1005840" imgH="37330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5673725"/>
                        <a:ext cx="2659063" cy="11842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25" name="Rectangle 21"/>
          <p:cNvSpPr>
            <a:spLocks noChangeArrowheads="1"/>
          </p:cNvSpPr>
          <p:nvPr/>
        </p:nvSpPr>
        <p:spPr bwMode="auto">
          <a:xfrm>
            <a:off x="4191000" y="6019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354326" name="Object 22"/>
          <p:cNvGraphicFramePr>
            <a:graphicFrameLocks noChangeAspect="1"/>
          </p:cNvGraphicFramePr>
          <p:nvPr/>
        </p:nvGraphicFramePr>
        <p:xfrm>
          <a:off x="-14288" y="3886200"/>
          <a:ext cx="119697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19" name="公式" r:id="rId21" imgW="411693" imgH="190469" progId="Equation.3">
                  <p:embed/>
                </p:oleObj>
              </mc:Choice>
              <mc:Fallback>
                <p:oleObj name="公式" r:id="rId21" imgW="411693" imgH="19046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3886200"/>
                        <a:ext cx="1196976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Line 2"/>
          <p:cNvSpPr>
            <a:spLocks noChangeShapeType="1"/>
          </p:cNvSpPr>
          <p:nvPr/>
        </p:nvSpPr>
        <p:spPr bwMode="auto">
          <a:xfrm flipH="1">
            <a:off x="5257800" y="55626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0" y="2438400"/>
            <a:ext cx="2573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由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T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满足的方程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5333" name="Line 5"/>
          <p:cNvSpPr>
            <a:spLocks noChangeShapeType="1"/>
          </p:cNvSpPr>
          <p:nvPr/>
        </p:nvSpPr>
        <p:spPr bwMode="auto">
          <a:xfrm flipH="1">
            <a:off x="2971800" y="2057400"/>
            <a:ext cx="5867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34" name="Rectangle 6"/>
          <p:cNvSpPr>
            <a:spLocks noChangeArrowheads="1"/>
          </p:cNvSpPr>
          <p:nvPr/>
        </p:nvSpPr>
        <p:spPr bwMode="auto">
          <a:xfrm>
            <a:off x="2738438" y="3810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称为本征值</a:t>
            </a:r>
          </a:p>
        </p:txBody>
      </p:sp>
      <p:sp>
        <p:nvSpPr>
          <p:cNvPr id="355335" name="AutoShape 7"/>
          <p:cNvSpPr>
            <a:spLocks noChangeArrowheads="1"/>
          </p:cNvSpPr>
          <p:nvPr/>
        </p:nvSpPr>
        <p:spPr bwMode="auto">
          <a:xfrm>
            <a:off x="457200" y="46482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55336" name="Object 8"/>
          <p:cNvGraphicFramePr>
            <a:graphicFrameLocks noChangeAspect="1"/>
          </p:cNvGraphicFramePr>
          <p:nvPr/>
        </p:nvGraphicFramePr>
        <p:xfrm>
          <a:off x="381000" y="0"/>
          <a:ext cx="18542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3" name="公式" r:id="rId3" imgW="571606" imgH="396209" progId="Equation.3">
                  <p:embed/>
                </p:oleObj>
              </mc:Choice>
              <mc:Fallback>
                <p:oleObj name="公式" r:id="rId3" imgW="571606" imgH="39620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0"/>
                        <a:ext cx="18542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7" name="Object 9"/>
          <p:cNvGraphicFramePr>
            <a:graphicFrameLocks noChangeAspect="1"/>
          </p:cNvGraphicFramePr>
          <p:nvPr/>
        </p:nvGraphicFramePr>
        <p:xfrm>
          <a:off x="290513" y="1143000"/>
          <a:ext cx="23844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4" name="公式" r:id="rId5" imgW="1005840" imgH="373301" progId="Equation.3">
                  <p:embed/>
                </p:oleObj>
              </mc:Choice>
              <mc:Fallback>
                <p:oleObj name="公式" r:id="rId5" imgW="1005840" imgH="3733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1143000"/>
                        <a:ext cx="238442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3200400" y="1371600"/>
            <a:ext cx="4479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Furier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级数的基本函数族</a:t>
            </a:r>
          </a:p>
        </p:txBody>
      </p:sp>
      <p:graphicFrame>
        <p:nvGraphicFramePr>
          <p:cNvPr id="355339" name="Object 11"/>
          <p:cNvGraphicFramePr>
            <a:graphicFrameLocks noChangeAspect="1"/>
          </p:cNvGraphicFramePr>
          <p:nvPr/>
        </p:nvGraphicFramePr>
        <p:xfrm>
          <a:off x="3505200" y="2286000"/>
          <a:ext cx="35464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5" name="公式" r:id="rId7" imgW="1196375" imgH="205740" progId="Equation.3">
                  <p:embed/>
                </p:oleObj>
              </mc:Choice>
              <mc:Fallback>
                <p:oleObj name="公式" r:id="rId7" imgW="1196375" imgH="2057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86000"/>
                        <a:ext cx="35464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40" name="Object 12"/>
          <p:cNvGraphicFramePr>
            <a:graphicFrameLocks noChangeAspect="1"/>
          </p:cNvGraphicFramePr>
          <p:nvPr/>
        </p:nvGraphicFramePr>
        <p:xfrm>
          <a:off x="3505200" y="2971800"/>
          <a:ext cx="424815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6" name="公式" r:id="rId9" imgW="1440074" imgH="396209" progId="Equation.3">
                  <p:embed/>
                </p:oleObj>
              </mc:Choice>
              <mc:Fallback>
                <p:oleObj name="公式" r:id="rId9" imgW="1440074" imgH="39620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971800"/>
                        <a:ext cx="424815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41" name="Object 13"/>
          <p:cNvGraphicFramePr>
            <a:graphicFrameLocks noChangeAspect="1"/>
          </p:cNvGraphicFramePr>
          <p:nvPr/>
        </p:nvGraphicFramePr>
        <p:xfrm>
          <a:off x="1655763" y="4267200"/>
          <a:ext cx="42672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7" name="公式" r:id="rId11" imgW="1821145" imgH="373301" progId="Equation.3">
                  <p:embed/>
                </p:oleObj>
              </mc:Choice>
              <mc:Fallback>
                <p:oleObj name="公式" r:id="rId11" imgW="1821145" imgH="3733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4267200"/>
                        <a:ext cx="426720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42" name="Rectangle 14"/>
          <p:cNvSpPr>
            <a:spLocks noChangeArrowheads="1"/>
          </p:cNvSpPr>
          <p:nvPr/>
        </p:nvSpPr>
        <p:spPr bwMode="auto">
          <a:xfrm>
            <a:off x="0" y="59436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分离变数的解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55343" name="Object 15"/>
          <p:cNvGraphicFramePr>
            <a:graphicFrameLocks noChangeAspect="1"/>
          </p:cNvGraphicFramePr>
          <p:nvPr/>
        </p:nvGraphicFramePr>
        <p:xfrm>
          <a:off x="2349500" y="5673725"/>
          <a:ext cx="682466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48" name="公式" r:id="rId13" imgW="2926080" imgH="373301" progId="Equation.3">
                  <p:embed/>
                </p:oleObj>
              </mc:Choice>
              <mc:Fallback>
                <p:oleObj name="公式" r:id="rId13" imgW="2926080" imgH="3733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5673725"/>
                        <a:ext cx="6824663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Line 3"/>
          <p:cNvSpPr>
            <a:spLocks noChangeShapeType="1"/>
          </p:cNvSpPr>
          <p:nvPr/>
        </p:nvSpPr>
        <p:spPr bwMode="auto">
          <a:xfrm flipH="1">
            <a:off x="4800600" y="1752600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7380" name="Object 4"/>
          <p:cNvGraphicFramePr>
            <a:graphicFrameLocks noChangeAspect="1"/>
          </p:cNvGraphicFramePr>
          <p:nvPr/>
        </p:nvGraphicFramePr>
        <p:xfrm>
          <a:off x="962025" y="533400"/>
          <a:ext cx="682466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3" name="公式" r:id="rId3" imgW="2926080" imgH="373301" progId="Equation.3">
                  <p:embed/>
                </p:oleObj>
              </mc:Choice>
              <mc:Fallback>
                <p:oleObj name="公式" r:id="rId3" imgW="2926080" imgH="3733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533400"/>
                        <a:ext cx="6824663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2" name="Object 6"/>
          <p:cNvGraphicFramePr>
            <a:graphicFrameLocks noChangeAspect="1"/>
          </p:cNvGraphicFramePr>
          <p:nvPr/>
        </p:nvGraphicFramePr>
        <p:xfrm>
          <a:off x="457200" y="1905000"/>
          <a:ext cx="8297863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4" name="公式" r:id="rId5" imgW="3367969" imgH="411480" progId="Equation.3">
                  <p:embed/>
                </p:oleObj>
              </mc:Choice>
              <mc:Fallback>
                <p:oleObj name="公式" r:id="rId5" imgW="3367969" imgH="411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8297863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3" name="Line 7"/>
          <p:cNvSpPr>
            <a:spLocks noChangeShapeType="1"/>
          </p:cNvSpPr>
          <p:nvPr/>
        </p:nvSpPr>
        <p:spPr bwMode="auto">
          <a:xfrm flipH="1">
            <a:off x="3352800" y="4800600"/>
            <a:ext cx="57912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7384" name="Object 8"/>
          <p:cNvGraphicFramePr>
            <a:graphicFrameLocks noChangeAspect="1"/>
          </p:cNvGraphicFramePr>
          <p:nvPr/>
        </p:nvGraphicFramePr>
        <p:xfrm>
          <a:off x="3124200" y="4038600"/>
          <a:ext cx="56943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5" name="公式" r:id="rId7" imgW="1935551" imgH="228647" progId="Equation.3">
                  <p:embed/>
                </p:oleObj>
              </mc:Choice>
              <mc:Fallback>
                <p:oleObj name="公式" r:id="rId7" imgW="1935551" imgH="22864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038600"/>
                        <a:ext cx="56943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5" name="Object 9"/>
          <p:cNvGraphicFramePr>
            <a:graphicFrameLocks noChangeAspect="1"/>
          </p:cNvGraphicFramePr>
          <p:nvPr/>
        </p:nvGraphicFramePr>
        <p:xfrm>
          <a:off x="3124200" y="3276600"/>
          <a:ext cx="52355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6" name="公式" r:id="rId9" imgW="1881963" imgH="228647" progId="Equation.3">
                  <p:embed/>
                </p:oleObj>
              </mc:Choice>
              <mc:Fallback>
                <p:oleObj name="公式" r:id="rId9" imgW="1881963" imgH="22864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76600"/>
                        <a:ext cx="52355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6" name="AutoShape 10"/>
          <p:cNvSpPr>
            <a:spLocks/>
          </p:cNvSpPr>
          <p:nvPr/>
        </p:nvSpPr>
        <p:spPr bwMode="auto">
          <a:xfrm>
            <a:off x="2667000" y="36576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57387" name="Rectangle 11"/>
          <p:cNvSpPr>
            <a:spLocks noChangeArrowheads="1"/>
          </p:cNvSpPr>
          <p:nvPr/>
        </p:nvSpPr>
        <p:spPr bwMode="auto">
          <a:xfrm>
            <a:off x="838200" y="36576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初始条件</a:t>
            </a:r>
          </a:p>
        </p:txBody>
      </p:sp>
      <p:sp>
        <p:nvSpPr>
          <p:cNvPr id="357388" name="AutoShape 12"/>
          <p:cNvSpPr>
            <a:spLocks noChangeArrowheads="1"/>
          </p:cNvSpPr>
          <p:nvPr/>
        </p:nvSpPr>
        <p:spPr bwMode="auto">
          <a:xfrm rot="5400000">
            <a:off x="2019300" y="4533900"/>
            <a:ext cx="304800" cy="685800"/>
          </a:xfrm>
          <a:prstGeom prst="notchedRightArrow">
            <a:avLst>
              <a:gd name="adj1" fmla="val 50000"/>
              <a:gd name="adj2" fmla="val 25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57389" name="Object 13"/>
          <p:cNvGraphicFramePr>
            <a:graphicFrameLocks noChangeAspect="1"/>
          </p:cNvGraphicFramePr>
          <p:nvPr/>
        </p:nvGraphicFramePr>
        <p:xfrm>
          <a:off x="-28575" y="5334000"/>
          <a:ext cx="39116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7" name="公式" r:id="rId11" imgW="1668886" imgH="411480" progId="Equation.3">
                  <p:embed/>
                </p:oleObj>
              </mc:Choice>
              <mc:Fallback>
                <p:oleObj name="公式" r:id="rId11" imgW="1668886" imgH="411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8575" y="5334000"/>
                        <a:ext cx="3911600" cy="12985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0" name="Object 14"/>
          <p:cNvGraphicFramePr>
            <a:graphicFrameLocks noChangeAspect="1"/>
          </p:cNvGraphicFramePr>
          <p:nvPr/>
        </p:nvGraphicFramePr>
        <p:xfrm>
          <a:off x="4468813" y="5257800"/>
          <a:ext cx="470535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8" name="公式" r:id="rId13" imgW="2011680" imgH="411480" progId="Equation.3">
                  <p:embed/>
                </p:oleObj>
              </mc:Choice>
              <mc:Fallback>
                <p:oleObj name="公式" r:id="rId13" imgW="2011680" imgH="411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5257800"/>
                        <a:ext cx="4705350" cy="12985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92" name="Object 16"/>
          <p:cNvGraphicFramePr>
            <a:graphicFrameLocks noChangeAspect="1"/>
          </p:cNvGraphicFramePr>
          <p:nvPr/>
        </p:nvGraphicFramePr>
        <p:xfrm>
          <a:off x="914400" y="0"/>
          <a:ext cx="32115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19" name="公式" r:id="rId15" imgW="1081969" imgH="205740" progId="Equation.3">
                  <p:embed/>
                </p:oleObj>
              </mc:Choice>
              <mc:Fallback>
                <p:oleObj name="公式" r:id="rId15" imgW="1081969" imgH="2057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0"/>
                        <a:ext cx="32115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93" name="Rectangle 17"/>
          <p:cNvSpPr>
            <a:spLocks noChangeArrowheads="1"/>
          </p:cNvSpPr>
          <p:nvPr/>
        </p:nvSpPr>
        <p:spPr bwMode="auto">
          <a:xfrm>
            <a:off x="0" y="1524000"/>
            <a:ext cx="377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所有本征振动的叠加为</a:t>
            </a:r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Line 2"/>
          <p:cNvSpPr>
            <a:spLocks noChangeShapeType="1"/>
          </p:cNvSpPr>
          <p:nvPr/>
        </p:nvSpPr>
        <p:spPr bwMode="auto">
          <a:xfrm flipH="1">
            <a:off x="2286000" y="2743200"/>
            <a:ext cx="655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03" name="Line 3"/>
          <p:cNvSpPr>
            <a:spLocks noChangeShapeType="1"/>
          </p:cNvSpPr>
          <p:nvPr/>
        </p:nvSpPr>
        <p:spPr bwMode="auto">
          <a:xfrm flipH="1">
            <a:off x="5105400" y="4876800"/>
            <a:ext cx="3733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404" name="Object 4"/>
          <p:cNvGraphicFramePr>
            <a:graphicFrameLocks noChangeAspect="1"/>
          </p:cNvGraphicFramePr>
          <p:nvPr/>
        </p:nvGraphicFramePr>
        <p:xfrm>
          <a:off x="6324600" y="914400"/>
          <a:ext cx="18859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9" name="公式" r:id="rId3" imgW="624769" imgH="182833" progId="Equation.3">
                  <p:embed/>
                </p:oleObj>
              </mc:Choice>
              <mc:Fallback>
                <p:oleObj name="公式" r:id="rId3" imgW="624769" imgH="18283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914400"/>
                        <a:ext cx="18859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5" name="AutoShape 5"/>
          <p:cNvSpPr>
            <a:spLocks/>
          </p:cNvSpPr>
          <p:nvPr/>
        </p:nvSpPr>
        <p:spPr bwMode="auto">
          <a:xfrm>
            <a:off x="228600" y="609600"/>
            <a:ext cx="304800" cy="1524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6629400" y="18288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初始条件</a:t>
            </a:r>
          </a:p>
        </p:txBody>
      </p:sp>
      <p:sp>
        <p:nvSpPr>
          <p:cNvPr id="358407" name="AutoShape 7"/>
          <p:cNvSpPr>
            <a:spLocks noChangeArrowheads="1"/>
          </p:cNvSpPr>
          <p:nvPr/>
        </p:nvSpPr>
        <p:spPr bwMode="auto">
          <a:xfrm>
            <a:off x="0" y="57912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58410" name="Object 10"/>
          <p:cNvGraphicFramePr>
            <a:graphicFrameLocks noChangeAspect="1"/>
          </p:cNvGraphicFramePr>
          <p:nvPr/>
        </p:nvGraphicFramePr>
        <p:xfrm>
          <a:off x="0" y="2971800"/>
          <a:ext cx="7945438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0" name="公式" r:id="rId5" imgW="2895458" imgH="815324" progId="Equation.3">
                  <p:embed/>
                </p:oleObj>
              </mc:Choice>
              <mc:Fallback>
                <p:oleObj name="公式" r:id="rId5" imgW="2895458" imgH="8153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71800"/>
                        <a:ext cx="7945438" cy="253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2" name="Object 12"/>
          <p:cNvGraphicFramePr>
            <a:graphicFrameLocks noChangeAspect="1"/>
          </p:cNvGraphicFramePr>
          <p:nvPr/>
        </p:nvGraphicFramePr>
        <p:xfrm>
          <a:off x="838200" y="5943600"/>
          <a:ext cx="990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1" name="公式" r:id="rId7" imgW="335138" imgH="152290" progId="Equation.3">
                  <p:embed/>
                </p:oleObj>
              </mc:Choice>
              <mc:Fallback>
                <p:oleObj name="公式" r:id="rId7" imgW="335138" imgH="15229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943600"/>
                        <a:ext cx="9906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3" name="Object 13"/>
          <p:cNvGraphicFramePr>
            <a:graphicFrameLocks noChangeAspect="1"/>
          </p:cNvGraphicFramePr>
          <p:nvPr/>
        </p:nvGraphicFramePr>
        <p:xfrm>
          <a:off x="609600" y="0"/>
          <a:ext cx="42672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2" name="公式" r:id="rId9" imgW="1668886" imgH="411480" progId="Equation.3">
                  <p:embed/>
                </p:oleObj>
              </mc:Choice>
              <mc:Fallback>
                <p:oleObj name="公式" r:id="rId9" imgW="1668886" imgH="411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0"/>
                        <a:ext cx="42672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4" name="Object 14"/>
          <p:cNvGraphicFramePr>
            <a:graphicFrameLocks noChangeAspect="1"/>
          </p:cNvGraphicFramePr>
          <p:nvPr/>
        </p:nvGraphicFramePr>
        <p:xfrm>
          <a:off x="609600" y="1371600"/>
          <a:ext cx="49530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3" name="公式" r:id="rId11" imgW="2011680" imgH="411480" progId="Equation.3">
                  <p:embed/>
                </p:oleObj>
              </mc:Choice>
              <mc:Fallback>
                <p:oleObj name="公式" r:id="rId11" imgW="2011680" imgH="411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71600"/>
                        <a:ext cx="49530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15" name="Object 15"/>
          <p:cNvGraphicFramePr>
            <a:graphicFrameLocks noChangeAspect="1"/>
          </p:cNvGraphicFramePr>
          <p:nvPr/>
        </p:nvGraphicFramePr>
        <p:xfrm>
          <a:off x="3429000" y="5410200"/>
          <a:ext cx="447357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4" name="公式" r:id="rId13" imgW="1577446" imgH="373301" progId="Equation.3">
                  <p:embed/>
                </p:oleObj>
              </mc:Choice>
              <mc:Fallback>
                <p:oleObj name="公式" r:id="rId13" imgW="1577446" imgH="3733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10200"/>
                        <a:ext cx="4473575" cy="11826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Line 2"/>
          <p:cNvSpPr>
            <a:spLocks noChangeShapeType="1"/>
          </p:cNvSpPr>
          <p:nvPr/>
        </p:nvSpPr>
        <p:spPr bwMode="auto">
          <a:xfrm flipH="1">
            <a:off x="2286000" y="2895600"/>
            <a:ext cx="6553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479" name="AutoShape 7"/>
          <p:cNvSpPr>
            <a:spLocks noChangeArrowheads="1"/>
          </p:cNvSpPr>
          <p:nvPr/>
        </p:nvSpPr>
        <p:spPr bwMode="auto">
          <a:xfrm>
            <a:off x="0" y="33528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61480" name="Object 8"/>
          <p:cNvGraphicFramePr>
            <a:graphicFrameLocks noChangeAspect="1"/>
          </p:cNvGraphicFramePr>
          <p:nvPr/>
        </p:nvGraphicFramePr>
        <p:xfrm>
          <a:off x="0" y="304800"/>
          <a:ext cx="7945438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6" name="公式" r:id="rId3" imgW="2895458" imgH="815324" progId="Equation.3">
                  <p:embed/>
                </p:oleObj>
              </mc:Choice>
              <mc:Fallback>
                <p:oleObj name="公式" r:id="rId3" imgW="2895458" imgH="8153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4800"/>
                        <a:ext cx="7945438" cy="253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1" name="Object 9"/>
          <p:cNvGraphicFramePr>
            <a:graphicFrameLocks noChangeAspect="1"/>
          </p:cNvGraphicFramePr>
          <p:nvPr/>
        </p:nvGraphicFramePr>
        <p:xfrm>
          <a:off x="838200" y="3200400"/>
          <a:ext cx="990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7" name="公式" r:id="rId5" imgW="335138" imgH="152290" progId="Equation.3">
                  <p:embed/>
                </p:oleObj>
              </mc:Choice>
              <mc:Fallback>
                <p:oleObj name="公式" r:id="rId5" imgW="335138" imgH="15229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9906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4" name="Object 12"/>
          <p:cNvGraphicFramePr>
            <a:graphicFrameLocks noChangeAspect="1"/>
          </p:cNvGraphicFramePr>
          <p:nvPr/>
        </p:nvGraphicFramePr>
        <p:xfrm>
          <a:off x="2209800" y="3124200"/>
          <a:ext cx="29464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8" name="公式" r:id="rId7" imgW="1028806" imgH="373301" progId="Equation.3">
                  <p:embed/>
                </p:oleObj>
              </mc:Choice>
              <mc:Fallback>
                <p:oleObj name="公式" r:id="rId7" imgW="1028806" imgH="3733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24200"/>
                        <a:ext cx="2946400" cy="11826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5" name="Object 13"/>
          <p:cNvGraphicFramePr>
            <a:graphicFrameLocks noChangeAspect="1"/>
          </p:cNvGraphicFramePr>
          <p:nvPr/>
        </p:nvGraphicFramePr>
        <p:xfrm>
          <a:off x="2209800" y="4572000"/>
          <a:ext cx="447357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9" name="公式" r:id="rId9" imgW="1577446" imgH="373301" progId="Equation.3">
                  <p:embed/>
                </p:oleObj>
              </mc:Choice>
              <mc:Fallback>
                <p:oleObj name="公式" r:id="rId9" imgW="1577446" imgH="3733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72000"/>
                        <a:ext cx="4473575" cy="11826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Line 2"/>
          <p:cNvSpPr>
            <a:spLocks noChangeShapeType="1"/>
          </p:cNvSpPr>
          <p:nvPr/>
        </p:nvSpPr>
        <p:spPr bwMode="auto">
          <a:xfrm flipH="1">
            <a:off x="2209800" y="14478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427" name="Line 3"/>
          <p:cNvSpPr>
            <a:spLocks noChangeShapeType="1"/>
          </p:cNvSpPr>
          <p:nvPr/>
        </p:nvSpPr>
        <p:spPr bwMode="auto">
          <a:xfrm flipH="1">
            <a:off x="5105400" y="42672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429" name="AutoShape 5"/>
          <p:cNvSpPr>
            <a:spLocks noChangeArrowheads="1"/>
          </p:cNvSpPr>
          <p:nvPr/>
        </p:nvSpPr>
        <p:spPr bwMode="auto">
          <a:xfrm>
            <a:off x="0" y="48768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59432" name="Object 8"/>
          <p:cNvGraphicFramePr>
            <a:graphicFrameLocks noChangeAspect="1"/>
          </p:cNvGraphicFramePr>
          <p:nvPr/>
        </p:nvGraphicFramePr>
        <p:xfrm>
          <a:off x="3030538" y="4343400"/>
          <a:ext cx="5287962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8" name="公式" r:id="rId3" imgW="1867077" imgH="373301" progId="Equation.3">
                  <p:embed/>
                </p:oleObj>
              </mc:Choice>
              <mc:Fallback>
                <p:oleObj name="公式" r:id="rId3" imgW="1867077" imgH="3733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4343400"/>
                        <a:ext cx="5287962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4" name="Object 10"/>
          <p:cNvGraphicFramePr>
            <a:graphicFrameLocks noChangeAspect="1"/>
          </p:cNvGraphicFramePr>
          <p:nvPr/>
        </p:nvGraphicFramePr>
        <p:xfrm>
          <a:off x="3165475" y="5675313"/>
          <a:ext cx="4968875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89" name="公式" r:id="rId5" imgW="1752671" imgH="373301" progId="Equation.3">
                  <p:embed/>
                </p:oleObj>
              </mc:Choice>
              <mc:Fallback>
                <p:oleObj name="公式" r:id="rId5" imgW="1752671" imgH="3733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5675313"/>
                        <a:ext cx="4968875" cy="118268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5" name="Object 11"/>
          <p:cNvGraphicFramePr>
            <a:graphicFrameLocks noChangeAspect="1"/>
          </p:cNvGraphicFramePr>
          <p:nvPr/>
        </p:nvGraphicFramePr>
        <p:xfrm>
          <a:off x="304800" y="0"/>
          <a:ext cx="49530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0" name="公式" r:id="rId7" imgW="2011680" imgH="411480" progId="Equation.3">
                  <p:embed/>
                </p:oleObj>
              </mc:Choice>
              <mc:Fallback>
                <p:oleObj name="公式" r:id="rId7" imgW="2011680" imgH="411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0"/>
                        <a:ext cx="49530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6" name="Object 12"/>
          <p:cNvGraphicFramePr>
            <a:graphicFrameLocks noChangeAspect="1"/>
          </p:cNvGraphicFramePr>
          <p:nvPr/>
        </p:nvGraphicFramePr>
        <p:xfrm>
          <a:off x="0" y="1600200"/>
          <a:ext cx="9144000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1" name="公式" r:id="rId9" imgW="3192745" imgH="815324" progId="Equation.3">
                  <p:embed/>
                </p:oleObj>
              </mc:Choice>
              <mc:Fallback>
                <p:oleObj name="公式" r:id="rId9" imgW="3192745" imgH="8153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00200"/>
                        <a:ext cx="9144000" cy="253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38" name="Object 14"/>
          <p:cNvGraphicFramePr>
            <a:graphicFrameLocks noChangeAspect="1"/>
          </p:cNvGraphicFramePr>
          <p:nvPr/>
        </p:nvGraphicFramePr>
        <p:xfrm>
          <a:off x="1143000" y="4724400"/>
          <a:ext cx="990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2" name="公式" r:id="rId11" imgW="335138" imgH="152290" progId="Equation.3">
                  <p:embed/>
                </p:oleObj>
              </mc:Choice>
              <mc:Fallback>
                <p:oleObj name="公式" r:id="rId11" imgW="335138" imgH="1522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9906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0" name="AutoShape 4"/>
          <p:cNvSpPr>
            <a:spLocks noChangeArrowheads="1"/>
          </p:cNvSpPr>
          <p:nvPr/>
        </p:nvSpPr>
        <p:spPr bwMode="auto">
          <a:xfrm>
            <a:off x="228600" y="30480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62501" name="Object 5"/>
          <p:cNvGraphicFramePr>
            <a:graphicFrameLocks noChangeAspect="1"/>
          </p:cNvGraphicFramePr>
          <p:nvPr/>
        </p:nvGraphicFramePr>
        <p:xfrm>
          <a:off x="3429000" y="2819400"/>
          <a:ext cx="290988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0" name="公式" r:id="rId3" imgW="1021151" imgH="335123" progId="Equation.3">
                  <p:embed/>
                </p:oleObj>
              </mc:Choice>
              <mc:Fallback>
                <p:oleObj name="公式" r:id="rId3" imgW="1021151" imgH="3351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19400"/>
                        <a:ext cx="2909888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2" name="Object 6"/>
          <p:cNvGraphicFramePr>
            <a:graphicFrameLocks noChangeAspect="1"/>
          </p:cNvGraphicFramePr>
          <p:nvPr/>
        </p:nvGraphicFramePr>
        <p:xfrm>
          <a:off x="3505200" y="3962400"/>
          <a:ext cx="298132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1" name="公式" r:id="rId5" imgW="1044117" imgH="373301" progId="Equation.3">
                  <p:embed/>
                </p:oleObj>
              </mc:Choice>
              <mc:Fallback>
                <p:oleObj name="公式" r:id="rId5" imgW="1044117" imgH="3733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962400"/>
                        <a:ext cx="2981325" cy="11826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4" name="Object 8"/>
          <p:cNvGraphicFramePr>
            <a:graphicFrameLocks noChangeAspect="1"/>
          </p:cNvGraphicFramePr>
          <p:nvPr/>
        </p:nvGraphicFramePr>
        <p:xfrm>
          <a:off x="0" y="228600"/>
          <a:ext cx="9144000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2" name="公式" r:id="rId7" imgW="3192745" imgH="815324" progId="Equation.3">
                  <p:embed/>
                </p:oleObj>
              </mc:Choice>
              <mc:Fallback>
                <p:oleObj name="公式" r:id="rId7" imgW="3192745" imgH="8153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8600"/>
                        <a:ext cx="9144000" cy="253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5" name="Object 9"/>
          <p:cNvGraphicFramePr>
            <a:graphicFrameLocks noChangeAspect="1"/>
          </p:cNvGraphicFramePr>
          <p:nvPr/>
        </p:nvGraphicFramePr>
        <p:xfrm>
          <a:off x="1143000" y="3048000"/>
          <a:ext cx="990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3" name="公式" r:id="rId9" imgW="335138" imgH="152290" progId="Equation.3">
                  <p:embed/>
                </p:oleObj>
              </mc:Choice>
              <mc:Fallback>
                <p:oleObj name="公式" r:id="rId9" imgW="335138" imgH="15229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8000"/>
                        <a:ext cx="9906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6" name="Object 10"/>
          <p:cNvGraphicFramePr>
            <a:graphicFrameLocks noChangeAspect="1"/>
          </p:cNvGraphicFramePr>
          <p:nvPr/>
        </p:nvGraphicFramePr>
        <p:xfrm>
          <a:off x="3505200" y="5410200"/>
          <a:ext cx="496887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4" name="公式" r:id="rId11" imgW="1752671" imgH="373301" progId="Equation.3">
                  <p:embed/>
                </p:oleObj>
              </mc:Choice>
              <mc:Fallback>
                <p:oleObj name="公式" r:id="rId11" imgW="1752671" imgH="3733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410200"/>
                        <a:ext cx="4968875" cy="11826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0" y="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本征振动</a:t>
            </a:r>
          </a:p>
        </p:txBody>
      </p:sp>
      <p:sp>
        <p:nvSpPr>
          <p:cNvPr id="360454" name="Rectangle 6"/>
          <p:cNvSpPr>
            <a:spLocks noChangeArrowheads="1"/>
          </p:cNvSpPr>
          <p:nvPr/>
        </p:nvSpPr>
        <p:spPr bwMode="auto">
          <a:xfrm>
            <a:off x="179512" y="2163624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系数：傅里叶级数</a:t>
            </a:r>
          </a:p>
        </p:txBody>
      </p:sp>
      <p:sp>
        <p:nvSpPr>
          <p:cNvPr id="360467" name="Line 19"/>
          <p:cNvSpPr>
            <a:spLocks noChangeShapeType="1"/>
          </p:cNvSpPr>
          <p:nvPr/>
        </p:nvSpPr>
        <p:spPr bwMode="auto">
          <a:xfrm flipH="1">
            <a:off x="4724400" y="19812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0468" name="Object 20"/>
          <p:cNvGraphicFramePr>
            <a:graphicFrameLocks noChangeAspect="1"/>
          </p:cNvGraphicFramePr>
          <p:nvPr/>
        </p:nvGraphicFramePr>
        <p:xfrm>
          <a:off x="685800" y="533400"/>
          <a:ext cx="82296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6" name="公式" r:id="rId3" imgW="3367969" imgH="411480" progId="Equation.3">
                  <p:embed/>
                </p:oleObj>
              </mc:Choice>
              <mc:Fallback>
                <p:oleObj name="公式" r:id="rId3" imgW="3367969" imgH="411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33400"/>
                        <a:ext cx="82296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9" name="Object 21"/>
          <p:cNvGraphicFramePr>
            <a:graphicFrameLocks noChangeAspect="1"/>
          </p:cNvGraphicFramePr>
          <p:nvPr/>
        </p:nvGraphicFramePr>
        <p:xfrm>
          <a:off x="0" y="2819400"/>
          <a:ext cx="29464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7" name="公式" r:id="rId5" imgW="1028806" imgH="373301" progId="Equation.3">
                  <p:embed/>
                </p:oleObj>
              </mc:Choice>
              <mc:Fallback>
                <p:oleObj name="公式" r:id="rId5" imgW="1028806" imgH="37330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19400"/>
                        <a:ext cx="29464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70" name="Object 22"/>
          <p:cNvGraphicFramePr>
            <a:graphicFrameLocks noChangeAspect="1"/>
          </p:cNvGraphicFramePr>
          <p:nvPr/>
        </p:nvGraphicFramePr>
        <p:xfrm>
          <a:off x="4191000" y="2895600"/>
          <a:ext cx="447357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8" name="公式" r:id="rId7" imgW="1577446" imgH="373301" progId="Equation.3">
                  <p:embed/>
                </p:oleObj>
              </mc:Choice>
              <mc:Fallback>
                <p:oleObj name="公式" r:id="rId7" imgW="1577446" imgH="37330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895600"/>
                        <a:ext cx="4473575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71" name="Object 23"/>
          <p:cNvGraphicFramePr>
            <a:graphicFrameLocks noChangeAspect="1"/>
          </p:cNvGraphicFramePr>
          <p:nvPr/>
        </p:nvGraphicFramePr>
        <p:xfrm>
          <a:off x="0" y="4267200"/>
          <a:ext cx="298132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9" name="公式" r:id="rId9" imgW="1044117" imgH="373301" progId="Equation.3">
                  <p:embed/>
                </p:oleObj>
              </mc:Choice>
              <mc:Fallback>
                <p:oleObj name="公式" r:id="rId9" imgW="1044117" imgH="37330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67200"/>
                        <a:ext cx="2981325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72" name="Object 24"/>
          <p:cNvGraphicFramePr>
            <a:graphicFrameLocks noChangeAspect="1"/>
          </p:cNvGraphicFramePr>
          <p:nvPr/>
        </p:nvGraphicFramePr>
        <p:xfrm>
          <a:off x="4175125" y="4267200"/>
          <a:ext cx="496887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40" name="公式" r:id="rId11" imgW="1752671" imgH="373301" progId="Equation.3">
                  <p:embed/>
                </p:oleObj>
              </mc:Choice>
              <mc:Fallback>
                <p:oleObj name="公式" r:id="rId11" imgW="1752671" imgH="37330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4267200"/>
                        <a:ext cx="4968875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3" name="Line 3"/>
          <p:cNvSpPr>
            <a:spLocks noChangeShapeType="1"/>
          </p:cNvSpPr>
          <p:nvPr/>
        </p:nvSpPr>
        <p:spPr bwMode="auto">
          <a:xfrm flipH="1">
            <a:off x="3352800" y="4572000"/>
            <a:ext cx="57912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3524" name="Object 4"/>
          <p:cNvGraphicFramePr>
            <a:graphicFrameLocks noChangeAspect="1"/>
          </p:cNvGraphicFramePr>
          <p:nvPr/>
        </p:nvGraphicFramePr>
        <p:xfrm>
          <a:off x="3005138" y="1066800"/>
          <a:ext cx="24463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6" name="公式" r:id="rId3" imgW="815305" imgH="221011" progId="Equation.3">
                  <p:embed/>
                </p:oleObj>
              </mc:Choice>
              <mc:Fallback>
                <p:oleObj name="公式" r:id="rId3" imgW="815305" imgH="22101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1066800"/>
                        <a:ext cx="24463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6" name="Object 6"/>
          <p:cNvGraphicFramePr>
            <a:graphicFrameLocks noChangeAspect="1"/>
          </p:cNvGraphicFramePr>
          <p:nvPr/>
        </p:nvGraphicFramePr>
        <p:xfrm>
          <a:off x="2895600" y="3581400"/>
          <a:ext cx="21240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7" name="公式" r:id="rId5" imgW="754486" imgH="228647" progId="Equation.3">
                  <p:embed/>
                </p:oleObj>
              </mc:Choice>
              <mc:Fallback>
                <p:oleObj name="公式" r:id="rId5" imgW="754486" imgH="22864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81400"/>
                        <a:ext cx="21240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7" name="Object 7"/>
          <p:cNvGraphicFramePr>
            <a:graphicFrameLocks noChangeAspect="1"/>
          </p:cNvGraphicFramePr>
          <p:nvPr/>
        </p:nvGraphicFramePr>
        <p:xfrm>
          <a:off x="3200400" y="1828800"/>
          <a:ext cx="15160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8" name="公式" r:id="rId7" imgW="495477" imgH="228647" progId="Equation.3">
                  <p:embed/>
                </p:oleObj>
              </mc:Choice>
              <mc:Fallback>
                <p:oleObj name="公式" r:id="rId7" imgW="495477" imgH="22864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828800"/>
                        <a:ext cx="15160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28" name="Object 8"/>
          <p:cNvGraphicFramePr>
            <a:graphicFrameLocks noChangeAspect="1"/>
          </p:cNvGraphicFramePr>
          <p:nvPr/>
        </p:nvGraphicFramePr>
        <p:xfrm>
          <a:off x="3124200" y="2590800"/>
          <a:ext cx="16621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9" name="公式" r:id="rId9" imgW="548640" imgH="228647" progId="Equation.3">
                  <p:embed/>
                </p:oleObj>
              </mc:Choice>
              <mc:Fallback>
                <p:oleObj name="公式" r:id="rId9" imgW="548640" imgH="22864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90800"/>
                        <a:ext cx="166211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29" name="AutoShape 9"/>
          <p:cNvSpPr>
            <a:spLocks/>
          </p:cNvSpPr>
          <p:nvPr/>
        </p:nvSpPr>
        <p:spPr bwMode="auto">
          <a:xfrm>
            <a:off x="2743200" y="22098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63531" name="Rectangle 11"/>
          <p:cNvSpPr>
            <a:spLocks noChangeArrowheads="1"/>
          </p:cNvSpPr>
          <p:nvPr/>
        </p:nvSpPr>
        <p:spPr bwMode="auto">
          <a:xfrm>
            <a:off x="-9525" y="0"/>
            <a:ext cx="9153525" cy="946150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例：细杆热传导问题，初始一端温度为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0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，另一端为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u</a:t>
            </a:r>
            <a:r>
              <a:rPr lang="en-US" altLang="zh-CN" sz="2800" b="1" i="1" baseline="-25000">
                <a:latin typeface="Book Antiqua" panose="02040602050305030304" pitchFamily="18" charset="0"/>
                <a:ea typeface="楷体_GB2312" pitchFamily="49" charset="-122"/>
              </a:rPr>
              <a:t>0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 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 i="1">
                <a:latin typeface="Book Antiqua" panose="02040602050305030304" pitchFamily="18" charset="0"/>
                <a:ea typeface="楷体_GB2312" pitchFamily="49" charset="-122"/>
              </a:rPr>
              <a:t>零的一端温度保持不变，另一端与外界绝热。求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细杆温度</a:t>
            </a:r>
          </a:p>
        </p:txBody>
      </p:sp>
      <p:sp>
        <p:nvSpPr>
          <p:cNvPr id="363532" name="Rectangle 12"/>
          <p:cNvSpPr>
            <a:spLocks noChangeArrowheads="1"/>
          </p:cNvSpPr>
          <p:nvPr/>
        </p:nvSpPr>
        <p:spPr bwMode="auto">
          <a:xfrm>
            <a:off x="838200" y="1143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泛定方程</a:t>
            </a:r>
          </a:p>
        </p:txBody>
      </p:sp>
      <p:sp>
        <p:nvSpPr>
          <p:cNvPr id="363533" name="Rectangle 13"/>
          <p:cNvSpPr>
            <a:spLocks noChangeArrowheads="1"/>
          </p:cNvSpPr>
          <p:nvPr/>
        </p:nvSpPr>
        <p:spPr bwMode="auto">
          <a:xfrm>
            <a:off x="838200" y="22098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sp>
        <p:nvSpPr>
          <p:cNvPr id="363534" name="Rectangle 14"/>
          <p:cNvSpPr>
            <a:spLocks noChangeArrowheads="1"/>
          </p:cNvSpPr>
          <p:nvPr/>
        </p:nvSpPr>
        <p:spPr bwMode="auto">
          <a:xfrm>
            <a:off x="838200" y="36576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初始条件</a:t>
            </a:r>
          </a:p>
        </p:txBody>
      </p:sp>
      <p:graphicFrame>
        <p:nvGraphicFramePr>
          <p:cNvPr id="363536" name="Object 16"/>
          <p:cNvGraphicFramePr>
            <a:graphicFrameLocks noChangeAspect="1"/>
          </p:cNvGraphicFramePr>
          <p:nvPr/>
        </p:nvGraphicFramePr>
        <p:xfrm>
          <a:off x="3733800" y="5257800"/>
          <a:ext cx="32893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0" name="公式" r:id="rId11" imgW="1104935" imgH="182833" progId="Equation.3">
                  <p:embed/>
                </p:oleObj>
              </mc:Choice>
              <mc:Fallback>
                <p:oleObj name="公式" r:id="rId11" imgW="1104935" imgH="18283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57800"/>
                        <a:ext cx="32893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37" name="Rectangle 17"/>
          <p:cNvSpPr>
            <a:spLocks noChangeArrowheads="1"/>
          </p:cNvSpPr>
          <p:nvPr/>
        </p:nvSpPr>
        <p:spPr bwMode="auto">
          <a:xfrm>
            <a:off x="457200" y="5332413"/>
            <a:ext cx="233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驻波的一般式</a:t>
            </a:r>
          </a:p>
        </p:txBody>
      </p:sp>
      <p:sp>
        <p:nvSpPr>
          <p:cNvPr id="363538" name="Rectangle 18"/>
          <p:cNvSpPr>
            <a:spLocks noChangeArrowheads="1"/>
          </p:cNvSpPr>
          <p:nvPr/>
        </p:nvSpPr>
        <p:spPr bwMode="auto">
          <a:xfrm>
            <a:off x="3733800" y="59436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分离变量</a:t>
            </a:r>
          </a:p>
        </p:txBody>
      </p:sp>
      <p:sp>
        <p:nvSpPr>
          <p:cNvPr id="363539" name="AutoShape 19"/>
          <p:cNvSpPr>
            <a:spLocks noChangeArrowheads="1"/>
          </p:cNvSpPr>
          <p:nvPr/>
        </p:nvSpPr>
        <p:spPr bwMode="auto">
          <a:xfrm rot="5400000">
            <a:off x="7105650" y="361950"/>
            <a:ext cx="457200" cy="2171700"/>
          </a:xfrm>
          <a:prstGeom prst="can">
            <a:avLst>
              <a:gd name="adj" fmla="val 118750"/>
            </a:avLst>
          </a:prstGeom>
          <a:solidFill>
            <a:srgbClr val="000000"/>
          </a:solidFill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Line 2"/>
          <p:cNvSpPr>
            <a:spLocks noChangeShapeType="1"/>
          </p:cNvSpPr>
          <p:nvPr/>
        </p:nvSpPr>
        <p:spPr bwMode="auto">
          <a:xfrm flipH="1">
            <a:off x="3810000" y="2057400"/>
            <a:ext cx="5334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4547" name="Object 3"/>
          <p:cNvGraphicFramePr>
            <a:graphicFrameLocks noChangeAspect="1"/>
          </p:cNvGraphicFramePr>
          <p:nvPr/>
        </p:nvGraphicFramePr>
        <p:xfrm>
          <a:off x="2549525" y="0"/>
          <a:ext cx="24447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5" name="公式" r:id="rId3" imgW="815305" imgH="221011" progId="Equation.3">
                  <p:embed/>
                </p:oleObj>
              </mc:Choice>
              <mc:Fallback>
                <p:oleObj name="公式" r:id="rId3" imgW="815305" imgH="22101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0"/>
                        <a:ext cx="24447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48" name="Object 4"/>
          <p:cNvGraphicFramePr>
            <a:graphicFrameLocks noChangeAspect="1"/>
          </p:cNvGraphicFramePr>
          <p:nvPr/>
        </p:nvGraphicFramePr>
        <p:xfrm>
          <a:off x="3090863" y="609600"/>
          <a:ext cx="15144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6" name="公式" r:id="rId5" imgW="495477" imgH="228647" progId="Equation.3">
                  <p:embed/>
                </p:oleObj>
              </mc:Choice>
              <mc:Fallback>
                <p:oleObj name="公式" r:id="rId5" imgW="495477" imgH="2286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609600"/>
                        <a:ext cx="15144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49" name="Object 5"/>
          <p:cNvGraphicFramePr>
            <a:graphicFrameLocks noChangeAspect="1"/>
          </p:cNvGraphicFramePr>
          <p:nvPr/>
        </p:nvGraphicFramePr>
        <p:xfrm>
          <a:off x="2998788" y="1371600"/>
          <a:ext cx="16637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7" name="公式" r:id="rId7" imgW="548640" imgH="228647" progId="Equation.3">
                  <p:embed/>
                </p:oleObj>
              </mc:Choice>
              <mc:Fallback>
                <p:oleObj name="公式" r:id="rId7" imgW="548640" imgH="22864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1371600"/>
                        <a:ext cx="16637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0" name="AutoShape 6"/>
          <p:cNvSpPr>
            <a:spLocks/>
          </p:cNvSpPr>
          <p:nvPr/>
        </p:nvSpPr>
        <p:spPr bwMode="auto">
          <a:xfrm>
            <a:off x="2286000" y="9906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64551" name="Rectangle 7"/>
          <p:cNvSpPr>
            <a:spLocks noChangeArrowheads="1"/>
          </p:cNvSpPr>
          <p:nvPr/>
        </p:nvSpPr>
        <p:spPr bwMode="auto">
          <a:xfrm>
            <a:off x="457200" y="10668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sp>
        <p:nvSpPr>
          <p:cNvPr id="364552" name="Rectangle 8"/>
          <p:cNvSpPr>
            <a:spLocks noChangeArrowheads="1"/>
          </p:cNvSpPr>
          <p:nvPr/>
        </p:nvSpPr>
        <p:spPr bwMode="auto">
          <a:xfrm>
            <a:off x="0" y="28194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代入泛定方程</a:t>
            </a:r>
          </a:p>
        </p:txBody>
      </p:sp>
      <p:graphicFrame>
        <p:nvGraphicFramePr>
          <p:cNvPr id="364553" name="Object 9"/>
          <p:cNvGraphicFramePr>
            <a:graphicFrameLocks noChangeAspect="1"/>
          </p:cNvGraphicFramePr>
          <p:nvPr/>
        </p:nvGraphicFramePr>
        <p:xfrm>
          <a:off x="2971800" y="2133600"/>
          <a:ext cx="32893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8" name="公式" r:id="rId9" imgW="1104935" imgH="182833" progId="Equation.3">
                  <p:embed/>
                </p:oleObj>
              </mc:Choice>
              <mc:Fallback>
                <p:oleObj name="公式" r:id="rId9" imgW="1104935" imgH="18283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0"/>
                        <a:ext cx="32893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4" name="Object 10"/>
          <p:cNvGraphicFramePr>
            <a:graphicFrameLocks noChangeAspect="1"/>
          </p:cNvGraphicFramePr>
          <p:nvPr/>
        </p:nvGraphicFramePr>
        <p:xfrm>
          <a:off x="3160713" y="2743200"/>
          <a:ext cx="52117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9" name="公式" r:id="rId11" imgW="1767982" imgH="205740" progId="Equation.3">
                  <p:embed/>
                </p:oleObj>
              </mc:Choice>
              <mc:Fallback>
                <p:oleObj name="公式" r:id="rId11" imgW="1767982" imgH="2057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2743200"/>
                        <a:ext cx="521176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0" y="35814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代入边界条件</a:t>
            </a:r>
          </a:p>
        </p:txBody>
      </p:sp>
      <p:graphicFrame>
        <p:nvGraphicFramePr>
          <p:cNvPr id="364556" name="Object 12"/>
          <p:cNvGraphicFramePr>
            <a:graphicFrameLocks noChangeAspect="1"/>
          </p:cNvGraphicFramePr>
          <p:nvPr/>
        </p:nvGraphicFramePr>
        <p:xfrm>
          <a:off x="2971800" y="3505200"/>
          <a:ext cx="24399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0" name="公式" r:id="rId13" imgW="815305" imgH="182833" progId="Equation.3">
                  <p:embed/>
                </p:oleObj>
              </mc:Choice>
              <mc:Fallback>
                <p:oleObj name="公式" r:id="rId13" imgW="815305" imgH="18283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05200"/>
                        <a:ext cx="24399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57" name="Object 13"/>
          <p:cNvGraphicFramePr>
            <a:graphicFrameLocks noChangeAspect="1"/>
          </p:cNvGraphicFramePr>
          <p:nvPr/>
        </p:nvGraphicFramePr>
        <p:xfrm>
          <a:off x="2725738" y="4114800"/>
          <a:ext cx="24765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1" name="公式" r:id="rId15" imgW="830615" imgH="182833" progId="Equation.3">
                  <p:embed/>
                </p:oleObj>
              </mc:Choice>
              <mc:Fallback>
                <p:oleObj name="公式" r:id="rId15" imgW="830615" imgH="18283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4114800"/>
                        <a:ext cx="24765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58" name="AutoShape 14"/>
          <p:cNvSpPr>
            <a:spLocks/>
          </p:cNvSpPr>
          <p:nvPr/>
        </p:nvSpPr>
        <p:spPr bwMode="auto">
          <a:xfrm>
            <a:off x="2514600" y="37338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64559" name="AutoShape 15"/>
          <p:cNvSpPr>
            <a:spLocks noChangeArrowheads="1"/>
          </p:cNvSpPr>
          <p:nvPr/>
        </p:nvSpPr>
        <p:spPr bwMode="auto">
          <a:xfrm>
            <a:off x="5562600" y="39624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64560" name="Object 16"/>
          <p:cNvGraphicFramePr>
            <a:graphicFrameLocks noChangeAspect="1"/>
          </p:cNvGraphicFramePr>
          <p:nvPr/>
        </p:nvGraphicFramePr>
        <p:xfrm>
          <a:off x="6705600" y="3505200"/>
          <a:ext cx="16954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2" name="公式" r:id="rId17" imgW="563951" imgH="182833" progId="Equation.3">
                  <p:embed/>
                </p:oleObj>
              </mc:Choice>
              <mc:Fallback>
                <p:oleObj name="公式" r:id="rId17" imgW="563951" imgH="18283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505200"/>
                        <a:ext cx="16954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4561" name="Object 17"/>
          <p:cNvGraphicFramePr>
            <a:graphicFrameLocks noChangeAspect="1"/>
          </p:cNvGraphicFramePr>
          <p:nvPr/>
        </p:nvGraphicFramePr>
        <p:xfrm>
          <a:off x="6650038" y="4114800"/>
          <a:ext cx="17367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3" name="公式" r:id="rId19" imgW="571606" imgH="182833" progId="Equation.3">
                  <p:embed/>
                </p:oleObj>
              </mc:Choice>
              <mc:Fallback>
                <p:oleObj name="公式" r:id="rId19" imgW="571606" imgH="18283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4114800"/>
                        <a:ext cx="17367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62" name="AutoShape 18"/>
          <p:cNvSpPr>
            <a:spLocks/>
          </p:cNvSpPr>
          <p:nvPr/>
        </p:nvSpPr>
        <p:spPr bwMode="auto">
          <a:xfrm>
            <a:off x="6324600" y="37338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64563" name="Object 19"/>
          <p:cNvGraphicFramePr>
            <a:graphicFrameLocks noChangeAspect="1"/>
          </p:cNvGraphicFramePr>
          <p:nvPr/>
        </p:nvGraphicFramePr>
        <p:xfrm>
          <a:off x="2814638" y="4876800"/>
          <a:ext cx="29559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4" name="公式" r:id="rId21" imgW="990529" imgH="396209" progId="Equation.3">
                  <p:embed/>
                </p:oleObj>
              </mc:Choice>
              <mc:Fallback>
                <p:oleObj name="公式" r:id="rId21" imgW="990529" imgH="39620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4876800"/>
                        <a:ext cx="2955925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64" name="Rectangle 20"/>
          <p:cNvSpPr>
            <a:spLocks noChangeArrowheads="1"/>
          </p:cNvSpPr>
          <p:nvPr/>
        </p:nvSpPr>
        <p:spPr bwMode="auto">
          <a:xfrm>
            <a:off x="896938" y="5257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</a:p>
        </p:txBody>
      </p:sp>
      <p:sp>
        <p:nvSpPr>
          <p:cNvPr id="364565" name="Rectangle 21"/>
          <p:cNvSpPr>
            <a:spLocks noChangeArrowheads="1"/>
          </p:cNvSpPr>
          <p:nvPr/>
        </p:nvSpPr>
        <p:spPr bwMode="auto">
          <a:xfrm>
            <a:off x="6553200" y="5181600"/>
            <a:ext cx="2201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与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和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t 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无关</a:t>
            </a:r>
          </a:p>
        </p:txBody>
      </p:sp>
      <p:graphicFrame>
        <p:nvGraphicFramePr>
          <p:cNvPr id="364566" name="Object 22"/>
          <p:cNvGraphicFramePr>
            <a:graphicFrameLocks noChangeAspect="1"/>
          </p:cNvGraphicFramePr>
          <p:nvPr/>
        </p:nvGraphicFramePr>
        <p:xfrm>
          <a:off x="4114800" y="6340475"/>
          <a:ext cx="9937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5" name="公式" r:id="rId23" imgW="320253" imgH="152290" progId="Equation.3">
                  <p:embed/>
                </p:oleObj>
              </mc:Choice>
              <mc:Fallback>
                <p:oleObj name="公式" r:id="rId23" imgW="320253" imgH="15229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6340475"/>
                        <a:ext cx="9937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67" name="Rectangle 23"/>
          <p:cNvSpPr>
            <a:spLocks noChangeArrowheads="1"/>
          </p:cNvSpPr>
          <p:nvPr/>
        </p:nvSpPr>
        <p:spPr bwMode="auto">
          <a:xfrm>
            <a:off x="1447800" y="6096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sp>
        <p:nvSpPr>
          <p:cNvPr id="364568" name="Line 24"/>
          <p:cNvSpPr>
            <a:spLocks noChangeShapeType="1"/>
          </p:cNvSpPr>
          <p:nvPr/>
        </p:nvSpPr>
        <p:spPr bwMode="auto">
          <a:xfrm flipH="1">
            <a:off x="5638800" y="4648200"/>
            <a:ext cx="35052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48"/>
          <p:cNvSpPr>
            <a:spLocks noChangeArrowheads="1"/>
          </p:cNvSpPr>
          <p:nvPr/>
        </p:nvSpPr>
        <p:spPr bwMode="auto">
          <a:xfrm>
            <a:off x="0" y="1196752"/>
            <a:ext cx="37930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常系数二阶微分方程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64246"/>
              </p:ext>
            </p:extLst>
          </p:nvPr>
        </p:nvGraphicFramePr>
        <p:xfrm>
          <a:off x="800620" y="1844824"/>
          <a:ext cx="3099910" cy="99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5" name="Equation" r:id="rId3" imgW="1307880" imgH="419040" progId="Equation.DSMT4">
                  <p:embed/>
                </p:oleObj>
              </mc:Choice>
              <mc:Fallback>
                <p:oleObj name="Equation" r:id="rId3" imgW="1307880" imgH="4190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620" y="1844824"/>
                        <a:ext cx="3099910" cy="99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 txBox="1">
            <a:spLocks/>
          </p:cNvSpPr>
          <p:nvPr/>
        </p:nvSpPr>
        <p:spPr bwMode="auto">
          <a:xfrm>
            <a:off x="971600" y="4071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初等函数解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605741"/>
              </p:ext>
            </p:extLst>
          </p:nvPr>
        </p:nvGraphicFramePr>
        <p:xfrm>
          <a:off x="4572000" y="1844824"/>
          <a:ext cx="4104456" cy="1060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6" name="Equation" r:id="rId5" imgW="1523880" imgH="393480" progId="Equation.DSMT4">
                  <p:embed/>
                </p:oleObj>
              </mc:Choice>
              <mc:Fallback>
                <p:oleObj name="Equation" r:id="rId5" imgW="1523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0" y="1844824"/>
                        <a:ext cx="4104456" cy="1060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67544" y="3140968"/>
            <a:ext cx="3432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zh-CN" altLang="en-US" baseline="-25000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2</a:t>
            </a:r>
            <a:r>
              <a:rPr lang="zh-CN" altLang="en-US" dirty="0"/>
              <a:t>为特征方程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38796"/>
              </p:ext>
            </p:extLst>
          </p:nvPr>
        </p:nvGraphicFramePr>
        <p:xfrm>
          <a:off x="3793026" y="3098668"/>
          <a:ext cx="2978606" cy="6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7" name="Equation" r:id="rId7" imgW="965160" imgH="203040" progId="Equation.DSMT4">
                  <p:embed/>
                </p:oleObj>
              </mc:Choice>
              <mc:Fallback>
                <p:oleObj name="Equation" r:id="rId7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3026" y="3098668"/>
                        <a:ext cx="2978606" cy="627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782409" y="3119817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的根</a:t>
            </a:r>
          </a:p>
        </p:txBody>
      </p:sp>
      <p:sp>
        <p:nvSpPr>
          <p:cNvPr id="13" name="矩形 12"/>
          <p:cNvSpPr/>
          <p:nvPr/>
        </p:nvSpPr>
        <p:spPr>
          <a:xfrm>
            <a:off x="395536" y="4010964"/>
            <a:ext cx="41168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zh-CN" altLang="en-US" baseline="-25000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2</a:t>
            </a:r>
            <a:r>
              <a:rPr lang="zh-CN" altLang="en-US" dirty="0"/>
              <a:t>为不相等的实数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448445"/>
              </p:ext>
            </p:extLst>
          </p:nvPr>
        </p:nvGraphicFramePr>
        <p:xfrm>
          <a:off x="4644008" y="3958225"/>
          <a:ext cx="3087965" cy="690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8" name="Equation" r:id="rId9" imgW="1079280" imgH="241200" progId="Equation.DSMT4">
                  <p:embed/>
                </p:oleObj>
              </mc:Choice>
              <mc:Fallback>
                <p:oleObj name="Equation" r:id="rId9" imgW="1079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4008" y="3958225"/>
                        <a:ext cx="3087965" cy="690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395535" y="4660749"/>
            <a:ext cx="2475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zh-CN" altLang="en-US" baseline="-25000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2</a:t>
            </a:r>
            <a:r>
              <a:rPr lang="zh-CN" altLang="en-US" dirty="0"/>
              <a:t>为等根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291053"/>
              </p:ext>
            </p:extLst>
          </p:nvPr>
        </p:nvGraphicFramePr>
        <p:xfrm>
          <a:off x="3315552" y="4660749"/>
          <a:ext cx="32702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9" name="Equation" r:id="rId11" imgW="1143000" imgH="241200" progId="Equation.DSMT4">
                  <p:embed/>
                </p:oleObj>
              </mc:Choice>
              <mc:Fallback>
                <p:oleObj name="Equation" r:id="rId11" imgW="1143000" imgH="24120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15552" y="4660749"/>
                        <a:ext cx="3270250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395535" y="5293605"/>
            <a:ext cx="2475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zh-CN" altLang="en-US" baseline="-25000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2</a:t>
            </a:r>
            <a:r>
              <a:rPr lang="zh-CN" altLang="en-US" dirty="0"/>
              <a:t>为复根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537240"/>
              </p:ext>
            </p:extLst>
          </p:nvPr>
        </p:nvGraphicFramePr>
        <p:xfrm>
          <a:off x="2870893" y="5293605"/>
          <a:ext cx="4159568" cy="662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0" name="Equation" r:id="rId13" imgW="1434960" imgH="228600" progId="Equation.DSMT4">
                  <p:embed/>
                </p:oleObj>
              </mc:Choice>
              <mc:Fallback>
                <p:oleObj name="Equation" r:id="rId13" imgW="1434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70893" y="5293605"/>
                        <a:ext cx="4159568" cy="662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7417114" y="5437349"/>
            <a:ext cx="1440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完备性问题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595112"/>
              </p:ext>
            </p:extLst>
          </p:nvPr>
        </p:nvGraphicFramePr>
        <p:xfrm>
          <a:off x="2003739" y="5898265"/>
          <a:ext cx="541337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1" name="Equation" r:id="rId15" imgW="1892160" imgH="241200" progId="Equation.DSMT4">
                  <p:embed/>
                </p:oleObj>
              </mc:Choice>
              <mc:Fallback>
                <p:oleObj name="Equation" r:id="rId15" imgW="1892160" imgH="24120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03739" y="5898265"/>
                        <a:ext cx="5413375" cy="690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71169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Line 2"/>
          <p:cNvSpPr>
            <a:spLocks noChangeShapeType="1"/>
          </p:cNvSpPr>
          <p:nvPr/>
        </p:nvSpPr>
        <p:spPr bwMode="auto">
          <a:xfrm flipH="1">
            <a:off x="3810000" y="2514600"/>
            <a:ext cx="5334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572" name="AutoShape 4"/>
          <p:cNvSpPr>
            <a:spLocks noChangeArrowheads="1"/>
          </p:cNvSpPr>
          <p:nvPr/>
        </p:nvSpPr>
        <p:spPr bwMode="auto">
          <a:xfrm>
            <a:off x="0" y="31242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65577" name="Rectangle 9"/>
          <p:cNvSpPr>
            <a:spLocks noChangeArrowheads="1"/>
          </p:cNvSpPr>
          <p:nvPr/>
        </p:nvSpPr>
        <p:spPr bwMode="auto">
          <a:xfrm>
            <a:off x="762000" y="3048000"/>
            <a:ext cx="378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&lt; 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， 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= 0</a:t>
            </a:r>
          </a:p>
        </p:txBody>
      </p:sp>
      <p:sp>
        <p:nvSpPr>
          <p:cNvPr id="365578" name="Rectangle 10"/>
          <p:cNvSpPr>
            <a:spLocks noChangeArrowheads="1"/>
          </p:cNvSpPr>
          <p:nvPr/>
        </p:nvSpPr>
        <p:spPr bwMode="auto">
          <a:xfrm>
            <a:off x="990600" y="2438400"/>
            <a:ext cx="1517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以下求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X</a:t>
            </a:r>
          </a:p>
        </p:txBody>
      </p:sp>
      <p:graphicFrame>
        <p:nvGraphicFramePr>
          <p:cNvPr id="365580" name="Object 12"/>
          <p:cNvGraphicFramePr>
            <a:graphicFrameLocks noChangeAspect="1"/>
          </p:cNvGraphicFramePr>
          <p:nvPr/>
        </p:nvGraphicFramePr>
        <p:xfrm>
          <a:off x="1425575" y="228600"/>
          <a:ext cx="2289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6" name="公式" r:id="rId3" imgW="762142" imgH="182833" progId="Equation.3">
                  <p:embed/>
                </p:oleObj>
              </mc:Choice>
              <mc:Fallback>
                <p:oleObj name="公式" r:id="rId3" imgW="762142" imgH="18283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228600"/>
                        <a:ext cx="22891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1" name="Object 13"/>
          <p:cNvGraphicFramePr>
            <a:graphicFrameLocks noChangeAspect="1"/>
          </p:cNvGraphicFramePr>
          <p:nvPr/>
        </p:nvGraphicFramePr>
        <p:xfrm>
          <a:off x="1501775" y="838200"/>
          <a:ext cx="16954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7" name="公式" r:id="rId5" imgW="563951" imgH="182833" progId="Equation.3">
                  <p:embed/>
                </p:oleObj>
              </mc:Choice>
              <mc:Fallback>
                <p:oleObj name="公式" r:id="rId5" imgW="563951" imgH="18283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838200"/>
                        <a:ext cx="16954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2" name="Object 14"/>
          <p:cNvGraphicFramePr>
            <a:graphicFrameLocks noChangeAspect="1"/>
          </p:cNvGraphicFramePr>
          <p:nvPr/>
        </p:nvGraphicFramePr>
        <p:xfrm>
          <a:off x="3886200" y="838200"/>
          <a:ext cx="1735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8" name="公式" r:id="rId7" imgW="571606" imgH="182833" progId="Equation.3">
                  <p:embed/>
                </p:oleObj>
              </mc:Choice>
              <mc:Fallback>
                <p:oleObj name="公式" r:id="rId7" imgW="571606" imgH="18283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838200"/>
                        <a:ext cx="17351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83" name="AutoShape 15"/>
          <p:cNvSpPr>
            <a:spLocks/>
          </p:cNvSpPr>
          <p:nvPr/>
        </p:nvSpPr>
        <p:spPr bwMode="auto">
          <a:xfrm>
            <a:off x="892175" y="4572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65584" name="Object 16"/>
          <p:cNvGraphicFramePr>
            <a:graphicFrameLocks noChangeAspect="1"/>
          </p:cNvGraphicFramePr>
          <p:nvPr/>
        </p:nvGraphicFramePr>
        <p:xfrm>
          <a:off x="1524000" y="1676400"/>
          <a:ext cx="35083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9" name="公式" r:id="rId9" imgW="1181065" imgH="205740" progId="Equation.3">
                  <p:embed/>
                </p:oleObj>
              </mc:Choice>
              <mc:Fallback>
                <p:oleObj name="公式" r:id="rId9" imgW="1181065" imgH="2057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676400"/>
                        <a:ext cx="35083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85" name="Object 17"/>
          <p:cNvGraphicFramePr>
            <a:graphicFrameLocks noChangeAspect="1"/>
          </p:cNvGraphicFramePr>
          <p:nvPr/>
        </p:nvGraphicFramePr>
        <p:xfrm>
          <a:off x="5257800" y="3581400"/>
          <a:ext cx="125571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0" name="公式" r:id="rId11" imgW="381071" imgH="152290" progId="Equation.3">
                  <p:embed/>
                </p:oleObj>
              </mc:Choice>
              <mc:Fallback>
                <p:oleObj name="公式" r:id="rId11" imgW="381071" imgH="15229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81400"/>
                        <a:ext cx="1255713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86" name="Rectangle 18"/>
          <p:cNvSpPr>
            <a:spLocks noChangeArrowheads="1"/>
          </p:cNvSpPr>
          <p:nvPr/>
        </p:nvSpPr>
        <p:spPr bwMode="auto">
          <a:xfrm>
            <a:off x="1981200" y="365760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仅得无意义的解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5588" name="Rectangle 20"/>
          <p:cNvSpPr>
            <a:spLocks noChangeArrowheads="1"/>
          </p:cNvSpPr>
          <p:nvPr/>
        </p:nvSpPr>
        <p:spPr bwMode="auto">
          <a:xfrm>
            <a:off x="685800" y="4572000"/>
            <a:ext cx="2344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）、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&gt; 0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65589" name="Object 21"/>
          <p:cNvGraphicFramePr>
            <a:graphicFrameLocks noChangeAspect="1"/>
          </p:cNvGraphicFramePr>
          <p:nvPr/>
        </p:nvGraphicFramePr>
        <p:xfrm>
          <a:off x="1981200" y="5791200"/>
          <a:ext cx="50323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1" name="公式" r:id="rId13" imgW="1904929" imgH="228647" progId="Equation.3">
                  <p:embed/>
                </p:oleObj>
              </mc:Choice>
              <mc:Fallback>
                <p:oleObj name="公式" r:id="rId13" imgW="1904929" imgH="22864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91200"/>
                        <a:ext cx="50323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90" name="Object 22"/>
          <p:cNvGraphicFramePr>
            <a:graphicFrameLocks noChangeAspect="1"/>
          </p:cNvGraphicFramePr>
          <p:nvPr/>
        </p:nvGraphicFramePr>
        <p:xfrm>
          <a:off x="1905000" y="5181600"/>
          <a:ext cx="2289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2" name="公式" r:id="rId15" imgW="762142" imgH="182833" progId="Equation.3">
                  <p:embed/>
                </p:oleObj>
              </mc:Choice>
              <mc:Fallback>
                <p:oleObj name="公式" r:id="rId15" imgW="762142" imgH="18283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0"/>
                        <a:ext cx="22891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Line 2"/>
          <p:cNvSpPr>
            <a:spLocks noChangeShapeType="1"/>
          </p:cNvSpPr>
          <p:nvPr/>
        </p:nvSpPr>
        <p:spPr bwMode="auto">
          <a:xfrm flipH="1">
            <a:off x="3810000" y="914400"/>
            <a:ext cx="5334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19" name="Line 3"/>
          <p:cNvSpPr>
            <a:spLocks noChangeShapeType="1"/>
          </p:cNvSpPr>
          <p:nvPr/>
        </p:nvSpPr>
        <p:spPr bwMode="auto">
          <a:xfrm flipH="1">
            <a:off x="6096000" y="4495800"/>
            <a:ext cx="27432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7621" name="Object 5"/>
          <p:cNvGraphicFramePr>
            <a:graphicFrameLocks noChangeAspect="1"/>
          </p:cNvGraphicFramePr>
          <p:nvPr/>
        </p:nvGraphicFramePr>
        <p:xfrm>
          <a:off x="914400" y="0"/>
          <a:ext cx="50323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3" name="公式" r:id="rId3" imgW="1904929" imgH="228647" progId="Equation.3">
                  <p:embed/>
                </p:oleObj>
              </mc:Choice>
              <mc:Fallback>
                <p:oleObj name="公式" r:id="rId3" imgW="1904929" imgH="22864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0"/>
                        <a:ext cx="50323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3" name="AutoShape 7"/>
          <p:cNvSpPr>
            <a:spLocks noChangeArrowheads="1"/>
          </p:cNvSpPr>
          <p:nvPr/>
        </p:nvSpPr>
        <p:spPr bwMode="auto">
          <a:xfrm>
            <a:off x="228600" y="49530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67624" name="Object 8"/>
          <p:cNvGraphicFramePr>
            <a:graphicFrameLocks noChangeAspect="1"/>
          </p:cNvGraphicFramePr>
          <p:nvPr/>
        </p:nvGraphicFramePr>
        <p:xfrm>
          <a:off x="2957513" y="3886200"/>
          <a:ext cx="1196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4" name="公式" r:id="rId5" imgW="411693" imgH="190469" progId="Equation.3">
                  <p:embed/>
                </p:oleObj>
              </mc:Choice>
              <mc:Fallback>
                <p:oleObj name="公式" r:id="rId5" imgW="411693" imgH="19046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3886200"/>
                        <a:ext cx="11969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5" name="Rectangle 9"/>
          <p:cNvSpPr>
            <a:spLocks noChangeArrowheads="1"/>
          </p:cNvSpPr>
          <p:nvPr/>
        </p:nvSpPr>
        <p:spPr bwMode="auto">
          <a:xfrm>
            <a:off x="0" y="11430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而由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graphicFrame>
        <p:nvGraphicFramePr>
          <p:cNvPr id="367627" name="Object 11"/>
          <p:cNvGraphicFramePr>
            <a:graphicFrameLocks noChangeAspect="1"/>
          </p:cNvGraphicFramePr>
          <p:nvPr/>
        </p:nvGraphicFramePr>
        <p:xfrm>
          <a:off x="2057400" y="2057400"/>
          <a:ext cx="159861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5" name="公式" r:id="rId7" imgW="396382" imgH="190469" progId="Equation.3">
                  <p:embed/>
                </p:oleObj>
              </mc:Choice>
              <mc:Fallback>
                <p:oleObj name="公式" r:id="rId7" imgW="396382" imgH="1904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159861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8" name="Object 12"/>
          <p:cNvGraphicFramePr>
            <a:graphicFrameLocks noChangeAspect="1"/>
          </p:cNvGraphicFramePr>
          <p:nvPr/>
        </p:nvGraphicFramePr>
        <p:xfrm>
          <a:off x="1828800" y="2743200"/>
          <a:ext cx="57912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6" name="公式" r:id="rId9" imgW="2240493" imgH="228647" progId="Equation.3">
                  <p:embed/>
                </p:oleObj>
              </mc:Choice>
              <mc:Fallback>
                <p:oleObj name="公式" r:id="rId9" imgW="2240493" imgH="22864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43200"/>
                        <a:ext cx="57912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9" name="Rectangle 13"/>
          <p:cNvSpPr>
            <a:spLocks noChangeArrowheads="1"/>
          </p:cNvSpPr>
          <p:nvPr/>
        </p:nvSpPr>
        <p:spPr bwMode="auto">
          <a:xfrm>
            <a:off x="1752600" y="3886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因为</a:t>
            </a:r>
          </a:p>
        </p:txBody>
      </p:sp>
      <p:sp>
        <p:nvSpPr>
          <p:cNvPr id="367630" name="AutoShape 14"/>
          <p:cNvSpPr>
            <a:spLocks/>
          </p:cNvSpPr>
          <p:nvPr/>
        </p:nvSpPr>
        <p:spPr bwMode="auto">
          <a:xfrm>
            <a:off x="1600200" y="23622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67631" name="Object 15"/>
          <p:cNvGraphicFramePr>
            <a:graphicFrameLocks noChangeAspect="1"/>
          </p:cNvGraphicFramePr>
          <p:nvPr/>
        </p:nvGraphicFramePr>
        <p:xfrm>
          <a:off x="6662738" y="3733800"/>
          <a:ext cx="25161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7" name="公式" r:id="rId11" imgW="792338" imgH="228647" progId="Equation.3">
                  <p:embed/>
                </p:oleObj>
              </mc:Choice>
              <mc:Fallback>
                <p:oleObj name="公式" r:id="rId11" imgW="792338" imgH="22864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738" y="3733800"/>
                        <a:ext cx="2516187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32" name="Rectangle 16"/>
          <p:cNvSpPr>
            <a:spLocks noChangeArrowheads="1"/>
          </p:cNvSpPr>
          <p:nvPr/>
        </p:nvSpPr>
        <p:spPr bwMode="auto">
          <a:xfrm>
            <a:off x="5638800" y="3886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所以</a:t>
            </a:r>
          </a:p>
        </p:txBody>
      </p:sp>
      <p:graphicFrame>
        <p:nvGraphicFramePr>
          <p:cNvPr id="367633" name="Object 17"/>
          <p:cNvGraphicFramePr>
            <a:graphicFrameLocks noChangeAspect="1"/>
          </p:cNvGraphicFramePr>
          <p:nvPr/>
        </p:nvGraphicFramePr>
        <p:xfrm>
          <a:off x="838200" y="4648200"/>
          <a:ext cx="6269038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8" name="公式" r:id="rId13" imgW="1996369" imgH="373301" progId="Equation.3">
                  <p:embed/>
                </p:oleObj>
              </mc:Choice>
              <mc:Fallback>
                <p:oleObj name="公式" r:id="rId13" imgW="1996369" imgH="3733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648200"/>
                        <a:ext cx="6269038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34" name="AutoShape 18"/>
          <p:cNvSpPr>
            <a:spLocks noChangeArrowheads="1"/>
          </p:cNvSpPr>
          <p:nvPr/>
        </p:nvSpPr>
        <p:spPr bwMode="auto">
          <a:xfrm>
            <a:off x="228600" y="60198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67635" name="Object 19"/>
          <p:cNvGraphicFramePr>
            <a:graphicFrameLocks noChangeAspect="1"/>
          </p:cNvGraphicFramePr>
          <p:nvPr/>
        </p:nvGraphicFramePr>
        <p:xfrm>
          <a:off x="855663" y="5719763"/>
          <a:ext cx="303847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9" name="公式" r:id="rId15" imgW="952677" imgH="396209" progId="Equation.3">
                  <p:embed/>
                </p:oleObj>
              </mc:Choice>
              <mc:Fallback>
                <p:oleObj name="公式" r:id="rId15" imgW="952677" imgH="39620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5719763"/>
                        <a:ext cx="3038475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6" name="Object 20"/>
          <p:cNvGraphicFramePr>
            <a:graphicFrameLocks noChangeAspect="1"/>
          </p:cNvGraphicFramePr>
          <p:nvPr/>
        </p:nvGraphicFramePr>
        <p:xfrm>
          <a:off x="5357813" y="5673725"/>
          <a:ext cx="35782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0" name="公式" r:id="rId17" imgW="1363945" imgH="373301" progId="Equation.3">
                  <p:embed/>
                </p:oleObj>
              </mc:Choice>
              <mc:Fallback>
                <p:oleObj name="公式" r:id="rId17" imgW="1363945" imgH="37330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5673725"/>
                        <a:ext cx="3578225" cy="11842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37" name="Rectangle 21"/>
          <p:cNvSpPr>
            <a:spLocks noChangeArrowheads="1"/>
          </p:cNvSpPr>
          <p:nvPr/>
        </p:nvSpPr>
        <p:spPr bwMode="auto">
          <a:xfrm>
            <a:off x="4191000" y="6019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367639" name="Object 23"/>
          <p:cNvGraphicFramePr>
            <a:graphicFrameLocks noChangeAspect="1"/>
          </p:cNvGraphicFramePr>
          <p:nvPr/>
        </p:nvGraphicFramePr>
        <p:xfrm>
          <a:off x="2339975" y="1143000"/>
          <a:ext cx="16954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1" name="公式" r:id="rId19" imgW="563951" imgH="182833" progId="Equation.3">
                  <p:embed/>
                </p:oleObj>
              </mc:Choice>
              <mc:Fallback>
                <p:oleObj name="公式" r:id="rId19" imgW="563951" imgH="18283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143000"/>
                        <a:ext cx="16954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40" name="Object 24"/>
          <p:cNvGraphicFramePr>
            <a:graphicFrameLocks noChangeAspect="1"/>
          </p:cNvGraphicFramePr>
          <p:nvPr/>
        </p:nvGraphicFramePr>
        <p:xfrm>
          <a:off x="4724400" y="1143000"/>
          <a:ext cx="1735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2" name="公式" r:id="rId21" imgW="571606" imgH="182833" progId="Equation.3">
                  <p:embed/>
                </p:oleObj>
              </mc:Choice>
              <mc:Fallback>
                <p:oleObj name="公式" r:id="rId21" imgW="571606" imgH="18283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143000"/>
                        <a:ext cx="17351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3" name="Line 3"/>
          <p:cNvSpPr>
            <a:spLocks noChangeShapeType="1"/>
          </p:cNvSpPr>
          <p:nvPr/>
        </p:nvSpPr>
        <p:spPr bwMode="auto">
          <a:xfrm flipH="1">
            <a:off x="4419600" y="3810000"/>
            <a:ext cx="441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0" y="2438400"/>
            <a:ext cx="2573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由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T</a:t>
            </a: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满足的方程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645" name="Line 5"/>
          <p:cNvSpPr>
            <a:spLocks noChangeShapeType="1"/>
          </p:cNvSpPr>
          <p:nvPr/>
        </p:nvSpPr>
        <p:spPr bwMode="auto">
          <a:xfrm flipH="1">
            <a:off x="3733800" y="1828800"/>
            <a:ext cx="5410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6" name="Rectangle 6"/>
          <p:cNvSpPr>
            <a:spLocks noChangeArrowheads="1"/>
          </p:cNvSpPr>
          <p:nvPr/>
        </p:nvSpPr>
        <p:spPr bwMode="auto">
          <a:xfrm>
            <a:off x="0" y="1143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为本征值</a:t>
            </a:r>
          </a:p>
        </p:txBody>
      </p:sp>
      <p:sp>
        <p:nvSpPr>
          <p:cNvPr id="368647" name="AutoShape 7"/>
          <p:cNvSpPr>
            <a:spLocks noChangeArrowheads="1"/>
          </p:cNvSpPr>
          <p:nvPr/>
        </p:nvSpPr>
        <p:spPr bwMode="auto">
          <a:xfrm>
            <a:off x="685800" y="44958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68651" name="Object 11"/>
          <p:cNvGraphicFramePr>
            <a:graphicFrameLocks noChangeAspect="1"/>
          </p:cNvGraphicFramePr>
          <p:nvPr/>
        </p:nvGraphicFramePr>
        <p:xfrm>
          <a:off x="3200400" y="1905000"/>
          <a:ext cx="35099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6" name="公式" r:id="rId3" imgW="1181065" imgH="205740" progId="Equation.3">
                  <p:embed/>
                </p:oleObj>
              </mc:Choice>
              <mc:Fallback>
                <p:oleObj name="公式" r:id="rId3" imgW="1181065" imgH="2057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05000"/>
                        <a:ext cx="35099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2" name="Object 12"/>
          <p:cNvGraphicFramePr>
            <a:graphicFrameLocks noChangeAspect="1"/>
          </p:cNvGraphicFramePr>
          <p:nvPr/>
        </p:nvGraphicFramePr>
        <p:xfrm>
          <a:off x="3200400" y="2514600"/>
          <a:ext cx="52832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7" name="公式" r:id="rId5" imgW="1790523" imgH="396209" progId="Equation.3">
                  <p:embed/>
                </p:oleObj>
              </mc:Choice>
              <mc:Fallback>
                <p:oleObj name="公式" r:id="rId5" imgW="1790523" imgH="39620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52832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3" name="Object 13"/>
          <p:cNvGraphicFramePr>
            <a:graphicFrameLocks noChangeAspect="1"/>
          </p:cNvGraphicFramePr>
          <p:nvPr/>
        </p:nvGraphicFramePr>
        <p:xfrm>
          <a:off x="2362200" y="4038600"/>
          <a:ext cx="3484563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8" name="公式" r:id="rId7" imgW="1181065" imgH="342759" progId="Equation.3">
                  <p:embed/>
                </p:oleObj>
              </mc:Choice>
              <mc:Fallback>
                <p:oleObj name="公式" r:id="rId7" imgW="1181065" imgH="34275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38600"/>
                        <a:ext cx="3484563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4" name="Rectangle 14"/>
          <p:cNvSpPr>
            <a:spLocks noChangeArrowheads="1"/>
          </p:cNvSpPr>
          <p:nvPr/>
        </p:nvSpPr>
        <p:spPr bwMode="auto">
          <a:xfrm>
            <a:off x="0" y="59436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分离变数的解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68656" name="Object 16"/>
          <p:cNvGraphicFramePr>
            <a:graphicFrameLocks noChangeAspect="1"/>
          </p:cNvGraphicFramePr>
          <p:nvPr/>
        </p:nvGraphicFramePr>
        <p:xfrm>
          <a:off x="0" y="0"/>
          <a:ext cx="303847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9" name="公式" r:id="rId9" imgW="952677" imgH="396209" progId="Equation.3">
                  <p:embed/>
                </p:oleObj>
              </mc:Choice>
              <mc:Fallback>
                <p:oleObj name="公式" r:id="rId9" imgW="952677" imgH="39620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3038475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7" name="Object 17"/>
          <p:cNvGraphicFramePr>
            <a:graphicFrameLocks noChangeAspect="1"/>
          </p:cNvGraphicFramePr>
          <p:nvPr/>
        </p:nvGraphicFramePr>
        <p:xfrm>
          <a:off x="4953000" y="228600"/>
          <a:ext cx="35782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0" name="公式" r:id="rId11" imgW="1363945" imgH="373301" progId="Equation.3">
                  <p:embed/>
                </p:oleObj>
              </mc:Choice>
              <mc:Fallback>
                <p:oleObj name="公式" r:id="rId11" imgW="1363945" imgH="3733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8600"/>
                        <a:ext cx="357822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8" name="Object 18"/>
          <p:cNvGraphicFramePr>
            <a:graphicFrameLocks noChangeAspect="1"/>
          </p:cNvGraphicFramePr>
          <p:nvPr/>
        </p:nvGraphicFramePr>
        <p:xfrm>
          <a:off x="2470150" y="5476875"/>
          <a:ext cx="5614988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1" name="公式" r:id="rId13" imgW="2149053" imgH="434387" progId="Equation.3">
                  <p:embed/>
                </p:oleObj>
              </mc:Choice>
              <mc:Fallback>
                <p:oleObj name="公式" r:id="rId13" imgW="2149053" imgH="43438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5476875"/>
                        <a:ext cx="5614988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Line 1028"/>
          <p:cNvSpPr>
            <a:spLocks noChangeShapeType="1"/>
          </p:cNvSpPr>
          <p:nvPr/>
        </p:nvSpPr>
        <p:spPr bwMode="auto">
          <a:xfrm flipH="1">
            <a:off x="4419600" y="3810000"/>
            <a:ext cx="4724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886" name="Line 1030"/>
          <p:cNvSpPr>
            <a:spLocks noChangeShapeType="1"/>
          </p:cNvSpPr>
          <p:nvPr/>
        </p:nvSpPr>
        <p:spPr bwMode="auto">
          <a:xfrm flipH="1">
            <a:off x="3733800" y="1447800"/>
            <a:ext cx="5410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887" name="Rectangle 1031"/>
          <p:cNvSpPr>
            <a:spLocks noChangeArrowheads="1"/>
          </p:cNvSpPr>
          <p:nvPr/>
        </p:nvSpPr>
        <p:spPr bwMode="auto">
          <a:xfrm>
            <a:off x="6858000" y="1981200"/>
            <a:ext cx="1905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C</a:t>
            </a:r>
            <a:r>
              <a:rPr lang="en-US" altLang="zh-CN" sz="2800" b="1" i="1" baseline="-25000">
                <a:latin typeface="Book Antiqua" panose="02040602050305030304" pitchFamily="18" charset="0"/>
                <a:ea typeface="楷体_GB2312" pitchFamily="49" charset="-122"/>
              </a:rPr>
              <a:t>k 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由初始条件定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378888" name="AutoShape 1032"/>
          <p:cNvSpPr>
            <a:spLocks noChangeArrowheads="1"/>
          </p:cNvSpPr>
          <p:nvPr/>
        </p:nvSpPr>
        <p:spPr bwMode="auto">
          <a:xfrm>
            <a:off x="609600" y="60960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78895" name="Object 1039"/>
          <p:cNvGraphicFramePr>
            <a:graphicFrameLocks noChangeAspect="1"/>
          </p:cNvGraphicFramePr>
          <p:nvPr/>
        </p:nvGraphicFramePr>
        <p:xfrm>
          <a:off x="609600" y="0"/>
          <a:ext cx="5614988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2" name="公式" r:id="rId3" imgW="2149053" imgH="434387" progId="Equation.3">
                  <p:embed/>
                </p:oleObj>
              </mc:Choice>
              <mc:Fallback>
                <p:oleObj name="公式" r:id="rId3" imgW="2149053" imgH="434387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0"/>
                        <a:ext cx="5614988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6" name="Object 1040"/>
          <p:cNvGraphicFramePr>
            <a:graphicFrameLocks noChangeAspect="1"/>
          </p:cNvGraphicFramePr>
          <p:nvPr/>
        </p:nvGraphicFramePr>
        <p:xfrm>
          <a:off x="685800" y="1600200"/>
          <a:ext cx="59436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3" name="公式" r:id="rId5" imgW="2278345" imgH="457294" progId="Equation.3">
                  <p:embed/>
                </p:oleObj>
              </mc:Choice>
              <mc:Fallback>
                <p:oleObj name="公式" r:id="rId5" imgW="2278345" imgH="457294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0200"/>
                        <a:ext cx="5943600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7" name="Object 1041"/>
          <p:cNvGraphicFramePr>
            <a:graphicFrameLocks noChangeAspect="1"/>
          </p:cNvGraphicFramePr>
          <p:nvPr/>
        </p:nvGraphicFramePr>
        <p:xfrm>
          <a:off x="2057400" y="3352800"/>
          <a:ext cx="21240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4" name="公式" r:id="rId7" imgW="754486" imgH="228647" progId="Equation.3">
                  <p:embed/>
                </p:oleObj>
              </mc:Choice>
              <mc:Fallback>
                <p:oleObj name="公式" r:id="rId7" imgW="754486" imgH="228647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21240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8" name="Rectangle 1042"/>
          <p:cNvSpPr>
            <a:spLocks noChangeArrowheads="1"/>
          </p:cNvSpPr>
          <p:nvPr/>
        </p:nvSpPr>
        <p:spPr bwMode="auto">
          <a:xfrm>
            <a:off x="0" y="3429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初始条件</a:t>
            </a:r>
          </a:p>
        </p:txBody>
      </p:sp>
      <p:graphicFrame>
        <p:nvGraphicFramePr>
          <p:cNvPr id="378899" name="Object 1043"/>
          <p:cNvGraphicFramePr>
            <a:graphicFrameLocks noChangeAspect="1"/>
          </p:cNvGraphicFramePr>
          <p:nvPr/>
        </p:nvGraphicFramePr>
        <p:xfrm>
          <a:off x="1905000" y="4191000"/>
          <a:ext cx="469582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5" name="公式" r:id="rId9" imgW="1790523" imgH="411480" progId="Equation.3">
                  <p:embed/>
                </p:oleObj>
              </mc:Choice>
              <mc:Fallback>
                <p:oleObj name="公式" r:id="rId9" imgW="1790523" imgH="41148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1000"/>
                        <a:ext cx="4695825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1" name="Object 1045"/>
          <p:cNvGraphicFramePr>
            <a:graphicFrameLocks noChangeAspect="1"/>
          </p:cNvGraphicFramePr>
          <p:nvPr/>
        </p:nvGraphicFramePr>
        <p:xfrm>
          <a:off x="1736725" y="5675313"/>
          <a:ext cx="553720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6" name="公式" r:id="rId11" imgW="1958517" imgH="373301" progId="Equation.3">
                  <p:embed/>
                </p:oleObj>
              </mc:Choice>
              <mc:Fallback>
                <p:oleObj name="公式" r:id="rId11" imgW="1958517" imgH="373301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5675313"/>
                        <a:ext cx="5537200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9" name="Line 5"/>
          <p:cNvSpPr>
            <a:spLocks noChangeShapeType="1"/>
          </p:cNvSpPr>
          <p:nvPr/>
        </p:nvSpPr>
        <p:spPr bwMode="auto">
          <a:xfrm flipH="1">
            <a:off x="0" y="3124200"/>
            <a:ext cx="5410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9917" name="Object 13"/>
          <p:cNvGraphicFramePr>
            <a:graphicFrameLocks noChangeAspect="1"/>
          </p:cNvGraphicFramePr>
          <p:nvPr/>
        </p:nvGraphicFramePr>
        <p:xfrm>
          <a:off x="381000" y="0"/>
          <a:ext cx="55372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5" name="公式" r:id="rId3" imgW="1958517" imgH="373301" progId="Equation.3">
                  <p:embed/>
                </p:oleObj>
              </mc:Choice>
              <mc:Fallback>
                <p:oleObj name="公式" r:id="rId3" imgW="1958517" imgH="3733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0"/>
                        <a:ext cx="55372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8" name="Object 14"/>
          <p:cNvGraphicFramePr>
            <a:graphicFrameLocks noChangeAspect="1"/>
          </p:cNvGraphicFramePr>
          <p:nvPr/>
        </p:nvGraphicFramePr>
        <p:xfrm>
          <a:off x="914400" y="1371600"/>
          <a:ext cx="3335338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6" name="公式" r:id="rId5" imgW="1173409" imgH="563770" progId="Equation.3">
                  <p:embed/>
                </p:oleObj>
              </mc:Choice>
              <mc:Fallback>
                <p:oleObj name="公式" r:id="rId5" imgW="1173409" imgH="56377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3335338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9" name="Object 15"/>
          <p:cNvGraphicFramePr>
            <a:graphicFrameLocks noChangeAspect="1"/>
          </p:cNvGraphicFramePr>
          <p:nvPr/>
        </p:nvGraphicFramePr>
        <p:xfrm>
          <a:off x="0" y="3276600"/>
          <a:ext cx="59436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7" name="公式" r:id="rId7" imgW="2278345" imgH="457294" progId="Equation.3">
                  <p:embed/>
                </p:oleObj>
              </mc:Choice>
              <mc:Fallback>
                <p:oleObj name="公式" r:id="rId7" imgW="2278345" imgH="45729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76600"/>
                        <a:ext cx="5943600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20" name="Object 16"/>
          <p:cNvGraphicFramePr>
            <a:graphicFrameLocks noChangeAspect="1"/>
          </p:cNvGraphicFramePr>
          <p:nvPr/>
        </p:nvGraphicFramePr>
        <p:xfrm>
          <a:off x="381000" y="4902200"/>
          <a:ext cx="78486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58" name="公式" r:id="rId9" imgW="3009865" imgH="624856" progId="Equation.3">
                  <p:embed/>
                </p:oleObj>
              </mc:Choice>
              <mc:Fallback>
                <p:oleObj name="公式" r:id="rId9" imgW="3009865" imgH="62485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902200"/>
                        <a:ext cx="78486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 flipH="1">
            <a:off x="5867400" y="38100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1955" name="Object 3"/>
          <p:cNvGraphicFramePr>
            <a:graphicFrameLocks noChangeAspect="1"/>
          </p:cNvGraphicFramePr>
          <p:nvPr/>
        </p:nvGraphicFramePr>
        <p:xfrm>
          <a:off x="1905000" y="1066800"/>
          <a:ext cx="22558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48" name="公式" r:id="rId3" imgW="754486" imgH="221011" progId="Equation.3">
                  <p:embed/>
                </p:oleObj>
              </mc:Choice>
              <mc:Fallback>
                <p:oleObj name="公式" r:id="rId3" imgW="754486" imgH="22101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066800"/>
                        <a:ext cx="22558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6" name="Object 4"/>
          <p:cNvGraphicFramePr>
            <a:graphicFrameLocks noChangeAspect="1"/>
          </p:cNvGraphicFramePr>
          <p:nvPr/>
        </p:nvGraphicFramePr>
        <p:xfrm>
          <a:off x="3962400" y="2362200"/>
          <a:ext cx="18843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49" name="公式" r:id="rId5" imgW="663046" imgH="182833" progId="Equation.3">
                  <p:embed/>
                </p:oleObj>
              </mc:Choice>
              <mc:Fallback>
                <p:oleObj name="公式" r:id="rId5" imgW="663046" imgH="18283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62200"/>
                        <a:ext cx="188436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7" name="Object 5"/>
          <p:cNvGraphicFramePr>
            <a:graphicFrameLocks noChangeAspect="1"/>
          </p:cNvGraphicFramePr>
          <p:nvPr/>
        </p:nvGraphicFramePr>
        <p:xfrm>
          <a:off x="2057400" y="1905000"/>
          <a:ext cx="16970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50" name="公式" r:id="rId7" imgW="563951" imgH="228647" progId="Equation.3">
                  <p:embed/>
                </p:oleObj>
              </mc:Choice>
              <mc:Fallback>
                <p:oleObj name="公式" r:id="rId7" imgW="563951" imgH="22864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169703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8" name="Object 6"/>
          <p:cNvGraphicFramePr>
            <a:graphicFrameLocks noChangeAspect="1"/>
          </p:cNvGraphicFramePr>
          <p:nvPr/>
        </p:nvGraphicFramePr>
        <p:xfrm>
          <a:off x="2057400" y="2667000"/>
          <a:ext cx="16954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51" name="公式" r:id="rId9" imgW="563951" imgH="228647" progId="Equation.3">
                  <p:embed/>
                </p:oleObj>
              </mc:Choice>
              <mc:Fallback>
                <p:oleObj name="公式" r:id="rId9" imgW="563951" imgH="22864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67000"/>
                        <a:ext cx="16954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9" name="AutoShape 7"/>
          <p:cNvSpPr>
            <a:spLocks/>
          </p:cNvSpPr>
          <p:nvPr/>
        </p:nvSpPr>
        <p:spPr bwMode="auto">
          <a:xfrm>
            <a:off x="1600200" y="22860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-9525" y="0"/>
            <a:ext cx="9153525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例：矩形薄板的稳定温度分布问题，边界条件如图所示。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 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381961" name="Rectangle 9"/>
          <p:cNvSpPr>
            <a:spLocks noChangeArrowheads="1"/>
          </p:cNvSpPr>
          <p:nvPr/>
        </p:nvSpPr>
        <p:spPr bwMode="auto">
          <a:xfrm>
            <a:off x="0" y="1143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泛定方程</a:t>
            </a:r>
          </a:p>
        </p:txBody>
      </p:sp>
      <p:sp>
        <p:nvSpPr>
          <p:cNvPr id="381962" name="Rectangle 10"/>
          <p:cNvSpPr>
            <a:spLocks noChangeArrowheads="1"/>
          </p:cNvSpPr>
          <p:nvPr/>
        </p:nvSpPr>
        <p:spPr bwMode="auto">
          <a:xfrm>
            <a:off x="0" y="2286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graphicFrame>
        <p:nvGraphicFramePr>
          <p:cNvPr id="381965" name="Object 13"/>
          <p:cNvGraphicFramePr>
            <a:graphicFrameLocks noChangeAspect="1"/>
          </p:cNvGraphicFramePr>
          <p:nvPr/>
        </p:nvGraphicFramePr>
        <p:xfrm>
          <a:off x="5413375" y="5875338"/>
          <a:ext cx="35480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52" name="Equation" r:id="rId11" imgW="1204031" imgH="190469" progId="Equation.DSMT4">
                  <p:embed/>
                </p:oleObj>
              </mc:Choice>
              <mc:Fallback>
                <p:oleObj name="Equation" r:id="rId11" imgW="1204031" imgH="19046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5875338"/>
                        <a:ext cx="35480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7" name="Rectangle 15"/>
          <p:cNvSpPr>
            <a:spLocks noChangeArrowheads="1"/>
          </p:cNvSpPr>
          <p:nvPr/>
        </p:nvSpPr>
        <p:spPr bwMode="auto">
          <a:xfrm>
            <a:off x="7010400" y="4953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分离变量</a:t>
            </a:r>
          </a:p>
        </p:txBody>
      </p:sp>
      <p:sp>
        <p:nvSpPr>
          <p:cNvPr id="37901" name="Line 17"/>
          <p:cNvSpPr>
            <a:spLocks noChangeShapeType="1"/>
          </p:cNvSpPr>
          <p:nvPr/>
        </p:nvSpPr>
        <p:spPr bwMode="auto">
          <a:xfrm>
            <a:off x="6172200" y="2743200"/>
            <a:ext cx="297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Line 18"/>
          <p:cNvSpPr>
            <a:spLocks noChangeShapeType="1"/>
          </p:cNvSpPr>
          <p:nvPr/>
        </p:nvSpPr>
        <p:spPr bwMode="auto">
          <a:xfrm flipV="1">
            <a:off x="6705600" y="1143000"/>
            <a:ext cx="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3" name="Rectangle 19"/>
          <p:cNvSpPr>
            <a:spLocks noChangeArrowheads="1"/>
          </p:cNvSpPr>
          <p:nvPr/>
        </p:nvSpPr>
        <p:spPr bwMode="auto">
          <a:xfrm>
            <a:off x="6705600" y="1524000"/>
            <a:ext cx="1524000" cy="1219200"/>
          </a:xfrm>
          <a:prstGeom prst="rect">
            <a:avLst/>
          </a:prstGeom>
          <a:solidFill>
            <a:srgbClr val="0066FF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7904" name="Object 20"/>
          <p:cNvGraphicFramePr>
            <a:graphicFrameLocks noChangeAspect="1"/>
          </p:cNvGraphicFramePr>
          <p:nvPr/>
        </p:nvGraphicFramePr>
        <p:xfrm>
          <a:off x="8778875" y="2895600"/>
          <a:ext cx="3651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53" name="公式" r:id="rId13" imgW="106751" imgH="114111" progId="Equation.3">
                  <p:embed/>
                </p:oleObj>
              </mc:Choice>
              <mc:Fallback>
                <p:oleObj name="公式" r:id="rId13" imgW="106751" imgH="11411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75" y="2895600"/>
                        <a:ext cx="36512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21"/>
          <p:cNvGraphicFramePr>
            <a:graphicFrameLocks noChangeAspect="1"/>
          </p:cNvGraphicFramePr>
          <p:nvPr/>
        </p:nvGraphicFramePr>
        <p:xfrm>
          <a:off x="6705600" y="838200"/>
          <a:ext cx="406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54" name="公式" r:id="rId15" imgW="114406" imgH="144654" progId="Equation.3">
                  <p:embed/>
                </p:oleObj>
              </mc:Choice>
              <mc:Fallback>
                <p:oleObj name="公式" r:id="rId15" imgW="114406" imgH="14465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838200"/>
                        <a:ext cx="4064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22"/>
          <p:cNvGraphicFramePr>
            <a:graphicFrameLocks noChangeAspect="1"/>
          </p:cNvGraphicFramePr>
          <p:nvPr/>
        </p:nvGraphicFramePr>
        <p:xfrm>
          <a:off x="6269038" y="1354138"/>
          <a:ext cx="3651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55" name="公式" r:id="rId17" imgW="106751" imgH="152290" progId="Equation.3">
                  <p:embed/>
                </p:oleObj>
              </mc:Choice>
              <mc:Fallback>
                <p:oleObj name="公式" r:id="rId17" imgW="106751" imgH="15229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1354138"/>
                        <a:ext cx="3651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23"/>
          <p:cNvGraphicFramePr>
            <a:graphicFrameLocks noChangeAspect="1"/>
          </p:cNvGraphicFramePr>
          <p:nvPr/>
        </p:nvGraphicFramePr>
        <p:xfrm>
          <a:off x="8097838" y="2851150"/>
          <a:ext cx="3635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56" name="公式" r:id="rId19" imgW="106751" imgH="114111" progId="Equation.3">
                  <p:embed/>
                </p:oleObj>
              </mc:Choice>
              <mc:Fallback>
                <p:oleObj name="公式" r:id="rId19" imgW="106751" imgH="11411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7838" y="2851150"/>
                        <a:ext cx="36353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4"/>
          <p:cNvGraphicFramePr>
            <a:graphicFrameLocks noChangeAspect="1"/>
          </p:cNvGraphicFramePr>
          <p:nvPr/>
        </p:nvGraphicFramePr>
        <p:xfrm>
          <a:off x="6248400" y="2819400"/>
          <a:ext cx="4381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57" name="公式" r:id="rId21" imgW="129717" imgH="152290" progId="Equation.3">
                  <p:embed/>
                </p:oleObj>
              </mc:Choice>
              <mc:Fallback>
                <p:oleObj name="公式" r:id="rId21" imgW="129717" imgH="15229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819400"/>
                        <a:ext cx="4381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5"/>
          <p:cNvGraphicFramePr>
            <a:graphicFrameLocks noChangeAspect="1"/>
          </p:cNvGraphicFramePr>
          <p:nvPr/>
        </p:nvGraphicFramePr>
        <p:xfrm>
          <a:off x="6138863" y="1968500"/>
          <a:ext cx="4746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58" name="公式" r:id="rId23" imgW="144603" imgH="205740" progId="Equation.3">
                  <p:embed/>
                </p:oleObj>
              </mc:Choice>
              <mc:Fallback>
                <p:oleObj name="公式" r:id="rId23" imgW="144603" imgH="2057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1968500"/>
                        <a:ext cx="4746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27"/>
          <p:cNvGraphicFramePr>
            <a:graphicFrameLocks noChangeAspect="1"/>
          </p:cNvGraphicFramePr>
          <p:nvPr/>
        </p:nvGraphicFramePr>
        <p:xfrm>
          <a:off x="7391400" y="2667000"/>
          <a:ext cx="4746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59" name="公式" r:id="rId25" imgW="144603" imgH="205740" progId="Equation.3">
                  <p:embed/>
                </p:oleObj>
              </mc:Choice>
              <mc:Fallback>
                <p:oleObj name="公式" r:id="rId25" imgW="144603" imgH="2057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667000"/>
                        <a:ext cx="47466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28"/>
          <p:cNvGraphicFramePr>
            <a:graphicFrameLocks noChangeAspect="1"/>
          </p:cNvGraphicFramePr>
          <p:nvPr/>
        </p:nvGraphicFramePr>
        <p:xfrm>
          <a:off x="8305800" y="1905000"/>
          <a:ext cx="4746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60" name="公式" r:id="rId27" imgW="144603" imgH="205740" progId="Equation.3">
                  <p:embed/>
                </p:oleObj>
              </mc:Choice>
              <mc:Fallback>
                <p:oleObj name="公式" r:id="rId27" imgW="144603" imgH="2057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905000"/>
                        <a:ext cx="47466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29"/>
          <p:cNvGraphicFramePr>
            <a:graphicFrameLocks noChangeAspect="1"/>
          </p:cNvGraphicFramePr>
          <p:nvPr/>
        </p:nvGraphicFramePr>
        <p:xfrm>
          <a:off x="7391400" y="1066800"/>
          <a:ext cx="4746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61" name="公式" r:id="rId29" imgW="144603" imgH="152290" progId="Equation.3">
                  <p:embed/>
                </p:oleObj>
              </mc:Choice>
              <mc:Fallback>
                <p:oleObj name="公式" r:id="rId29" imgW="144603" imgH="15229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066800"/>
                        <a:ext cx="47466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3" name="Line 30"/>
          <p:cNvSpPr>
            <a:spLocks noChangeShapeType="1"/>
          </p:cNvSpPr>
          <p:nvPr/>
        </p:nvSpPr>
        <p:spPr bwMode="auto">
          <a:xfrm flipH="1" flipV="1">
            <a:off x="5867400" y="7620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1983" name="Object 31"/>
          <p:cNvGraphicFramePr>
            <a:graphicFrameLocks noChangeAspect="1"/>
          </p:cNvGraphicFramePr>
          <p:nvPr/>
        </p:nvGraphicFramePr>
        <p:xfrm>
          <a:off x="4038600" y="3962400"/>
          <a:ext cx="18843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62" name="公式" r:id="rId31" imgW="663046" imgH="182833" progId="Equation.3">
                  <p:embed/>
                </p:oleObj>
              </mc:Choice>
              <mc:Fallback>
                <p:oleObj name="公式" r:id="rId31" imgW="663046" imgH="182833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962400"/>
                        <a:ext cx="188436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84" name="Object 32"/>
          <p:cNvGraphicFramePr>
            <a:graphicFrameLocks noChangeAspect="1"/>
          </p:cNvGraphicFramePr>
          <p:nvPr/>
        </p:nvGraphicFramePr>
        <p:xfrm>
          <a:off x="2036763" y="3465513"/>
          <a:ext cx="17383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63" name="公式" r:id="rId33" imgW="571606" imgH="259190" progId="Equation.3">
                  <p:embed/>
                </p:oleObj>
              </mc:Choice>
              <mc:Fallback>
                <p:oleObj name="公式" r:id="rId33" imgW="571606" imgH="25919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3465513"/>
                        <a:ext cx="17383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85" name="Object 33"/>
          <p:cNvGraphicFramePr>
            <a:graphicFrameLocks noChangeAspect="1"/>
          </p:cNvGraphicFramePr>
          <p:nvPr/>
        </p:nvGraphicFramePr>
        <p:xfrm>
          <a:off x="2073275" y="4227513"/>
          <a:ext cx="16637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64" name="公式" r:id="rId35" imgW="548640" imgH="259190" progId="Equation.3">
                  <p:embed/>
                </p:oleObj>
              </mc:Choice>
              <mc:Fallback>
                <p:oleObj name="公式" r:id="rId35" imgW="548640" imgH="25919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4227513"/>
                        <a:ext cx="16637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86" name="AutoShape 34"/>
          <p:cNvSpPr>
            <a:spLocks/>
          </p:cNvSpPr>
          <p:nvPr/>
        </p:nvSpPr>
        <p:spPr bwMode="auto">
          <a:xfrm>
            <a:off x="1600200" y="38862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81988" name="Rectangle 36"/>
          <p:cNvSpPr>
            <a:spLocks noChangeArrowheads="1"/>
          </p:cNvSpPr>
          <p:nvPr/>
        </p:nvSpPr>
        <p:spPr bwMode="auto">
          <a:xfrm>
            <a:off x="0" y="5029200"/>
            <a:ext cx="377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非齐次边界条件，化简</a:t>
            </a:r>
          </a:p>
        </p:txBody>
      </p:sp>
      <p:graphicFrame>
        <p:nvGraphicFramePr>
          <p:cNvPr id="381989" name="Object 37"/>
          <p:cNvGraphicFramePr>
            <a:graphicFrameLocks noChangeAspect="1"/>
          </p:cNvGraphicFramePr>
          <p:nvPr/>
        </p:nvGraphicFramePr>
        <p:xfrm>
          <a:off x="1752600" y="5715000"/>
          <a:ext cx="17764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65" name="公式" r:id="rId37" imgW="586917" imgH="205740" progId="Equation.3">
                  <p:embed/>
                </p:oleObj>
              </mc:Choice>
              <mc:Fallback>
                <p:oleObj name="公式" r:id="rId37" imgW="586917" imgH="2057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715000"/>
                        <a:ext cx="17764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/>
          <p:cNvSpPr>
            <a:spLocks noChangeShapeType="1"/>
          </p:cNvSpPr>
          <p:nvPr/>
        </p:nvSpPr>
        <p:spPr bwMode="auto">
          <a:xfrm flipH="1" flipV="1">
            <a:off x="0" y="35052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1905000" y="0"/>
          <a:ext cx="22558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76" name="公式" r:id="rId3" imgW="754486" imgH="221011" progId="Equation.3">
                  <p:embed/>
                </p:oleObj>
              </mc:Choice>
              <mc:Fallback>
                <p:oleObj name="公式" r:id="rId3" imgW="754486" imgH="22101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0"/>
                        <a:ext cx="22558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828800" y="1981200"/>
          <a:ext cx="18843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77" name="公式" r:id="rId5" imgW="663046" imgH="182833" progId="Equation.3">
                  <p:embed/>
                </p:oleObj>
              </mc:Choice>
              <mc:Fallback>
                <p:oleObj name="公式" r:id="rId5" imgW="663046" imgH="18283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81200"/>
                        <a:ext cx="188436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981200" y="533400"/>
          <a:ext cx="16970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78" name="公式" r:id="rId7" imgW="563951" imgH="228647" progId="Equation.3">
                  <p:embed/>
                </p:oleObj>
              </mc:Choice>
              <mc:Fallback>
                <p:oleObj name="公式" r:id="rId7" imgW="563951" imgH="22864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3400"/>
                        <a:ext cx="169703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1905000" y="1219200"/>
          <a:ext cx="16954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79" name="公式" r:id="rId9" imgW="563951" imgH="228647" progId="Equation.3">
                  <p:embed/>
                </p:oleObj>
              </mc:Choice>
              <mc:Fallback>
                <p:oleObj name="公式" r:id="rId9" imgW="563951" imgH="22864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19200"/>
                        <a:ext cx="16954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AutoShape 7"/>
          <p:cNvSpPr>
            <a:spLocks/>
          </p:cNvSpPr>
          <p:nvPr/>
        </p:nvSpPr>
        <p:spPr bwMode="auto">
          <a:xfrm>
            <a:off x="1600200" y="8382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0" y="762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泛定方程</a:t>
            </a:r>
          </a:p>
        </p:txBody>
      </p:sp>
      <p:sp>
        <p:nvSpPr>
          <p:cNvPr id="38921" name="Rectangle 10"/>
          <p:cNvSpPr>
            <a:spLocks noChangeArrowheads="1"/>
          </p:cNvSpPr>
          <p:nvPr/>
        </p:nvSpPr>
        <p:spPr bwMode="auto">
          <a:xfrm>
            <a:off x="0" y="8382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graphicFrame>
        <p:nvGraphicFramePr>
          <p:cNvPr id="395275" name="Object 11"/>
          <p:cNvGraphicFramePr>
            <a:graphicFrameLocks noChangeAspect="1"/>
          </p:cNvGraphicFramePr>
          <p:nvPr/>
        </p:nvGraphicFramePr>
        <p:xfrm>
          <a:off x="4992688" y="6019800"/>
          <a:ext cx="35115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80" name="公式" r:id="rId11" imgW="1181065" imgH="182833" progId="Equation.3">
                  <p:embed/>
                </p:oleObj>
              </mc:Choice>
              <mc:Fallback>
                <p:oleObj name="公式" r:id="rId11" imgW="1181065" imgH="18283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8" y="6019800"/>
                        <a:ext cx="35115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76" name="Rectangle 12"/>
          <p:cNvSpPr>
            <a:spLocks noChangeArrowheads="1"/>
          </p:cNvSpPr>
          <p:nvPr/>
        </p:nvSpPr>
        <p:spPr bwMode="auto">
          <a:xfrm>
            <a:off x="2133600" y="6096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分离变量</a:t>
            </a:r>
          </a:p>
        </p:txBody>
      </p:sp>
      <p:graphicFrame>
        <p:nvGraphicFramePr>
          <p:cNvPr id="38924" name="Object 26"/>
          <p:cNvGraphicFramePr>
            <a:graphicFrameLocks noChangeAspect="1"/>
          </p:cNvGraphicFramePr>
          <p:nvPr/>
        </p:nvGraphicFramePr>
        <p:xfrm>
          <a:off x="5943600" y="1981200"/>
          <a:ext cx="18843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81" name="公式" r:id="rId13" imgW="663046" imgH="182833" progId="Equation.3">
                  <p:embed/>
                </p:oleObj>
              </mc:Choice>
              <mc:Fallback>
                <p:oleObj name="公式" r:id="rId13" imgW="663046" imgH="18283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81200"/>
                        <a:ext cx="188436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27"/>
          <p:cNvGraphicFramePr>
            <a:graphicFrameLocks noChangeAspect="1"/>
          </p:cNvGraphicFramePr>
          <p:nvPr/>
        </p:nvGraphicFramePr>
        <p:xfrm>
          <a:off x="6096000" y="381000"/>
          <a:ext cx="17383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82" name="公式" r:id="rId15" imgW="571606" imgH="259190" progId="Equation.3">
                  <p:embed/>
                </p:oleObj>
              </mc:Choice>
              <mc:Fallback>
                <p:oleObj name="公式" r:id="rId15" imgW="571606" imgH="25919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1000"/>
                        <a:ext cx="17383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28"/>
          <p:cNvGraphicFramePr>
            <a:graphicFrameLocks noChangeAspect="1"/>
          </p:cNvGraphicFramePr>
          <p:nvPr/>
        </p:nvGraphicFramePr>
        <p:xfrm>
          <a:off x="6188075" y="1179513"/>
          <a:ext cx="16637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83" name="公式" r:id="rId17" imgW="548640" imgH="259190" progId="Equation.3">
                  <p:embed/>
                </p:oleObj>
              </mc:Choice>
              <mc:Fallback>
                <p:oleObj name="公式" r:id="rId17" imgW="548640" imgH="25919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075" y="1179513"/>
                        <a:ext cx="16637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7" name="AutoShape 29"/>
          <p:cNvSpPr>
            <a:spLocks/>
          </p:cNvSpPr>
          <p:nvPr/>
        </p:nvSpPr>
        <p:spPr bwMode="auto">
          <a:xfrm>
            <a:off x="5715000" y="8382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8928" name="Object 31"/>
          <p:cNvGraphicFramePr>
            <a:graphicFrameLocks noChangeAspect="1"/>
          </p:cNvGraphicFramePr>
          <p:nvPr/>
        </p:nvGraphicFramePr>
        <p:xfrm>
          <a:off x="1828800" y="2667000"/>
          <a:ext cx="17764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84" name="公式" r:id="rId19" imgW="586917" imgH="205740" progId="Equation.3">
                  <p:embed/>
                </p:oleObj>
              </mc:Choice>
              <mc:Fallback>
                <p:oleObj name="公式" r:id="rId19" imgW="586917" imgH="2057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67000"/>
                        <a:ext cx="1776413" cy="673100"/>
                      </a:xfrm>
                      <a:prstGeom prst="rect">
                        <a:avLst/>
                      </a:prstGeom>
                      <a:solidFill>
                        <a:srgbClr val="0066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96" name="Object 32"/>
          <p:cNvGraphicFramePr>
            <a:graphicFrameLocks noChangeAspect="1"/>
          </p:cNvGraphicFramePr>
          <p:nvPr/>
        </p:nvGraphicFramePr>
        <p:xfrm>
          <a:off x="1905000" y="5410200"/>
          <a:ext cx="18843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85" name="公式" r:id="rId21" imgW="663046" imgH="182833" progId="Equation.3">
                  <p:embed/>
                </p:oleObj>
              </mc:Choice>
              <mc:Fallback>
                <p:oleObj name="公式" r:id="rId21" imgW="663046" imgH="182833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10200"/>
                        <a:ext cx="188436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97" name="Object 33"/>
          <p:cNvGraphicFramePr>
            <a:graphicFrameLocks noChangeAspect="1"/>
          </p:cNvGraphicFramePr>
          <p:nvPr/>
        </p:nvGraphicFramePr>
        <p:xfrm>
          <a:off x="2057400" y="4038600"/>
          <a:ext cx="15176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86" name="公式" r:id="rId23" imgW="495477" imgH="228647" progId="Equation.3">
                  <p:embed/>
                </p:oleObj>
              </mc:Choice>
              <mc:Fallback>
                <p:oleObj name="公式" r:id="rId23" imgW="495477" imgH="228647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38600"/>
                        <a:ext cx="15176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298" name="Object 34"/>
          <p:cNvGraphicFramePr>
            <a:graphicFrameLocks noChangeAspect="1"/>
          </p:cNvGraphicFramePr>
          <p:nvPr/>
        </p:nvGraphicFramePr>
        <p:xfrm>
          <a:off x="2057400" y="4724400"/>
          <a:ext cx="15160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87" name="公式" r:id="rId25" imgW="495477" imgH="228647" progId="Equation.3">
                  <p:embed/>
                </p:oleObj>
              </mc:Choice>
              <mc:Fallback>
                <p:oleObj name="公式" r:id="rId25" imgW="495477" imgH="22864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24400"/>
                        <a:ext cx="15160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99" name="AutoShape 35"/>
          <p:cNvSpPr>
            <a:spLocks/>
          </p:cNvSpPr>
          <p:nvPr/>
        </p:nvSpPr>
        <p:spPr bwMode="auto">
          <a:xfrm>
            <a:off x="1752600" y="44196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sp>
        <p:nvSpPr>
          <p:cNvPr id="395300" name="Rectangle 36"/>
          <p:cNvSpPr>
            <a:spLocks noChangeArrowheads="1"/>
          </p:cNvSpPr>
          <p:nvPr/>
        </p:nvSpPr>
        <p:spPr bwMode="auto">
          <a:xfrm>
            <a:off x="0" y="43561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graphicFrame>
        <p:nvGraphicFramePr>
          <p:cNvPr id="395301" name="Object 37"/>
          <p:cNvGraphicFramePr>
            <a:graphicFrameLocks noChangeAspect="1"/>
          </p:cNvGraphicFramePr>
          <p:nvPr/>
        </p:nvGraphicFramePr>
        <p:xfrm>
          <a:off x="5943600" y="5410200"/>
          <a:ext cx="18843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88" name="公式" r:id="rId27" imgW="663046" imgH="182833" progId="Equation.3">
                  <p:embed/>
                </p:oleObj>
              </mc:Choice>
              <mc:Fallback>
                <p:oleObj name="公式" r:id="rId27" imgW="663046" imgH="182833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410200"/>
                        <a:ext cx="188436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302" name="Object 38"/>
          <p:cNvGraphicFramePr>
            <a:graphicFrameLocks noChangeAspect="1"/>
          </p:cNvGraphicFramePr>
          <p:nvPr/>
        </p:nvGraphicFramePr>
        <p:xfrm>
          <a:off x="6207125" y="3822700"/>
          <a:ext cx="15160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89" name="公式" r:id="rId29" imgW="495477" imgH="259190" progId="Equation.3">
                  <p:embed/>
                </p:oleObj>
              </mc:Choice>
              <mc:Fallback>
                <p:oleObj name="公式" r:id="rId29" imgW="495477" imgH="25919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3822700"/>
                        <a:ext cx="151606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5303" name="Object 39"/>
          <p:cNvGraphicFramePr>
            <a:graphicFrameLocks noChangeAspect="1"/>
          </p:cNvGraphicFramePr>
          <p:nvPr/>
        </p:nvGraphicFramePr>
        <p:xfrm>
          <a:off x="6172200" y="4572000"/>
          <a:ext cx="24034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90" name="公式" r:id="rId31" imgW="799994" imgH="259190" progId="Equation.3">
                  <p:embed/>
                </p:oleObj>
              </mc:Choice>
              <mc:Fallback>
                <p:oleObj name="公式" r:id="rId31" imgW="799994" imgH="25919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24034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304" name="AutoShape 40"/>
          <p:cNvSpPr>
            <a:spLocks/>
          </p:cNvSpPr>
          <p:nvPr/>
        </p:nvSpPr>
        <p:spPr bwMode="auto">
          <a:xfrm>
            <a:off x="5867400" y="42672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95306" name="Object 42"/>
          <p:cNvGraphicFramePr>
            <a:graphicFrameLocks noChangeAspect="1"/>
          </p:cNvGraphicFramePr>
          <p:nvPr/>
        </p:nvGraphicFramePr>
        <p:xfrm>
          <a:off x="1939925" y="3505200"/>
          <a:ext cx="21859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91" name="公式" r:id="rId33" imgW="723865" imgH="221011" progId="Equation.3">
                  <p:embed/>
                </p:oleObj>
              </mc:Choice>
              <mc:Fallback>
                <p:oleObj name="公式" r:id="rId33" imgW="723865" imgH="221011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3505200"/>
                        <a:ext cx="218598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307" name="Rectangle 43"/>
          <p:cNvSpPr>
            <a:spLocks noChangeArrowheads="1"/>
          </p:cNvSpPr>
          <p:nvPr/>
        </p:nvSpPr>
        <p:spPr bwMode="auto">
          <a:xfrm>
            <a:off x="0" y="36576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泛定方程</a:t>
            </a: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Line 2"/>
          <p:cNvSpPr>
            <a:spLocks noChangeShapeType="1"/>
          </p:cNvSpPr>
          <p:nvPr/>
        </p:nvSpPr>
        <p:spPr bwMode="auto">
          <a:xfrm flipH="1">
            <a:off x="0" y="12954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2987" name="Rectangle 11"/>
          <p:cNvSpPr>
            <a:spLocks noChangeArrowheads="1"/>
          </p:cNvSpPr>
          <p:nvPr/>
        </p:nvSpPr>
        <p:spPr bwMode="auto">
          <a:xfrm>
            <a:off x="609600" y="20574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sp>
        <p:nvSpPr>
          <p:cNvPr id="382991" name="AutoShape 15"/>
          <p:cNvSpPr>
            <a:spLocks noChangeArrowheads="1"/>
          </p:cNvSpPr>
          <p:nvPr/>
        </p:nvSpPr>
        <p:spPr bwMode="auto">
          <a:xfrm>
            <a:off x="1905000" y="3200400"/>
            <a:ext cx="533400" cy="304800"/>
          </a:xfrm>
          <a:prstGeom prst="notchedRightArrow">
            <a:avLst>
              <a:gd name="adj1" fmla="val 50000"/>
              <a:gd name="adj2" fmla="val 4375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82995" name="Object 19"/>
          <p:cNvGraphicFramePr>
            <a:graphicFrameLocks noChangeAspect="1"/>
          </p:cNvGraphicFramePr>
          <p:nvPr/>
        </p:nvGraphicFramePr>
        <p:xfrm>
          <a:off x="860425" y="0"/>
          <a:ext cx="3065463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6" name="公式" r:id="rId3" imgW="1028806" imgH="396209" progId="Equation.3">
                  <p:embed/>
                </p:oleObj>
              </mc:Choice>
              <mc:Fallback>
                <p:oleObj name="公式" r:id="rId3" imgW="1028806" imgH="39620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0"/>
                        <a:ext cx="3065463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96" name="Rectangle 20"/>
          <p:cNvSpPr>
            <a:spLocks noChangeArrowheads="1"/>
          </p:cNvSpPr>
          <p:nvPr/>
        </p:nvSpPr>
        <p:spPr bwMode="auto">
          <a:xfrm>
            <a:off x="4191000" y="4419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</a:p>
        </p:txBody>
      </p:sp>
      <p:graphicFrame>
        <p:nvGraphicFramePr>
          <p:cNvPr id="382998" name="Object 22"/>
          <p:cNvGraphicFramePr>
            <a:graphicFrameLocks noChangeAspect="1"/>
          </p:cNvGraphicFramePr>
          <p:nvPr/>
        </p:nvGraphicFramePr>
        <p:xfrm>
          <a:off x="3886200" y="304800"/>
          <a:ext cx="9937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7" name="公式" r:id="rId5" imgW="320253" imgH="152290" progId="Equation.3">
                  <p:embed/>
                </p:oleObj>
              </mc:Choice>
              <mc:Fallback>
                <p:oleObj name="公式" r:id="rId5" imgW="320253" imgH="15229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04800"/>
                        <a:ext cx="9937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99" name="Rectangle 23"/>
          <p:cNvSpPr>
            <a:spLocks noChangeArrowheads="1"/>
          </p:cNvSpPr>
          <p:nvPr/>
        </p:nvSpPr>
        <p:spPr bwMode="auto">
          <a:xfrm>
            <a:off x="4191000" y="5791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以及</a:t>
            </a:r>
          </a:p>
        </p:txBody>
      </p:sp>
      <p:sp>
        <p:nvSpPr>
          <p:cNvPr id="383000" name="Line 24"/>
          <p:cNvSpPr>
            <a:spLocks noChangeShapeType="1"/>
          </p:cNvSpPr>
          <p:nvPr/>
        </p:nvSpPr>
        <p:spPr bwMode="auto">
          <a:xfrm flipH="1">
            <a:off x="0" y="3733800"/>
            <a:ext cx="6858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3006" name="Object 30"/>
          <p:cNvGraphicFramePr>
            <a:graphicFrameLocks noChangeAspect="1"/>
          </p:cNvGraphicFramePr>
          <p:nvPr/>
        </p:nvGraphicFramePr>
        <p:xfrm>
          <a:off x="2895600" y="1676400"/>
          <a:ext cx="2289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8" name="公式" r:id="rId7" imgW="762142" imgH="182833" progId="Equation.3">
                  <p:embed/>
                </p:oleObj>
              </mc:Choice>
              <mc:Fallback>
                <p:oleObj name="公式" r:id="rId7" imgW="762142" imgH="182833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76400"/>
                        <a:ext cx="22891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007" name="Object 31"/>
          <p:cNvGraphicFramePr>
            <a:graphicFrameLocks noChangeAspect="1"/>
          </p:cNvGraphicFramePr>
          <p:nvPr/>
        </p:nvGraphicFramePr>
        <p:xfrm>
          <a:off x="2817813" y="2286000"/>
          <a:ext cx="16954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9" name="公式" r:id="rId9" imgW="563951" imgH="182833" progId="Equation.3">
                  <p:embed/>
                </p:oleObj>
              </mc:Choice>
              <mc:Fallback>
                <p:oleObj name="公式" r:id="rId9" imgW="563951" imgH="182833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2286000"/>
                        <a:ext cx="16954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008" name="Object 32"/>
          <p:cNvGraphicFramePr>
            <a:graphicFrameLocks noChangeAspect="1"/>
          </p:cNvGraphicFramePr>
          <p:nvPr/>
        </p:nvGraphicFramePr>
        <p:xfrm>
          <a:off x="5202238" y="2286000"/>
          <a:ext cx="1735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0" name="公式" r:id="rId11" imgW="571606" imgH="182833" progId="Equation.3">
                  <p:embed/>
                </p:oleObj>
              </mc:Choice>
              <mc:Fallback>
                <p:oleObj name="公式" r:id="rId11" imgW="571606" imgH="182833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2286000"/>
                        <a:ext cx="1735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3009" name="AutoShape 33"/>
          <p:cNvSpPr>
            <a:spLocks/>
          </p:cNvSpPr>
          <p:nvPr/>
        </p:nvSpPr>
        <p:spPr bwMode="auto">
          <a:xfrm>
            <a:off x="2514600" y="19050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83010" name="Object 34"/>
          <p:cNvGraphicFramePr>
            <a:graphicFrameLocks noChangeAspect="1"/>
          </p:cNvGraphicFramePr>
          <p:nvPr/>
        </p:nvGraphicFramePr>
        <p:xfrm>
          <a:off x="2895600" y="3048000"/>
          <a:ext cx="34337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1" name="公式" r:id="rId13" imgW="1158098" imgH="182833" progId="Equation.3">
                  <p:embed/>
                </p:oleObj>
              </mc:Choice>
              <mc:Fallback>
                <p:oleObj name="公式" r:id="rId13" imgW="1158098" imgH="182833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048000"/>
                        <a:ext cx="34337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012" name="Object 36"/>
          <p:cNvGraphicFramePr>
            <a:graphicFrameLocks noChangeAspect="1"/>
          </p:cNvGraphicFramePr>
          <p:nvPr/>
        </p:nvGraphicFramePr>
        <p:xfrm>
          <a:off x="1981200" y="4114800"/>
          <a:ext cx="18542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2" name="公式" r:id="rId15" imgW="571606" imgH="396209" progId="Equation.3">
                  <p:embed/>
                </p:oleObj>
              </mc:Choice>
              <mc:Fallback>
                <p:oleObj name="公式" r:id="rId15" imgW="571606" imgH="396209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114800"/>
                        <a:ext cx="18542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013" name="Object 37"/>
          <p:cNvGraphicFramePr>
            <a:graphicFrameLocks noChangeAspect="1"/>
          </p:cNvGraphicFramePr>
          <p:nvPr/>
        </p:nvGraphicFramePr>
        <p:xfrm>
          <a:off x="5486400" y="4114800"/>
          <a:ext cx="249396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3" name="公式" r:id="rId17" imgW="945022" imgH="373301" progId="Equation.3">
                  <p:embed/>
                </p:oleObj>
              </mc:Choice>
              <mc:Fallback>
                <p:oleObj name="公式" r:id="rId17" imgW="945022" imgH="373301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14800"/>
                        <a:ext cx="2493963" cy="11842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3014" name="Rectangle 38"/>
          <p:cNvSpPr>
            <a:spLocks noChangeArrowheads="1"/>
          </p:cNvSpPr>
          <p:nvPr/>
        </p:nvSpPr>
        <p:spPr bwMode="auto">
          <a:xfrm>
            <a:off x="1066800" y="4419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383015" name="Object 39"/>
          <p:cNvGraphicFramePr>
            <a:graphicFrameLocks noChangeAspect="1"/>
          </p:cNvGraphicFramePr>
          <p:nvPr/>
        </p:nvGraphicFramePr>
        <p:xfrm>
          <a:off x="5410200" y="5562600"/>
          <a:ext cx="324961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4" name="公式" r:id="rId19" imgW="1234653" imgH="305004" progId="Equation.3">
                  <p:embed/>
                </p:oleObj>
              </mc:Choice>
              <mc:Fallback>
                <p:oleObj name="公式" r:id="rId19" imgW="1234653" imgH="30500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562600"/>
                        <a:ext cx="3249613" cy="9969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016" name="Object 40"/>
          <p:cNvGraphicFramePr>
            <a:graphicFrameLocks noChangeAspect="1"/>
          </p:cNvGraphicFramePr>
          <p:nvPr/>
        </p:nvGraphicFramePr>
        <p:xfrm>
          <a:off x="76200" y="5715000"/>
          <a:ext cx="32829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5" name="公式" r:id="rId21" imgW="1249538" imgH="228647" progId="Equation.3">
                  <p:embed/>
                </p:oleObj>
              </mc:Choice>
              <mc:Fallback>
                <p:oleObj name="公式" r:id="rId21" imgW="1249538" imgH="228647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715000"/>
                        <a:ext cx="32829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Line 2"/>
          <p:cNvSpPr>
            <a:spLocks noChangeShapeType="1"/>
          </p:cNvSpPr>
          <p:nvPr/>
        </p:nvSpPr>
        <p:spPr bwMode="auto">
          <a:xfrm flipH="1">
            <a:off x="4572000" y="3276600"/>
            <a:ext cx="4572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8339" name="Line 3"/>
          <p:cNvSpPr>
            <a:spLocks noChangeShapeType="1"/>
          </p:cNvSpPr>
          <p:nvPr/>
        </p:nvSpPr>
        <p:spPr bwMode="auto">
          <a:xfrm flipH="1">
            <a:off x="3505200" y="1219200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8341" name="Object 5"/>
          <p:cNvGraphicFramePr>
            <a:graphicFrameLocks noChangeAspect="1"/>
          </p:cNvGraphicFramePr>
          <p:nvPr/>
        </p:nvGraphicFramePr>
        <p:xfrm>
          <a:off x="2411413" y="1828800"/>
          <a:ext cx="50292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7" name="公式" r:id="rId3" imgW="2149053" imgH="419116" progId="Equation.3">
                  <p:embed/>
                </p:oleObj>
              </mc:Choice>
              <mc:Fallback>
                <p:oleObj name="公式" r:id="rId3" imgW="2149053" imgH="41911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828800"/>
                        <a:ext cx="502920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6" name="Rectangle 10"/>
          <p:cNvSpPr>
            <a:spLocks noChangeArrowheads="1"/>
          </p:cNvSpPr>
          <p:nvPr/>
        </p:nvSpPr>
        <p:spPr bwMode="auto">
          <a:xfrm>
            <a:off x="990600" y="35052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sp>
        <p:nvSpPr>
          <p:cNvPr id="398351" name="Rectangle 15"/>
          <p:cNvSpPr>
            <a:spLocks noChangeArrowheads="1"/>
          </p:cNvSpPr>
          <p:nvPr/>
        </p:nvSpPr>
        <p:spPr bwMode="auto">
          <a:xfrm>
            <a:off x="0" y="1295400"/>
            <a:ext cx="377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所有本征振动的叠加为</a:t>
            </a:r>
          </a:p>
        </p:txBody>
      </p:sp>
      <p:graphicFrame>
        <p:nvGraphicFramePr>
          <p:cNvPr id="398352" name="Object 16"/>
          <p:cNvGraphicFramePr>
            <a:graphicFrameLocks noChangeAspect="1"/>
          </p:cNvGraphicFramePr>
          <p:nvPr/>
        </p:nvGraphicFramePr>
        <p:xfrm>
          <a:off x="0" y="0"/>
          <a:ext cx="249396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8" name="公式" r:id="rId5" imgW="945022" imgH="373301" progId="Equation.3">
                  <p:embed/>
                </p:oleObj>
              </mc:Choice>
              <mc:Fallback>
                <p:oleObj name="公式" r:id="rId5" imgW="945022" imgH="3733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493963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53" name="Object 17"/>
          <p:cNvGraphicFramePr>
            <a:graphicFrameLocks noChangeAspect="1"/>
          </p:cNvGraphicFramePr>
          <p:nvPr/>
        </p:nvGraphicFramePr>
        <p:xfrm>
          <a:off x="4648200" y="0"/>
          <a:ext cx="324961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9" name="公式" r:id="rId7" imgW="1234653" imgH="305004" progId="Equation.3">
                  <p:embed/>
                </p:oleObj>
              </mc:Choice>
              <mc:Fallback>
                <p:oleObj name="公式" r:id="rId7" imgW="1234653" imgH="30500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0"/>
                        <a:ext cx="324961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54" name="Object 18"/>
          <p:cNvGraphicFramePr>
            <a:graphicFrameLocks noChangeAspect="1"/>
          </p:cNvGraphicFramePr>
          <p:nvPr/>
        </p:nvGraphicFramePr>
        <p:xfrm>
          <a:off x="3124200" y="3352800"/>
          <a:ext cx="15160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0" name="公式" r:id="rId9" imgW="495477" imgH="259190" progId="Equation.3">
                  <p:embed/>
                </p:oleObj>
              </mc:Choice>
              <mc:Fallback>
                <p:oleObj name="公式" r:id="rId9" imgW="495477" imgH="25919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151606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55" name="Object 19"/>
          <p:cNvGraphicFramePr>
            <a:graphicFrameLocks noChangeAspect="1"/>
          </p:cNvGraphicFramePr>
          <p:nvPr/>
        </p:nvGraphicFramePr>
        <p:xfrm>
          <a:off x="5638800" y="3352800"/>
          <a:ext cx="240347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1" name="公式" r:id="rId11" imgW="799994" imgH="259190" progId="Equation.3">
                  <p:embed/>
                </p:oleObj>
              </mc:Choice>
              <mc:Fallback>
                <p:oleObj name="公式" r:id="rId11" imgW="799994" imgH="25919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52800"/>
                        <a:ext cx="240347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57" name="Object 21"/>
          <p:cNvGraphicFramePr>
            <a:graphicFrameLocks noChangeAspect="1"/>
          </p:cNvGraphicFramePr>
          <p:nvPr/>
        </p:nvGraphicFramePr>
        <p:xfrm>
          <a:off x="2209800" y="4267200"/>
          <a:ext cx="4033838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2" name="公式" r:id="rId13" imgW="1554480" imgH="411480" progId="Equation.3">
                  <p:embed/>
                </p:oleObj>
              </mc:Choice>
              <mc:Fallback>
                <p:oleObj name="公式" r:id="rId13" imgW="1554480" imgH="411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267200"/>
                        <a:ext cx="4033838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58" name="AutoShape 22"/>
          <p:cNvSpPr>
            <a:spLocks/>
          </p:cNvSpPr>
          <p:nvPr/>
        </p:nvSpPr>
        <p:spPr bwMode="auto">
          <a:xfrm>
            <a:off x="1752600" y="50292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398359" name="Object 23"/>
          <p:cNvGraphicFramePr>
            <a:graphicFrameLocks noChangeAspect="1"/>
          </p:cNvGraphicFramePr>
          <p:nvPr/>
        </p:nvGraphicFramePr>
        <p:xfrm>
          <a:off x="2133600" y="5519738"/>
          <a:ext cx="5765800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3" name="公式" r:id="rId15" imgW="2468880" imgH="419116" progId="Equation.3">
                  <p:embed/>
                </p:oleObj>
              </mc:Choice>
              <mc:Fallback>
                <p:oleObj name="公式" r:id="rId15" imgW="2468880" imgH="41911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519738"/>
                        <a:ext cx="5765800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60" name="AutoShape 24"/>
          <p:cNvSpPr>
            <a:spLocks noChangeArrowheads="1"/>
          </p:cNvSpPr>
          <p:nvPr/>
        </p:nvSpPr>
        <p:spPr bwMode="auto">
          <a:xfrm>
            <a:off x="533400" y="5334000"/>
            <a:ext cx="762000" cy="38100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Line 3"/>
          <p:cNvSpPr>
            <a:spLocks noChangeShapeType="1"/>
          </p:cNvSpPr>
          <p:nvPr/>
        </p:nvSpPr>
        <p:spPr bwMode="auto">
          <a:xfrm flipH="1">
            <a:off x="3505200" y="2590800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4486" name="Rectangle 6"/>
          <p:cNvSpPr>
            <a:spLocks noChangeArrowheads="1"/>
          </p:cNvSpPr>
          <p:nvPr/>
        </p:nvSpPr>
        <p:spPr bwMode="auto">
          <a:xfrm>
            <a:off x="0" y="3352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404492" name="Object 12"/>
          <p:cNvGraphicFramePr>
            <a:graphicFrameLocks noChangeAspect="1"/>
          </p:cNvGraphicFramePr>
          <p:nvPr/>
        </p:nvGraphicFramePr>
        <p:xfrm>
          <a:off x="838200" y="0"/>
          <a:ext cx="4033838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2" name="公式" r:id="rId3" imgW="1554480" imgH="411480" progId="Equation.3">
                  <p:embed/>
                </p:oleObj>
              </mc:Choice>
              <mc:Fallback>
                <p:oleObj name="公式" r:id="rId3" imgW="1554480" imgH="411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0"/>
                        <a:ext cx="4033838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493" name="AutoShape 13"/>
          <p:cNvSpPr>
            <a:spLocks/>
          </p:cNvSpPr>
          <p:nvPr/>
        </p:nvSpPr>
        <p:spPr bwMode="auto">
          <a:xfrm>
            <a:off x="381000" y="7620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04494" name="Object 14"/>
          <p:cNvGraphicFramePr>
            <a:graphicFrameLocks noChangeAspect="1"/>
          </p:cNvGraphicFramePr>
          <p:nvPr/>
        </p:nvGraphicFramePr>
        <p:xfrm>
          <a:off x="762000" y="1252538"/>
          <a:ext cx="5765800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3" name="公式" r:id="rId5" imgW="2468880" imgH="419116" progId="Equation.3">
                  <p:embed/>
                </p:oleObj>
              </mc:Choice>
              <mc:Fallback>
                <p:oleObj name="公式" r:id="rId5" imgW="2468880" imgH="41911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52538"/>
                        <a:ext cx="5765800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6" name="Object 16"/>
          <p:cNvGraphicFramePr>
            <a:graphicFrameLocks noChangeAspect="1"/>
          </p:cNvGraphicFramePr>
          <p:nvPr/>
        </p:nvGraphicFramePr>
        <p:xfrm>
          <a:off x="1295400" y="2819400"/>
          <a:ext cx="18224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4" name="公式" r:id="rId7" imgW="686013" imgH="205740" progId="Equation.3">
                  <p:embed/>
                </p:oleObj>
              </mc:Choice>
              <mc:Fallback>
                <p:oleObj name="公式" r:id="rId7" imgW="686013" imgH="2057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0"/>
                        <a:ext cx="182245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497" name="AutoShape 17"/>
          <p:cNvSpPr>
            <a:spLocks/>
          </p:cNvSpPr>
          <p:nvPr/>
        </p:nvSpPr>
        <p:spPr bwMode="auto">
          <a:xfrm>
            <a:off x="914400" y="30480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04498" name="Object 18"/>
          <p:cNvGraphicFramePr>
            <a:graphicFrameLocks noChangeAspect="1"/>
          </p:cNvGraphicFramePr>
          <p:nvPr/>
        </p:nvGraphicFramePr>
        <p:xfrm>
          <a:off x="1219200" y="3505200"/>
          <a:ext cx="63246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5" name="公式" r:id="rId9" imgW="2704923" imgH="396209" progId="Equation.3">
                  <p:embed/>
                </p:oleObj>
              </mc:Choice>
              <mc:Fallback>
                <p:oleObj name="公式" r:id="rId9" imgW="2704923" imgH="39620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05200"/>
                        <a:ext cx="63246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99" name="Object 19"/>
          <p:cNvGraphicFramePr>
            <a:graphicFrameLocks noChangeAspect="1"/>
          </p:cNvGraphicFramePr>
          <p:nvPr/>
        </p:nvGraphicFramePr>
        <p:xfrm>
          <a:off x="1143000" y="4876800"/>
          <a:ext cx="3559175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6" name="公式" r:id="rId11" imgW="1516203" imgH="411480" progId="Equation.3">
                  <p:embed/>
                </p:oleObj>
              </mc:Choice>
              <mc:Fallback>
                <p:oleObj name="公式" r:id="rId11" imgW="1516203" imgH="411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76800"/>
                        <a:ext cx="3559175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500" name="Object 20"/>
          <p:cNvGraphicFramePr>
            <a:graphicFrameLocks noChangeAspect="1"/>
          </p:cNvGraphicFramePr>
          <p:nvPr/>
        </p:nvGraphicFramePr>
        <p:xfrm>
          <a:off x="4724400" y="4876800"/>
          <a:ext cx="3646488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7" name="公式" r:id="rId13" imgW="1554480" imgH="411480" progId="Equation.3">
                  <p:embed/>
                </p:oleObj>
              </mc:Choice>
              <mc:Fallback>
                <p:oleObj name="公式" r:id="rId13" imgW="1554480" imgH="411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876800"/>
                        <a:ext cx="3646488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092" y="1146018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统一通解形式：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908389"/>
              </p:ext>
            </p:extLst>
          </p:nvPr>
        </p:nvGraphicFramePr>
        <p:xfrm>
          <a:off x="3048075" y="1123488"/>
          <a:ext cx="3829132" cy="65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64" name="Equation" r:id="rId3" imgW="1346040" imgH="228600" progId="Equation.DSMT4">
                  <p:embed/>
                </p:oleObj>
              </mc:Choice>
              <mc:Fallback>
                <p:oleObj name="Equation" r:id="rId3" imgW="1346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75" y="1123488"/>
                        <a:ext cx="3829132" cy="650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596496"/>
              </p:ext>
            </p:extLst>
          </p:nvPr>
        </p:nvGraphicFramePr>
        <p:xfrm>
          <a:off x="718905" y="1764542"/>
          <a:ext cx="145256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65" name="Equation" r:id="rId5" imgW="507960" imgH="241200" progId="Equation.DSMT4">
                  <p:embed/>
                </p:oleObj>
              </mc:Choice>
              <mc:Fallback>
                <p:oleObj name="Equation" r:id="rId5" imgW="507960" imgH="24120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8905" y="1764542"/>
                        <a:ext cx="1452562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862974" y="1816642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一定是一个解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601811"/>
              </p:ext>
            </p:extLst>
          </p:nvPr>
        </p:nvGraphicFramePr>
        <p:xfrm>
          <a:off x="610160" y="2453517"/>
          <a:ext cx="312261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66" name="Equation" r:id="rId7" imgW="1091880" imgH="241200" progId="Equation.DSMT4">
                  <p:embed/>
                </p:oleObj>
              </mc:Choice>
              <mc:Fallback>
                <p:oleObj name="Equation" r:id="rId7" imgW="1091880" imgH="241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0160" y="2453517"/>
                        <a:ext cx="3122613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4031273" y="2445659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与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403640"/>
              </p:ext>
            </p:extLst>
          </p:nvPr>
        </p:nvGraphicFramePr>
        <p:xfrm>
          <a:off x="4659923" y="2341459"/>
          <a:ext cx="145256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67" name="Equation" r:id="rId9" imgW="507960" imgH="241200" progId="Equation.DSMT4">
                  <p:embed/>
                </p:oleObj>
              </mc:Choice>
              <mc:Fallback>
                <p:oleObj name="Equation" r:id="rId9" imgW="507960" imgH="241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59923" y="2341459"/>
                        <a:ext cx="1452562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335529" y="23433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线性无关</a:t>
            </a:r>
          </a:p>
        </p:txBody>
      </p:sp>
      <p:sp>
        <p:nvSpPr>
          <p:cNvPr id="12" name="矩形 11"/>
          <p:cNvSpPr/>
          <p:nvPr/>
        </p:nvSpPr>
        <p:spPr>
          <a:xfrm>
            <a:off x="35411" y="50350"/>
            <a:ext cx="24753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  <a:r>
              <a:rPr lang="zh-CN" altLang="en-US" baseline="-25000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2</a:t>
            </a:r>
            <a:r>
              <a:rPr lang="zh-CN" altLang="en-US" dirty="0"/>
              <a:t>为等根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392426"/>
              </p:ext>
            </p:extLst>
          </p:nvPr>
        </p:nvGraphicFramePr>
        <p:xfrm>
          <a:off x="3088800" y="1737"/>
          <a:ext cx="57054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68" name="Equation" r:id="rId10" imgW="1993680" imgH="241200" progId="Equation.DSMT4">
                  <p:embed/>
                </p:oleObj>
              </mc:Choice>
              <mc:Fallback>
                <p:oleObj name="Equation" r:id="rId10" imgW="1993680" imgH="241200" progId="Equation.DSMT4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88800" y="1737"/>
                        <a:ext cx="5705475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215129"/>
              </p:ext>
            </p:extLst>
          </p:nvPr>
        </p:nvGraphicFramePr>
        <p:xfrm>
          <a:off x="323528" y="3194592"/>
          <a:ext cx="33051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69" name="Equation" r:id="rId12" imgW="1155600" imgH="241200" progId="Equation.DSMT4">
                  <p:embed/>
                </p:oleObj>
              </mc:Choice>
              <mc:Fallback>
                <p:oleObj name="Equation" r:id="rId12" imgW="1155600" imgH="2412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3528" y="3194592"/>
                        <a:ext cx="3305175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966899"/>
              </p:ext>
            </p:extLst>
          </p:nvPr>
        </p:nvGraphicFramePr>
        <p:xfrm>
          <a:off x="375444" y="4083733"/>
          <a:ext cx="5084762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70" name="Equation" r:id="rId14" imgW="1777680" imgH="431640" progId="Equation.DSMT4">
                  <p:embed/>
                </p:oleObj>
              </mc:Choice>
              <mc:Fallback>
                <p:oleObj name="Equation" r:id="rId14" imgW="1777680" imgH="43164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5444" y="4083733"/>
                        <a:ext cx="5084762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3675169" y="3208597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不是常数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265046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71" name="Equation" r:id="rId16" imgW="914400" imgH="198720" progId="Equation.DSMT4">
                  <p:embed/>
                </p:oleObj>
              </mc:Choice>
              <mc:Fallback>
                <p:oleObj name="Equation" r:id="rId16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423891"/>
              </p:ext>
            </p:extLst>
          </p:nvPr>
        </p:nvGraphicFramePr>
        <p:xfrm>
          <a:off x="6289116" y="4004337"/>
          <a:ext cx="1306512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72" name="Equation" r:id="rId18" imgW="457200" imgH="419040" progId="Equation.DSMT4">
                  <p:embed/>
                </p:oleObj>
              </mc:Choice>
              <mc:Fallback>
                <p:oleObj name="Equation" r:id="rId18" imgW="457200" imgH="419040" progId="Equation.DSMT4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289116" y="4004337"/>
                        <a:ext cx="1306512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161692"/>
              </p:ext>
            </p:extLst>
          </p:nvPr>
        </p:nvGraphicFramePr>
        <p:xfrm>
          <a:off x="948669" y="5254394"/>
          <a:ext cx="31242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73" name="Equation" r:id="rId20" imgW="1091880" imgH="241200" progId="Equation.DSMT4">
                  <p:embed/>
                </p:oleObj>
              </mc:Choice>
              <mc:Fallback>
                <p:oleObj name="Equation" r:id="rId20" imgW="1091880" imgH="2412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48669" y="5254394"/>
                        <a:ext cx="3124200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4553325" y="5306493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有限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206556"/>
              </p:ext>
            </p:extLst>
          </p:nvPr>
        </p:nvGraphicFramePr>
        <p:xfrm>
          <a:off x="6000750" y="5053013"/>
          <a:ext cx="156051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74" name="Equation" r:id="rId22" imgW="545760" imgH="419040" progId="Equation.DSMT4">
                  <p:embed/>
                </p:oleObj>
              </mc:Choice>
              <mc:Fallback>
                <p:oleObj name="Equation" r:id="rId22" imgW="545760" imgH="41904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000750" y="5053013"/>
                        <a:ext cx="1560513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5644021" y="4339757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取</a:t>
            </a:r>
          </a:p>
        </p:txBody>
      </p:sp>
    </p:spTree>
    <p:extLst>
      <p:ext uri="{BB962C8B-B14F-4D97-AF65-F5344CB8AC3E}">
        <p14:creationId xmlns:p14="http://schemas.microsoft.com/office/powerpoint/2010/main" val="86504328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Line 2"/>
          <p:cNvSpPr>
            <a:spLocks noChangeShapeType="1"/>
          </p:cNvSpPr>
          <p:nvPr/>
        </p:nvSpPr>
        <p:spPr bwMode="auto">
          <a:xfrm flipH="1">
            <a:off x="3505200" y="3429000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0" y="5334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405511" name="Object 7"/>
          <p:cNvGraphicFramePr>
            <a:graphicFrameLocks noChangeAspect="1"/>
          </p:cNvGraphicFramePr>
          <p:nvPr/>
        </p:nvGraphicFramePr>
        <p:xfrm>
          <a:off x="1295400" y="0"/>
          <a:ext cx="18224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9" name="公式" r:id="rId3" imgW="686013" imgH="205740" progId="Equation.3">
                  <p:embed/>
                </p:oleObj>
              </mc:Choice>
              <mc:Fallback>
                <p:oleObj name="公式" r:id="rId3" imgW="686013" imgH="2057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0"/>
                        <a:ext cx="182245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512" name="AutoShape 8"/>
          <p:cNvSpPr>
            <a:spLocks/>
          </p:cNvSpPr>
          <p:nvPr/>
        </p:nvSpPr>
        <p:spPr bwMode="auto">
          <a:xfrm>
            <a:off x="914400" y="2286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405513" name="Object 9"/>
          <p:cNvGraphicFramePr>
            <a:graphicFrameLocks noChangeAspect="1"/>
          </p:cNvGraphicFramePr>
          <p:nvPr/>
        </p:nvGraphicFramePr>
        <p:xfrm>
          <a:off x="1295400" y="914400"/>
          <a:ext cx="2824163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0" name="公式" r:id="rId5" imgW="1196375" imgH="319851" progId="Equation.3">
                  <p:embed/>
                </p:oleObj>
              </mc:Choice>
              <mc:Fallback>
                <p:oleObj name="公式" r:id="rId5" imgW="1196375" imgH="31985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2824163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5" name="Object 11"/>
          <p:cNvGraphicFramePr>
            <a:graphicFrameLocks noChangeAspect="1"/>
          </p:cNvGraphicFramePr>
          <p:nvPr/>
        </p:nvGraphicFramePr>
        <p:xfrm>
          <a:off x="4114800" y="990600"/>
          <a:ext cx="3381375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1" name="公式" r:id="rId7" imgW="1440074" imgH="411480" progId="Equation.3">
                  <p:embed/>
                </p:oleObj>
              </mc:Choice>
              <mc:Fallback>
                <p:oleObj name="公式" r:id="rId7" imgW="1440074" imgH="411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990600"/>
                        <a:ext cx="3381375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6" name="Object 12"/>
          <p:cNvGraphicFramePr>
            <a:graphicFrameLocks noChangeAspect="1"/>
          </p:cNvGraphicFramePr>
          <p:nvPr/>
        </p:nvGraphicFramePr>
        <p:xfrm>
          <a:off x="3810000" y="2209800"/>
          <a:ext cx="3146425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2" name="公式" r:id="rId9" imgW="1333323" imgH="411480" progId="Equation.3">
                  <p:embed/>
                </p:oleObj>
              </mc:Choice>
              <mc:Fallback>
                <p:oleObj name="公式" r:id="rId9" imgW="1333323" imgH="411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09800"/>
                        <a:ext cx="3146425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7" name="Object 13"/>
          <p:cNvGraphicFramePr>
            <a:graphicFrameLocks noChangeAspect="1"/>
          </p:cNvGraphicFramePr>
          <p:nvPr/>
        </p:nvGraphicFramePr>
        <p:xfrm>
          <a:off x="0" y="3886200"/>
          <a:ext cx="14636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3" name="公式" r:id="rId11" imgW="548640" imgH="205740" progId="Equation.3">
                  <p:embed/>
                </p:oleObj>
              </mc:Choice>
              <mc:Fallback>
                <p:oleObj name="公式" r:id="rId11" imgW="548640" imgH="2057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86200"/>
                        <a:ext cx="146367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8" name="Object 14"/>
          <p:cNvGraphicFramePr>
            <a:graphicFrameLocks noChangeAspect="1"/>
          </p:cNvGraphicFramePr>
          <p:nvPr/>
        </p:nvGraphicFramePr>
        <p:xfrm>
          <a:off x="1447800" y="3581400"/>
          <a:ext cx="53213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4" name="公式" r:id="rId13" imgW="2278345" imgH="434387" progId="Equation.3">
                  <p:embed/>
                </p:oleObj>
              </mc:Choice>
              <mc:Fallback>
                <p:oleObj name="公式" r:id="rId13" imgW="2278345" imgH="43438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53213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20" name="Object 16"/>
          <p:cNvGraphicFramePr>
            <a:graphicFrameLocks noChangeAspect="1"/>
          </p:cNvGraphicFramePr>
          <p:nvPr/>
        </p:nvGraphicFramePr>
        <p:xfrm>
          <a:off x="0" y="5029200"/>
          <a:ext cx="50292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5" name="公式" r:id="rId15" imgW="2149053" imgH="419116" progId="Equation.3">
                  <p:embed/>
                </p:oleObj>
              </mc:Choice>
              <mc:Fallback>
                <p:oleObj name="公式" r:id="rId15" imgW="2149053" imgH="41911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29200"/>
                        <a:ext cx="502920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21" name="Object 17"/>
          <p:cNvGraphicFramePr>
            <a:graphicFrameLocks noChangeAspect="1"/>
          </p:cNvGraphicFramePr>
          <p:nvPr/>
        </p:nvGraphicFramePr>
        <p:xfrm>
          <a:off x="4953000" y="5029200"/>
          <a:ext cx="41910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6" name="公式" r:id="rId17" imgW="1920240" imgH="419116" progId="Equation.3">
                  <p:embed/>
                </p:oleObj>
              </mc:Choice>
              <mc:Fallback>
                <p:oleObj name="公式" r:id="rId17" imgW="1920240" imgH="41911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029200"/>
                        <a:ext cx="419100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Line 2"/>
          <p:cNvSpPr>
            <a:spLocks noChangeShapeType="1"/>
          </p:cNvSpPr>
          <p:nvPr/>
        </p:nvSpPr>
        <p:spPr bwMode="auto">
          <a:xfrm flipH="1">
            <a:off x="3505200" y="2743200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6537" name="Object 9"/>
          <p:cNvGraphicFramePr>
            <a:graphicFrameLocks noChangeAspect="1"/>
          </p:cNvGraphicFramePr>
          <p:nvPr/>
        </p:nvGraphicFramePr>
        <p:xfrm>
          <a:off x="533400" y="228600"/>
          <a:ext cx="14636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0" name="公式" r:id="rId3" imgW="548640" imgH="205740" progId="Equation.3">
                  <p:embed/>
                </p:oleObj>
              </mc:Choice>
              <mc:Fallback>
                <p:oleObj name="公式" r:id="rId3" imgW="548640" imgH="2057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"/>
                        <a:ext cx="146367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38" name="Object 10"/>
          <p:cNvGraphicFramePr>
            <a:graphicFrameLocks noChangeAspect="1"/>
          </p:cNvGraphicFramePr>
          <p:nvPr/>
        </p:nvGraphicFramePr>
        <p:xfrm>
          <a:off x="2057400" y="0"/>
          <a:ext cx="53213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1" name="公式" r:id="rId5" imgW="2278345" imgH="434387" progId="Equation.3">
                  <p:embed/>
                </p:oleObj>
              </mc:Choice>
              <mc:Fallback>
                <p:oleObj name="公式" r:id="rId5" imgW="2278345" imgH="43438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0"/>
                        <a:ext cx="532130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0" name="Object 12"/>
          <p:cNvGraphicFramePr>
            <a:graphicFrameLocks noChangeAspect="1"/>
          </p:cNvGraphicFramePr>
          <p:nvPr/>
        </p:nvGraphicFramePr>
        <p:xfrm>
          <a:off x="533400" y="1371600"/>
          <a:ext cx="548640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2" name="公式" r:id="rId7" imgW="2011680" imgH="419116" progId="Equation.3">
                  <p:embed/>
                </p:oleObj>
              </mc:Choice>
              <mc:Fallback>
                <p:oleObj name="公式" r:id="rId7" imgW="2011680" imgH="41911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548640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1" name="Object 13"/>
          <p:cNvGraphicFramePr>
            <a:graphicFrameLocks noChangeAspect="1"/>
          </p:cNvGraphicFramePr>
          <p:nvPr/>
        </p:nvGraphicFramePr>
        <p:xfrm>
          <a:off x="533400" y="3048000"/>
          <a:ext cx="17764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3" name="公式" r:id="rId9" imgW="586917" imgH="205740" progId="Equation.3">
                  <p:embed/>
                </p:oleObj>
              </mc:Choice>
              <mc:Fallback>
                <p:oleObj name="公式" r:id="rId9" imgW="586917" imgH="2057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17764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6542" name="Object 14"/>
          <p:cNvGraphicFramePr>
            <a:graphicFrameLocks noChangeAspect="1"/>
          </p:cNvGraphicFramePr>
          <p:nvPr/>
        </p:nvGraphicFramePr>
        <p:xfrm>
          <a:off x="838200" y="3505200"/>
          <a:ext cx="7727950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4" name="公式" r:id="rId11" imgW="3025175" imgH="738967" progId="Equation.3">
                  <p:embed/>
                </p:oleObj>
              </mc:Choice>
              <mc:Fallback>
                <p:oleObj name="公式" r:id="rId11" imgW="3025175" imgH="73896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05200"/>
                        <a:ext cx="7727950" cy="230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95536" y="167565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091345"/>
              </p:ext>
            </p:extLst>
          </p:nvPr>
        </p:nvGraphicFramePr>
        <p:xfrm>
          <a:off x="125188" y="1979487"/>
          <a:ext cx="6749250" cy="71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5" name="Equation" r:id="rId3" imgW="3377880" imgH="355320" progId="Equation.DSMT4">
                  <p:embed/>
                </p:oleObj>
              </mc:Choice>
              <mc:Fallback>
                <p:oleObj name="Equation" r:id="rId3" imgW="3377880" imgH="3553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88" y="1979487"/>
                        <a:ext cx="6749250" cy="7174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69335" y="301760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264255"/>
              </p:ext>
            </p:extLst>
          </p:nvPr>
        </p:nvGraphicFramePr>
        <p:xfrm>
          <a:off x="214275" y="2771408"/>
          <a:ext cx="5676646" cy="71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6" name="Equation" r:id="rId5" imgW="2286000" imgH="291960" progId="Equation.DSMT4">
                  <p:embed/>
                </p:oleObj>
              </mc:Choice>
              <mc:Fallback>
                <p:oleObj name="Equation" r:id="rId5" imgW="2286000" imgH="29196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75" y="2771408"/>
                        <a:ext cx="5676646" cy="7174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201449" y="17728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01449" y="249671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201449" y="30682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201449" y="52621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740418"/>
              </p:ext>
            </p:extLst>
          </p:nvPr>
        </p:nvGraphicFramePr>
        <p:xfrm>
          <a:off x="201449" y="4598053"/>
          <a:ext cx="2677438" cy="55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7" name="Equation" r:id="rId7" imgW="1295280" imgH="266400" progId="Equation.DSMT4">
                  <p:embed/>
                </p:oleObj>
              </mc:Choice>
              <mc:Fallback>
                <p:oleObj name="Equation" r:id="rId7" imgW="1295280" imgH="2664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49" y="4598053"/>
                        <a:ext cx="2677438" cy="551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右箭头 38"/>
          <p:cNvSpPr/>
          <p:nvPr/>
        </p:nvSpPr>
        <p:spPr bwMode="auto">
          <a:xfrm>
            <a:off x="5909422" y="2937916"/>
            <a:ext cx="481279" cy="38444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441566" y="2825524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调和函数</a:t>
            </a: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369335" y="46409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926849"/>
              </p:ext>
            </p:extLst>
          </p:nvPr>
        </p:nvGraphicFramePr>
        <p:xfrm>
          <a:off x="125188" y="5381480"/>
          <a:ext cx="7994990" cy="1164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8" name="Equation" r:id="rId9" imgW="3924000" imgH="571320" progId="Equation.DSMT4">
                  <p:embed/>
                </p:oleObj>
              </mc:Choice>
              <mc:Fallback>
                <p:oleObj name="Equation" r:id="rId9" imgW="3924000" imgH="57132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88" y="5381480"/>
                        <a:ext cx="7994990" cy="1164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" name="图片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16" y="149479"/>
            <a:ext cx="7134520" cy="1552324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151493" y="3699445"/>
            <a:ext cx="67229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f1</a:t>
            </a:r>
            <a:r>
              <a:rPr lang="zh-CN" altLang="en-US" dirty="0"/>
              <a:t>，</a:t>
            </a:r>
            <a:r>
              <a:rPr lang="en-US" altLang="zh-CN" dirty="0" err="1"/>
              <a:t>f2</a:t>
            </a:r>
            <a:r>
              <a:rPr lang="zh-CN" altLang="en-US" dirty="0"/>
              <a:t>是复变函数，</a:t>
            </a:r>
            <a:r>
              <a:rPr lang="en-US" altLang="zh-CN" dirty="0"/>
              <a:t>u</a:t>
            </a:r>
            <a:r>
              <a:rPr lang="zh-CN" altLang="en-US" dirty="0"/>
              <a:t>是实数</a:t>
            </a:r>
          </a:p>
        </p:txBody>
      </p:sp>
    </p:spTree>
    <p:extLst>
      <p:ext uri="{BB962C8B-B14F-4D97-AF65-F5344CB8AC3E}">
        <p14:creationId xmlns:p14="http://schemas.microsoft.com/office/powerpoint/2010/main" val="541064358"/>
      </p:ext>
    </p:extLst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857604"/>
              </p:ext>
            </p:extLst>
          </p:nvPr>
        </p:nvGraphicFramePr>
        <p:xfrm>
          <a:off x="179512" y="188640"/>
          <a:ext cx="7994990" cy="1164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4" name="Equation" r:id="rId3" imgW="3924000" imgH="571320" progId="Equation.DSMT4">
                  <p:embed/>
                </p:oleObj>
              </mc:Choice>
              <mc:Fallback>
                <p:oleObj name="Equation" r:id="rId3" imgW="3924000" imgH="571320" progId="Equation.DSMT4">
                  <p:embed/>
                  <p:pic>
                    <p:nvPicPr>
                      <p:cNvPr id="42" name="对象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88640"/>
                        <a:ext cx="7994990" cy="1164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5536" y="13412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918605"/>
              </p:ext>
            </p:extLst>
          </p:nvPr>
        </p:nvGraphicFramePr>
        <p:xfrm>
          <a:off x="179512" y="1352959"/>
          <a:ext cx="2993226" cy="1295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5" name="Equation" r:id="rId5" imgW="1371600" imgH="596880" progId="Equation.DSMT4">
                  <p:embed/>
                </p:oleObj>
              </mc:Choice>
              <mc:Fallback>
                <p:oleObj name="Equation" r:id="rId5" imgW="1371600" imgH="5968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352959"/>
                        <a:ext cx="2993226" cy="12956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592407" y="14847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90528"/>
              </p:ext>
            </p:extLst>
          </p:nvPr>
        </p:nvGraphicFramePr>
        <p:xfrm>
          <a:off x="3419872" y="1496276"/>
          <a:ext cx="2449732" cy="1009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6" name="Equation" r:id="rId7" imgW="1384200" imgH="571320" progId="Equation.DSMT4">
                  <p:embed/>
                </p:oleObj>
              </mc:Choice>
              <mc:Fallback>
                <p:oleObj name="Equation" r:id="rId7" imgW="1384200" imgH="571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1496276"/>
                        <a:ext cx="2449732" cy="10090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881244"/>
              </p:ext>
            </p:extLst>
          </p:nvPr>
        </p:nvGraphicFramePr>
        <p:xfrm>
          <a:off x="6116738" y="1496276"/>
          <a:ext cx="2721424" cy="1020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7" name="Equation" r:id="rId9" imgW="1523880" imgH="571320" progId="Equation.DSMT4">
                  <p:embed/>
                </p:oleObj>
              </mc:Choice>
              <mc:Fallback>
                <p:oleObj name="Equation" r:id="rId9" imgW="1523880" imgH="571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738" y="1496276"/>
                        <a:ext cx="2721424" cy="10205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911355"/>
              </p:ext>
            </p:extLst>
          </p:nvPr>
        </p:nvGraphicFramePr>
        <p:xfrm>
          <a:off x="148197" y="2780462"/>
          <a:ext cx="5164612" cy="2520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8" name="Equation" r:id="rId11" imgW="2527200" imgH="1231560" progId="Equation.DSMT4">
                  <p:embed/>
                </p:oleObj>
              </mc:Choice>
              <mc:Fallback>
                <p:oleObj name="Equation" r:id="rId11" imgW="2527200" imgH="12315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97" y="2780462"/>
                        <a:ext cx="5164612" cy="25207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770317"/>
      </p:ext>
    </p:extLst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081037"/>
              </p:ext>
            </p:extLst>
          </p:nvPr>
        </p:nvGraphicFramePr>
        <p:xfrm>
          <a:off x="251520" y="188640"/>
          <a:ext cx="516572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0" name="Equation" r:id="rId3" imgW="2527200" imgH="622080" progId="Equation.DSMT4">
                  <p:embed/>
                </p:oleObj>
              </mc:Choice>
              <mc:Fallback>
                <p:oleObj name="Equation" r:id="rId3" imgW="2527200" imgH="62208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8640"/>
                        <a:ext cx="5165725" cy="1274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895956"/>
              </p:ext>
            </p:extLst>
          </p:nvPr>
        </p:nvGraphicFramePr>
        <p:xfrm>
          <a:off x="106363" y="1238250"/>
          <a:ext cx="6986587" cy="564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1" name="Equation" r:id="rId5" imgW="5016240" imgH="4051080" progId="Equation.DSMT4">
                  <p:embed/>
                </p:oleObj>
              </mc:Choice>
              <mc:Fallback>
                <p:oleObj name="Equation" r:id="rId5" imgW="5016240" imgH="4051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238250"/>
                        <a:ext cx="6986587" cy="564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04048" y="2204864"/>
            <a:ext cx="4029012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</a:t>
            </a:r>
            <a:r>
              <a:rPr lang="en-US" altLang="zh-CN" i="1" dirty="0" err="1"/>
              <a:t>a</a:t>
            </a:r>
            <a:r>
              <a:rPr lang="en-US" altLang="zh-CN" baseline="-25000" dirty="0" err="1"/>
              <a:t>n</a:t>
            </a:r>
            <a:r>
              <a:rPr lang="en-US" altLang="zh-CN" i="1" dirty="0" err="1"/>
              <a:t>b</a:t>
            </a:r>
            <a:r>
              <a:rPr lang="en-US" altLang="zh-CN" baseline="-25000" dirty="0" err="1"/>
              <a:t>n</a:t>
            </a:r>
            <a:r>
              <a:rPr lang="zh-CN" altLang="en-US" dirty="0"/>
              <a:t>可以是复数</a:t>
            </a:r>
          </a:p>
          <a:p>
            <a:endParaRPr lang="zh-CN" altLang="en-US" baseline="-25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318272"/>
              </p:ext>
            </p:extLst>
          </p:nvPr>
        </p:nvGraphicFramePr>
        <p:xfrm>
          <a:off x="4860032" y="6093296"/>
          <a:ext cx="20240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2" name="Equation" r:id="rId7" imgW="990360" imgH="291960" progId="Equation.DSMT4">
                  <p:embed/>
                </p:oleObj>
              </mc:Choice>
              <mc:Fallback>
                <p:oleObj name="Equation" r:id="rId7" imgW="990360" imgH="29196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6093296"/>
                        <a:ext cx="2024062" cy="598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9152473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01" y="116632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双曲型，椭圆型二元偏微分方程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287637"/>
              </p:ext>
            </p:extLst>
          </p:nvPr>
        </p:nvGraphicFramePr>
        <p:xfrm>
          <a:off x="3627801" y="706205"/>
          <a:ext cx="30194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75" name="Equation" r:id="rId3" imgW="1511280" imgH="355320" progId="Equation.DSMT4">
                  <p:embed/>
                </p:oleObj>
              </mc:Choice>
              <mc:Fallback>
                <p:oleObj name="Equation" r:id="rId3" imgW="1511280" imgH="35532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801" y="706205"/>
                        <a:ext cx="3019425" cy="717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576465"/>
              </p:ext>
            </p:extLst>
          </p:nvPr>
        </p:nvGraphicFramePr>
        <p:xfrm>
          <a:off x="263525" y="706438"/>
          <a:ext cx="29940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76" name="Equation" r:id="rId5" imgW="1498320" imgH="355320" progId="Equation.DSMT4">
                  <p:embed/>
                </p:oleObj>
              </mc:Choice>
              <mc:Fallback>
                <p:oleObj name="Equation" r:id="rId5" imgW="1498320" imgH="35532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706438"/>
                        <a:ext cx="2994025" cy="717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195736" y="2179571"/>
            <a:ext cx="331236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达朗贝尔行波法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7279" y="4339990"/>
            <a:ext cx="331236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分离系数</a:t>
            </a:r>
          </a:p>
        </p:txBody>
      </p:sp>
      <p:sp>
        <p:nvSpPr>
          <p:cNvPr id="8" name="左右箭头 7"/>
          <p:cNvSpPr/>
          <p:nvPr/>
        </p:nvSpPr>
        <p:spPr bwMode="auto">
          <a:xfrm rot="17664910">
            <a:off x="2140386" y="3350095"/>
            <a:ext cx="1372421" cy="504056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996711"/>
              </p:ext>
            </p:extLst>
          </p:nvPr>
        </p:nvGraphicFramePr>
        <p:xfrm>
          <a:off x="846173" y="5061291"/>
          <a:ext cx="2376264" cy="522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77" name="Equation" r:id="rId7" imgW="1269720" imgH="279360" progId="Equation.DSMT4">
                  <p:embed/>
                </p:oleObj>
              </mc:Choice>
              <mc:Fallback>
                <p:oleObj name="Equation" r:id="rId7" imgW="12697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6173" y="5061291"/>
                        <a:ext cx="2376264" cy="522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187624" y="5652721"/>
            <a:ext cx="2782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/>
              <a:t>ω</a:t>
            </a:r>
            <a:r>
              <a:rPr lang="zh-CN" altLang="en-US" dirty="0"/>
              <a:t>为复数！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19174" y="2702421"/>
            <a:ext cx="19393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泛定形式</a:t>
            </a:r>
            <a:endParaRPr lang="en-US" altLang="zh-CN" dirty="0"/>
          </a:p>
          <a:p>
            <a:r>
              <a:rPr lang="zh-CN" altLang="en-US" dirty="0"/>
              <a:t>（通解）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80389" y="3601576"/>
            <a:ext cx="239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傅里叶变换</a:t>
            </a:r>
          </a:p>
        </p:txBody>
      </p:sp>
      <p:sp>
        <p:nvSpPr>
          <p:cNvPr id="13" name="左右箭头 12"/>
          <p:cNvSpPr/>
          <p:nvPr/>
        </p:nvSpPr>
        <p:spPr bwMode="auto">
          <a:xfrm rot="14105413">
            <a:off x="4626257" y="3433265"/>
            <a:ext cx="1545102" cy="504056"/>
          </a:xfrm>
          <a:prstGeom prst="left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24955" y="2229932"/>
            <a:ext cx="29638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束缚边界条件（驻波解）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90556" y="3350211"/>
            <a:ext cx="2398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傅里叶级数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991042" y="4476516"/>
            <a:ext cx="331236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分离系数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184919"/>
              </p:ext>
            </p:extLst>
          </p:nvPr>
        </p:nvGraphicFramePr>
        <p:xfrm>
          <a:off x="5209744" y="5249766"/>
          <a:ext cx="2874963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78" name="Equation" r:id="rId9" imgW="1536480" imgH="596880" progId="Equation.DSMT4">
                  <p:embed/>
                </p:oleObj>
              </mc:Choice>
              <mc:Fallback>
                <p:oleObj name="Equation" r:id="rId9" imgW="1536480" imgH="59688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09744" y="5249766"/>
                        <a:ext cx="2874963" cy="111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491693"/>
              </p:ext>
            </p:extLst>
          </p:nvPr>
        </p:nvGraphicFramePr>
        <p:xfrm>
          <a:off x="359991" y="1319863"/>
          <a:ext cx="59594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79" name="Equation" r:id="rId11" imgW="2400120" imgH="291960" progId="Equation.DSMT4">
                  <p:embed/>
                </p:oleObj>
              </mc:Choice>
              <mc:Fallback>
                <p:oleObj name="Equation" r:id="rId11" imgW="2400120" imgH="29196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91" y="1319863"/>
                        <a:ext cx="5959475" cy="717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450628"/>
      </p:ext>
    </p:extLst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2"/>
          <p:cNvSpPr>
            <a:spLocks noChangeShapeType="1"/>
          </p:cNvSpPr>
          <p:nvPr/>
        </p:nvSpPr>
        <p:spPr bwMode="auto">
          <a:xfrm flipH="1" flipV="1">
            <a:off x="4953000" y="4495800"/>
            <a:ext cx="42005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0755" name="Object 3"/>
          <p:cNvGraphicFramePr>
            <a:graphicFrameLocks noChangeAspect="1"/>
          </p:cNvGraphicFramePr>
          <p:nvPr/>
        </p:nvGraphicFramePr>
        <p:xfrm>
          <a:off x="1905000" y="2362200"/>
          <a:ext cx="22558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8" name="公式" r:id="rId3" imgW="769797" imgH="236283" progId="Equation.3">
                  <p:embed/>
                </p:oleObj>
              </mc:Choice>
              <mc:Fallback>
                <p:oleObj name="公式" r:id="rId3" imgW="769797" imgH="23628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362200"/>
                        <a:ext cx="22558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8" name="Object 6"/>
          <p:cNvGraphicFramePr>
            <a:graphicFrameLocks noChangeAspect="1"/>
          </p:cNvGraphicFramePr>
          <p:nvPr/>
        </p:nvGraphicFramePr>
        <p:xfrm>
          <a:off x="1828800" y="3886200"/>
          <a:ext cx="22494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19" name="公式" r:id="rId5" imgW="769797" imgH="319851" progId="Equation.3">
                  <p:embed/>
                </p:oleObj>
              </mc:Choice>
              <mc:Fallback>
                <p:oleObj name="公式" r:id="rId5" imgW="769797" imgH="31985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86200"/>
                        <a:ext cx="224948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8"/>
          <p:cNvSpPr>
            <a:spLocks noChangeArrowheads="1"/>
          </p:cNvSpPr>
          <p:nvPr/>
        </p:nvSpPr>
        <p:spPr bwMode="auto">
          <a:xfrm>
            <a:off x="0" y="76200"/>
            <a:ext cx="6400800" cy="519113"/>
          </a:xfrm>
          <a:prstGeom prst="rect">
            <a:avLst/>
          </a:prstGeom>
          <a:solidFill>
            <a:srgbClr val="00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例：输电线影响带电云层与地间的电场</a:t>
            </a:r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 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0" y="17526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柱外泛定方程</a:t>
            </a:r>
          </a:p>
        </p:txBody>
      </p:sp>
      <p:sp>
        <p:nvSpPr>
          <p:cNvPr id="330762" name="Rectangle 10"/>
          <p:cNvSpPr>
            <a:spLocks noChangeArrowheads="1"/>
          </p:cNvSpPr>
          <p:nvPr/>
        </p:nvSpPr>
        <p:spPr bwMode="auto">
          <a:xfrm>
            <a:off x="-152400" y="3278188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导体为等势体，不妨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u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=0</a:t>
            </a:r>
          </a:p>
        </p:txBody>
      </p:sp>
      <p:graphicFrame>
        <p:nvGraphicFramePr>
          <p:cNvPr id="330763" name="Object 11"/>
          <p:cNvGraphicFramePr>
            <a:graphicFrameLocks noChangeAspect="1"/>
          </p:cNvGraphicFramePr>
          <p:nvPr/>
        </p:nvGraphicFramePr>
        <p:xfrm>
          <a:off x="685800" y="5410200"/>
          <a:ext cx="691038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0" name="公式" r:id="rId7" imgW="2369785" imgH="434387" progId="Equation.3">
                  <p:embed/>
                </p:oleObj>
              </mc:Choice>
              <mc:Fallback>
                <p:oleObj name="公式" r:id="rId7" imgW="2369785" imgH="43438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10200"/>
                        <a:ext cx="6910388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64" name="Rectangle 12"/>
          <p:cNvSpPr>
            <a:spLocks noChangeArrowheads="1"/>
          </p:cNvSpPr>
          <p:nvPr/>
        </p:nvSpPr>
        <p:spPr bwMode="auto">
          <a:xfrm>
            <a:off x="76200" y="4953000"/>
            <a:ext cx="6183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Laplace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 </a:t>
            </a:r>
            <a:r>
              <a:rPr lang="zh-CN" altLang="zh-CN" sz="2800" b="1">
                <a:latin typeface="Book Antiqua" panose="02040602050305030304" pitchFamily="18" charset="0"/>
                <a:ea typeface="楷体_GB2312" pitchFamily="49" charset="-122"/>
              </a:rPr>
              <a:t>方程在极坐标下的表达方程为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sp>
        <p:nvSpPr>
          <p:cNvPr id="45066" name="Line 13"/>
          <p:cNvSpPr>
            <a:spLocks noChangeShapeType="1"/>
          </p:cNvSpPr>
          <p:nvPr/>
        </p:nvSpPr>
        <p:spPr bwMode="auto">
          <a:xfrm>
            <a:off x="6705600" y="2438400"/>
            <a:ext cx="2438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7" name="Line 25"/>
          <p:cNvSpPr>
            <a:spLocks noChangeShapeType="1"/>
          </p:cNvSpPr>
          <p:nvPr/>
        </p:nvSpPr>
        <p:spPr bwMode="auto">
          <a:xfrm flipH="1" flipV="1">
            <a:off x="4953000" y="7620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68" name="Object 26"/>
          <p:cNvGraphicFramePr>
            <a:graphicFrameLocks noChangeAspect="1"/>
          </p:cNvGraphicFramePr>
          <p:nvPr/>
        </p:nvGraphicFramePr>
        <p:xfrm>
          <a:off x="7239000" y="3124200"/>
          <a:ext cx="3444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1" name="公式" r:id="rId9" imgW="122062" imgH="129383" progId="Equation.3">
                  <p:embed/>
                </p:oleObj>
              </mc:Choice>
              <mc:Fallback>
                <p:oleObj name="公式" r:id="rId9" imgW="122062" imgH="12938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124200"/>
                        <a:ext cx="3444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82" name="Rectangle 30"/>
          <p:cNvSpPr>
            <a:spLocks noChangeArrowheads="1"/>
          </p:cNvSpPr>
          <p:nvPr/>
        </p:nvSpPr>
        <p:spPr bwMode="auto">
          <a:xfrm>
            <a:off x="-76200" y="41910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sp>
        <p:nvSpPr>
          <p:cNvPr id="45070" name="Freeform 34"/>
          <p:cNvSpPr>
            <a:spLocks/>
          </p:cNvSpPr>
          <p:nvPr/>
        </p:nvSpPr>
        <p:spPr bwMode="auto">
          <a:xfrm>
            <a:off x="6502400" y="355600"/>
            <a:ext cx="2273300" cy="1333500"/>
          </a:xfrm>
          <a:custGeom>
            <a:avLst/>
            <a:gdLst>
              <a:gd name="T0" fmla="*/ 660400 w 1432"/>
              <a:gd name="T1" fmla="*/ 1320800 h 840"/>
              <a:gd name="T2" fmla="*/ 203200 w 1432"/>
              <a:gd name="T3" fmla="*/ 1168400 h 840"/>
              <a:gd name="T4" fmla="*/ 203200 w 1432"/>
              <a:gd name="T5" fmla="*/ 787400 h 840"/>
              <a:gd name="T6" fmla="*/ 50800 w 1432"/>
              <a:gd name="T7" fmla="*/ 558800 h 840"/>
              <a:gd name="T8" fmla="*/ 508000 w 1432"/>
              <a:gd name="T9" fmla="*/ 254000 h 840"/>
              <a:gd name="T10" fmla="*/ 1193800 w 1432"/>
              <a:gd name="T11" fmla="*/ 25400 h 840"/>
              <a:gd name="T12" fmla="*/ 1574800 w 1432"/>
              <a:gd name="T13" fmla="*/ 406400 h 840"/>
              <a:gd name="T14" fmla="*/ 1955800 w 1432"/>
              <a:gd name="T15" fmla="*/ 482600 h 840"/>
              <a:gd name="T16" fmla="*/ 2260600 w 1432"/>
              <a:gd name="T17" fmla="*/ 863600 h 840"/>
              <a:gd name="T18" fmla="*/ 2032000 w 1432"/>
              <a:gd name="T19" fmla="*/ 1244600 h 840"/>
              <a:gd name="T20" fmla="*/ 1270000 w 1432"/>
              <a:gd name="T21" fmla="*/ 1244600 h 840"/>
              <a:gd name="T22" fmla="*/ 660400 w 1432"/>
              <a:gd name="T23" fmla="*/ 1320800 h 8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32" h="840">
                <a:moveTo>
                  <a:pt x="416" y="832"/>
                </a:moveTo>
                <a:cubicBezTo>
                  <a:pt x="304" y="824"/>
                  <a:pt x="176" y="792"/>
                  <a:pt x="128" y="736"/>
                </a:cubicBezTo>
                <a:cubicBezTo>
                  <a:pt x="80" y="680"/>
                  <a:pt x="144" y="560"/>
                  <a:pt x="128" y="496"/>
                </a:cubicBezTo>
                <a:cubicBezTo>
                  <a:pt x="112" y="432"/>
                  <a:pt x="0" y="408"/>
                  <a:pt x="32" y="352"/>
                </a:cubicBezTo>
                <a:cubicBezTo>
                  <a:pt x="64" y="296"/>
                  <a:pt x="200" y="216"/>
                  <a:pt x="320" y="160"/>
                </a:cubicBezTo>
                <a:cubicBezTo>
                  <a:pt x="440" y="104"/>
                  <a:pt x="640" y="0"/>
                  <a:pt x="752" y="16"/>
                </a:cubicBezTo>
                <a:cubicBezTo>
                  <a:pt x="864" y="32"/>
                  <a:pt x="912" y="208"/>
                  <a:pt x="992" y="256"/>
                </a:cubicBezTo>
                <a:cubicBezTo>
                  <a:pt x="1072" y="304"/>
                  <a:pt x="1160" y="256"/>
                  <a:pt x="1232" y="304"/>
                </a:cubicBezTo>
                <a:cubicBezTo>
                  <a:pt x="1304" y="352"/>
                  <a:pt x="1416" y="464"/>
                  <a:pt x="1424" y="544"/>
                </a:cubicBezTo>
                <a:cubicBezTo>
                  <a:pt x="1432" y="624"/>
                  <a:pt x="1384" y="744"/>
                  <a:pt x="1280" y="784"/>
                </a:cubicBezTo>
                <a:cubicBezTo>
                  <a:pt x="1176" y="824"/>
                  <a:pt x="944" y="776"/>
                  <a:pt x="800" y="784"/>
                </a:cubicBezTo>
                <a:cubicBezTo>
                  <a:pt x="656" y="792"/>
                  <a:pt x="528" y="840"/>
                  <a:pt x="416" y="832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1" name="Oval 35"/>
          <p:cNvSpPr>
            <a:spLocks noChangeArrowheads="1"/>
          </p:cNvSpPr>
          <p:nvPr/>
        </p:nvSpPr>
        <p:spPr bwMode="auto">
          <a:xfrm>
            <a:off x="7391400" y="2133600"/>
            <a:ext cx="5334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5072" name="Group 39"/>
          <p:cNvGrpSpPr>
            <a:grpSpLocks/>
          </p:cNvGrpSpPr>
          <p:nvPr/>
        </p:nvGrpSpPr>
        <p:grpSpPr bwMode="auto">
          <a:xfrm>
            <a:off x="6705600" y="1219200"/>
            <a:ext cx="304800" cy="304800"/>
            <a:chOff x="3408" y="2544"/>
            <a:chExt cx="192" cy="192"/>
          </a:xfrm>
        </p:grpSpPr>
        <p:sp>
          <p:nvSpPr>
            <p:cNvPr id="45102" name="Line 40"/>
            <p:cNvSpPr>
              <a:spLocks noChangeShapeType="1"/>
            </p:cNvSpPr>
            <p:nvPr/>
          </p:nvSpPr>
          <p:spPr bwMode="auto">
            <a:xfrm>
              <a:off x="3408" y="264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3" name="Line 41"/>
            <p:cNvSpPr>
              <a:spLocks noChangeShapeType="1"/>
            </p:cNvSpPr>
            <p:nvPr/>
          </p:nvSpPr>
          <p:spPr bwMode="auto">
            <a:xfrm>
              <a:off x="3504" y="254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073" name="Group 42"/>
          <p:cNvGrpSpPr>
            <a:grpSpLocks/>
          </p:cNvGrpSpPr>
          <p:nvPr/>
        </p:nvGrpSpPr>
        <p:grpSpPr bwMode="auto">
          <a:xfrm>
            <a:off x="8229600" y="1295400"/>
            <a:ext cx="304800" cy="304800"/>
            <a:chOff x="3408" y="2544"/>
            <a:chExt cx="192" cy="192"/>
          </a:xfrm>
        </p:grpSpPr>
        <p:sp>
          <p:nvSpPr>
            <p:cNvPr id="45100" name="Line 43"/>
            <p:cNvSpPr>
              <a:spLocks noChangeShapeType="1"/>
            </p:cNvSpPr>
            <p:nvPr/>
          </p:nvSpPr>
          <p:spPr bwMode="auto">
            <a:xfrm>
              <a:off x="3408" y="264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1" name="Line 44"/>
            <p:cNvSpPr>
              <a:spLocks noChangeShapeType="1"/>
            </p:cNvSpPr>
            <p:nvPr/>
          </p:nvSpPr>
          <p:spPr bwMode="auto">
            <a:xfrm>
              <a:off x="3504" y="254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074" name="Group 45"/>
          <p:cNvGrpSpPr>
            <a:grpSpLocks/>
          </p:cNvGrpSpPr>
          <p:nvPr/>
        </p:nvGrpSpPr>
        <p:grpSpPr bwMode="auto">
          <a:xfrm>
            <a:off x="7086600" y="1371600"/>
            <a:ext cx="304800" cy="304800"/>
            <a:chOff x="3408" y="2544"/>
            <a:chExt cx="192" cy="192"/>
          </a:xfrm>
        </p:grpSpPr>
        <p:sp>
          <p:nvSpPr>
            <p:cNvPr id="45098" name="Line 46"/>
            <p:cNvSpPr>
              <a:spLocks noChangeShapeType="1"/>
            </p:cNvSpPr>
            <p:nvPr/>
          </p:nvSpPr>
          <p:spPr bwMode="auto">
            <a:xfrm>
              <a:off x="3408" y="264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9" name="Line 47"/>
            <p:cNvSpPr>
              <a:spLocks noChangeShapeType="1"/>
            </p:cNvSpPr>
            <p:nvPr/>
          </p:nvSpPr>
          <p:spPr bwMode="auto">
            <a:xfrm>
              <a:off x="3504" y="254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075" name="Group 48"/>
          <p:cNvGrpSpPr>
            <a:grpSpLocks/>
          </p:cNvGrpSpPr>
          <p:nvPr/>
        </p:nvGrpSpPr>
        <p:grpSpPr bwMode="auto">
          <a:xfrm>
            <a:off x="7696200" y="1295400"/>
            <a:ext cx="304800" cy="304800"/>
            <a:chOff x="3408" y="2544"/>
            <a:chExt cx="192" cy="192"/>
          </a:xfrm>
        </p:grpSpPr>
        <p:sp>
          <p:nvSpPr>
            <p:cNvPr id="45096" name="Line 49"/>
            <p:cNvSpPr>
              <a:spLocks noChangeShapeType="1"/>
            </p:cNvSpPr>
            <p:nvPr/>
          </p:nvSpPr>
          <p:spPr bwMode="auto">
            <a:xfrm>
              <a:off x="3408" y="264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97" name="Line 50"/>
            <p:cNvSpPr>
              <a:spLocks noChangeShapeType="1"/>
            </p:cNvSpPr>
            <p:nvPr/>
          </p:nvSpPr>
          <p:spPr bwMode="auto">
            <a:xfrm>
              <a:off x="3504" y="254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076" name="Rectangle 51"/>
          <p:cNvSpPr>
            <a:spLocks noChangeArrowheads="1"/>
          </p:cNvSpPr>
          <p:nvPr/>
        </p:nvSpPr>
        <p:spPr bwMode="auto">
          <a:xfrm>
            <a:off x="5943600" y="3810000"/>
            <a:ext cx="2514600" cy="76200"/>
          </a:xfrm>
          <a:prstGeom prst="rect">
            <a:avLst/>
          </a:prstGeom>
          <a:solidFill>
            <a:srgbClr val="66FF66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36306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5077" name="Line 14"/>
          <p:cNvSpPr>
            <a:spLocks noChangeShapeType="1"/>
          </p:cNvSpPr>
          <p:nvPr/>
        </p:nvSpPr>
        <p:spPr bwMode="auto">
          <a:xfrm flipV="1">
            <a:off x="7620000" y="1600200"/>
            <a:ext cx="0" cy="2057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8" name="Line 37"/>
          <p:cNvSpPr>
            <a:spLocks noChangeShapeType="1"/>
          </p:cNvSpPr>
          <p:nvPr/>
        </p:nvSpPr>
        <p:spPr bwMode="auto">
          <a:xfrm flipH="1">
            <a:off x="6477000" y="3733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9" name="Line 52"/>
          <p:cNvSpPr>
            <a:spLocks noChangeShapeType="1"/>
          </p:cNvSpPr>
          <p:nvPr/>
        </p:nvSpPr>
        <p:spPr bwMode="auto">
          <a:xfrm flipH="1">
            <a:off x="6934200" y="3733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0" name="Line 53"/>
          <p:cNvSpPr>
            <a:spLocks noChangeShapeType="1"/>
          </p:cNvSpPr>
          <p:nvPr/>
        </p:nvSpPr>
        <p:spPr bwMode="auto">
          <a:xfrm flipH="1">
            <a:off x="7391400" y="3733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1" name="Line 54"/>
          <p:cNvSpPr>
            <a:spLocks noChangeShapeType="1"/>
          </p:cNvSpPr>
          <p:nvPr/>
        </p:nvSpPr>
        <p:spPr bwMode="auto">
          <a:xfrm flipH="1">
            <a:off x="7848600" y="3733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2" name="Line 55"/>
          <p:cNvSpPr>
            <a:spLocks noChangeShapeType="1"/>
          </p:cNvSpPr>
          <p:nvPr/>
        </p:nvSpPr>
        <p:spPr bwMode="auto">
          <a:xfrm flipH="1">
            <a:off x="8229600" y="3733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3" name="Freeform 57"/>
          <p:cNvSpPr>
            <a:spLocks/>
          </p:cNvSpPr>
          <p:nvPr/>
        </p:nvSpPr>
        <p:spPr bwMode="auto">
          <a:xfrm>
            <a:off x="7086600" y="1676400"/>
            <a:ext cx="381000" cy="609600"/>
          </a:xfrm>
          <a:custGeom>
            <a:avLst/>
            <a:gdLst>
              <a:gd name="T0" fmla="*/ 0 w 240"/>
              <a:gd name="T1" fmla="*/ 0 h 384"/>
              <a:gd name="T2" fmla="*/ 152400 w 240"/>
              <a:gd name="T3" fmla="*/ 304800 h 384"/>
              <a:gd name="T4" fmla="*/ 381000 w 240"/>
              <a:gd name="T5" fmla="*/ 60960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384">
                <a:moveTo>
                  <a:pt x="0" y="0"/>
                </a:moveTo>
                <a:cubicBezTo>
                  <a:pt x="28" y="64"/>
                  <a:pt x="56" y="128"/>
                  <a:pt x="96" y="192"/>
                </a:cubicBezTo>
                <a:cubicBezTo>
                  <a:pt x="136" y="256"/>
                  <a:pt x="188" y="320"/>
                  <a:pt x="240" y="38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4" name="Freeform 58"/>
          <p:cNvSpPr>
            <a:spLocks/>
          </p:cNvSpPr>
          <p:nvPr/>
        </p:nvSpPr>
        <p:spPr bwMode="auto">
          <a:xfrm>
            <a:off x="7924800" y="1676400"/>
            <a:ext cx="381000" cy="609600"/>
          </a:xfrm>
          <a:custGeom>
            <a:avLst/>
            <a:gdLst>
              <a:gd name="T0" fmla="*/ 381000 w 240"/>
              <a:gd name="T1" fmla="*/ 0 h 384"/>
              <a:gd name="T2" fmla="*/ 152400 w 240"/>
              <a:gd name="T3" fmla="*/ 381000 h 384"/>
              <a:gd name="T4" fmla="*/ 0 w 240"/>
              <a:gd name="T5" fmla="*/ 60960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384">
                <a:moveTo>
                  <a:pt x="240" y="0"/>
                </a:moveTo>
                <a:cubicBezTo>
                  <a:pt x="188" y="88"/>
                  <a:pt x="136" y="176"/>
                  <a:pt x="96" y="240"/>
                </a:cubicBezTo>
                <a:cubicBezTo>
                  <a:pt x="56" y="304"/>
                  <a:pt x="28" y="344"/>
                  <a:pt x="0" y="38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5" name="Freeform 59"/>
          <p:cNvSpPr>
            <a:spLocks/>
          </p:cNvSpPr>
          <p:nvPr/>
        </p:nvSpPr>
        <p:spPr bwMode="auto">
          <a:xfrm>
            <a:off x="7010400" y="2514600"/>
            <a:ext cx="457200" cy="990600"/>
          </a:xfrm>
          <a:custGeom>
            <a:avLst/>
            <a:gdLst>
              <a:gd name="T0" fmla="*/ 457200 w 288"/>
              <a:gd name="T1" fmla="*/ 0 h 624"/>
              <a:gd name="T2" fmla="*/ 152400 w 288"/>
              <a:gd name="T3" fmla="*/ 533400 h 624"/>
              <a:gd name="T4" fmla="*/ 0 w 288"/>
              <a:gd name="T5" fmla="*/ 99060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624">
                <a:moveTo>
                  <a:pt x="288" y="0"/>
                </a:moveTo>
                <a:cubicBezTo>
                  <a:pt x="216" y="116"/>
                  <a:pt x="144" y="232"/>
                  <a:pt x="96" y="336"/>
                </a:cubicBezTo>
                <a:cubicBezTo>
                  <a:pt x="48" y="440"/>
                  <a:pt x="24" y="532"/>
                  <a:pt x="0" y="62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86" name="Freeform 60"/>
          <p:cNvSpPr>
            <a:spLocks/>
          </p:cNvSpPr>
          <p:nvPr/>
        </p:nvSpPr>
        <p:spPr bwMode="auto">
          <a:xfrm>
            <a:off x="7848600" y="2514600"/>
            <a:ext cx="444500" cy="1066800"/>
          </a:xfrm>
          <a:custGeom>
            <a:avLst/>
            <a:gdLst>
              <a:gd name="T0" fmla="*/ 0 w 280"/>
              <a:gd name="T1" fmla="*/ 0 h 672"/>
              <a:gd name="T2" fmla="*/ 381000 w 280"/>
              <a:gd name="T3" fmla="*/ 685800 h 672"/>
              <a:gd name="T4" fmla="*/ 381000 w 280"/>
              <a:gd name="T5" fmla="*/ 1066800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0" h="672">
                <a:moveTo>
                  <a:pt x="0" y="0"/>
                </a:moveTo>
                <a:cubicBezTo>
                  <a:pt x="100" y="160"/>
                  <a:pt x="200" y="320"/>
                  <a:pt x="240" y="432"/>
                </a:cubicBezTo>
                <a:cubicBezTo>
                  <a:pt x="280" y="544"/>
                  <a:pt x="232" y="632"/>
                  <a:pt x="240" y="67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0813" name="Rectangle 61"/>
          <p:cNvSpPr>
            <a:spLocks noChangeArrowheads="1"/>
          </p:cNvSpPr>
          <p:nvPr/>
        </p:nvSpPr>
        <p:spPr bwMode="auto">
          <a:xfrm>
            <a:off x="0" y="609600"/>
            <a:ext cx="3306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Book Antiqua" panose="02040602050305030304" pitchFamily="18" charset="0"/>
                <a:ea typeface="楷体_GB2312" pitchFamily="49" charset="-122"/>
              </a:rPr>
              <a:t>空间一点电势为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u</a:t>
            </a:r>
            <a:endParaRPr lang="en-US" altLang="zh-CN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330814" name="Object 62"/>
          <p:cNvGraphicFramePr>
            <a:graphicFrameLocks noChangeAspect="1"/>
          </p:cNvGraphicFramePr>
          <p:nvPr/>
        </p:nvGraphicFramePr>
        <p:xfrm>
          <a:off x="1295400" y="1143000"/>
          <a:ext cx="22558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2" name="公式" r:id="rId11" imgW="769797" imgH="221011" progId="Equation.3">
                  <p:embed/>
                </p:oleObj>
              </mc:Choice>
              <mc:Fallback>
                <p:oleObj name="公式" r:id="rId11" imgW="769797" imgH="221011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22558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815" name="Object 63"/>
          <p:cNvGraphicFramePr>
            <a:graphicFrameLocks noChangeAspect="1"/>
          </p:cNvGraphicFramePr>
          <p:nvPr/>
        </p:nvGraphicFramePr>
        <p:xfrm>
          <a:off x="914400" y="2438400"/>
          <a:ext cx="9953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3" name="公式" r:id="rId13" imgW="335138" imgH="167561" progId="Equation.3">
                  <p:embed/>
                </p:oleObj>
              </mc:Choice>
              <mc:Fallback>
                <p:oleObj name="公式" r:id="rId13" imgW="335138" imgH="167561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99536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0" name="Object 65"/>
          <p:cNvGraphicFramePr>
            <a:graphicFrameLocks noChangeAspect="1"/>
          </p:cNvGraphicFramePr>
          <p:nvPr/>
        </p:nvGraphicFramePr>
        <p:xfrm>
          <a:off x="8686800" y="1905000"/>
          <a:ext cx="3841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4" name="公式" r:id="rId15" imgW="129717" imgH="159926" progId="Equation.3">
                  <p:embed/>
                </p:oleObj>
              </mc:Choice>
              <mc:Fallback>
                <p:oleObj name="公式" r:id="rId15" imgW="129717" imgH="159926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1905000"/>
                        <a:ext cx="3841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1" name="Line 66"/>
          <p:cNvSpPr>
            <a:spLocks noChangeShapeType="1"/>
          </p:cNvSpPr>
          <p:nvPr/>
        </p:nvSpPr>
        <p:spPr bwMode="auto">
          <a:xfrm>
            <a:off x="7620000" y="2362200"/>
            <a:ext cx="762000" cy="7620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92" name="Object 67"/>
          <p:cNvGraphicFramePr>
            <a:graphicFrameLocks noChangeAspect="1"/>
          </p:cNvGraphicFramePr>
          <p:nvPr/>
        </p:nvGraphicFramePr>
        <p:xfrm>
          <a:off x="8153400" y="2514600"/>
          <a:ext cx="4143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5" name="公式" r:id="rId17" imgW="144603" imgH="159926" progId="Equation.3">
                  <p:embed/>
                </p:oleObj>
              </mc:Choice>
              <mc:Fallback>
                <p:oleObj name="公式" r:id="rId17" imgW="144603" imgH="159926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2514600"/>
                        <a:ext cx="4143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3" name="Oval 68"/>
          <p:cNvSpPr>
            <a:spLocks noChangeArrowheads="1"/>
          </p:cNvSpPr>
          <p:nvPr/>
        </p:nvSpPr>
        <p:spPr bwMode="auto">
          <a:xfrm>
            <a:off x="8305800" y="30480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5094" name="Object 69"/>
          <p:cNvGraphicFramePr>
            <a:graphicFrameLocks noChangeAspect="1"/>
          </p:cNvGraphicFramePr>
          <p:nvPr/>
        </p:nvGraphicFramePr>
        <p:xfrm>
          <a:off x="7620000" y="2743200"/>
          <a:ext cx="3841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26" name="公式" r:id="rId19" imgW="129717" imgH="159926" progId="Equation.3">
                  <p:embed/>
                </p:oleObj>
              </mc:Choice>
              <mc:Fallback>
                <p:oleObj name="公式" r:id="rId19" imgW="129717" imgH="159926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743200"/>
                        <a:ext cx="3841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5" name="Arc 71"/>
          <p:cNvSpPr>
            <a:spLocks/>
          </p:cNvSpPr>
          <p:nvPr/>
        </p:nvSpPr>
        <p:spPr bwMode="auto">
          <a:xfrm flipV="1">
            <a:off x="7620000" y="2590800"/>
            <a:ext cx="228600" cy="228600"/>
          </a:xfrm>
          <a:custGeom>
            <a:avLst/>
            <a:gdLst>
              <a:gd name="T0" fmla="*/ 0 w 21600"/>
              <a:gd name="T1" fmla="*/ 0 h 21600"/>
              <a:gd name="T2" fmla="*/ 228600 w 21600"/>
              <a:gd name="T3" fmla="*/ 228600 h 21600"/>
              <a:gd name="T4" fmla="*/ 0 w 21600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228600" y="2209800"/>
          <a:ext cx="22494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6" name="公式" r:id="rId3" imgW="769797" imgH="319851" progId="Equation.3">
                  <p:embed/>
                </p:oleObj>
              </mc:Choice>
              <mc:Fallback>
                <p:oleObj name="公式" r:id="rId3" imgW="769797" imgH="31985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09800"/>
                        <a:ext cx="224948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3" name="Rectangle 7"/>
          <p:cNvSpPr>
            <a:spLocks noChangeArrowheads="1"/>
          </p:cNvSpPr>
          <p:nvPr/>
        </p:nvSpPr>
        <p:spPr bwMode="auto">
          <a:xfrm>
            <a:off x="0" y="44196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无限远处，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E</a:t>
            </a:r>
            <a:r>
              <a:rPr lang="en-US" altLang="zh-CN" sz="2800" b="1" i="1" baseline="-25000">
                <a:latin typeface="Book Antiqua" panose="02040602050305030304" pitchFamily="18" charset="0"/>
                <a:ea typeface="楷体_GB2312" pitchFamily="49" charset="-122"/>
              </a:rPr>
              <a:t>y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=0,    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E</a:t>
            </a:r>
            <a:r>
              <a:rPr lang="en-US" altLang="zh-CN" sz="2800" b="1" i="1" baseline="-25000">
                <a:latin typeface="Book Antiqua" panose="02040602050305030304" pitchFamily="18" charset="0"/>
                <a:ea typeface="楷体_GB2312" pitchFamily="49" charset="-122"/>
              </a:rPr>
              <a:t>x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=</a:t>
            </a:r>
            <a:r>
              <a:rPr lang="en-US" altLang="zh-CN" sz="2800" b="1" i="1">
                <a:latin typeface="Book Antiqua" panose="02040602050305030304" pitchFamily="18" charset="0"/>
                <a:ea typeface="楷体_GB2312" pitchFamily="49" charset="-122"/>
              </a:rPr>
              <a:t>E</a:t>
            </a:r>
            <a:r>
              <a:rPr lang="en-US" altLang="zh-CN" sz="2800" b="1" baseline="-25000">
                <a:latin typeface="Book Antiqua" panose="02040602050305030304" pitchFamily="18" charset="0"/>
                <a:ea typeface="楷体_GB2312" pitchFamily="49" charset="-122"/>
              </a:rPr>
              <a:t>0</a:t>
            </a:r>
            <a:r>
              <a:rPr lang="en-US" altLang="zh-CN" sz="2800" b="1">
                <a:latin typeface="Book Antiqua" panose="0204060205030503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31784" name="Object 8"/>
          <p:cNvGraphicFramePr>
            <a:graphicFrameLocks noChangeAspect="1"/>
          </p:cNvGraphicFramePr>
          <p:nvPr/>
        </p:nvGraphicFramePr>
        <p:xfrm>
          <a:off x="304800" y="0"/>
          <a:ext cx="476726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7" name="公式" r:id="rId5" imgW="1630609" imgH="434387" progId="Equation.3">
                  <p:embed/>
                </p:oleObj>
              </mc:Choice>
              <mc:Fallback>
                <p:oleObj name="公式" r:id="rId5" imgW="1630609" imgH="43438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0"/>
                        <a:ext cx="4767263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819" name="Object 43"/>
          <p:cNvGraphicFramePr>
            <a:graphicFrameLocks noChangeAspect="1"/>
          </p:cNvGraphicFramePr>
          <p:nvPr/>
        </p:nvGraphicFramePr>
        <p:xfrm>
          <a:off x="685800" y="1524000"/>
          <a:ext cx="14366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8" name="公式" r:id="rId7" imgW="487822" imgH="198104" progId="Equation.3">
                  <p:embed/>
                </p:oleObj>
              </mc:Choice>
              <mc:Fallback>
                <p:oleObj name="公式" r:id="rId7" imgW="487822" imgH="198104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14366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820" name="Object 44"/>
          <p:cNvGraphicFramePr>
            <a:graphicFrameLocks noChangeAspect="1"/>
          </p:cNvGraphicFramePr>
          <p:nvPr/>
        </p:nvGraphicFramePr>
        <p:xfrm>
          <a:off x="228600" y="3352800"/>
          <a:ext cx="16764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9" name="公式" r:id="rId9" imgW="540985" imgH="274461" progId="Equation.3">
                  <p:embed/>
                </p:oleObj>
              </mc:Choice>
              <mc:Fallback>
                <p:oleObj name="公式" r:id="rId9" imgW="540985" imgH="27446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52800"/>
                        <a:ext cx="16764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" name="Line 45"/>
          <p:cNvSpPr>
            <a:spLocks noChangeShapeType="1"/>
          </p:cNvSpPr>
          <p:nvPr/>
        </p:nvSpPr>
        <p:spPr bwMode="auto">
          <a:xfrm flipH="1" flipV="1">
            <a:off x="5334000" y="4495800"/>
            <a:ext cx="381952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8" name="Line 46"/>
          <p:cNvSpPr>
            <a:spLocks noChangeShapeType="1"/>
          </p:cNvSpPr>
          <p:nvPr/>
        </p:nvSpPr>
        <p:spPr bwMode="auto">
          <a:xfrm>
            <a:off x="6705600" y="2438400"/>
            <a:ext cx="2438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9" name="Line 47"/>
          <p:cNvSpPr>
            <a:spLocks noChangeShapeType="1"/>
          </p:cNvSpPr>
          <p:nvPr/>
        </p:nvSpPr>
        <p:spPr bwMode="auto">
          <a:xfrm flipH="1" flipV="1">
            <a:off x="5410200" y="685800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090" name="Object 48"/>
          <p:cNvGraphicFramePr>
            <a:graphicFrameLocks noChangeAspect="1"/>
          </p:cNvGraphicFramePr>
          <p:nvPr/>
        </p:nvGraphicFramePr>
        <p:xfrm>
          <a:off x="7239000" y="3124200"/>
          <a:ext cx="3444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0" name="公式" r:id="rId11" imgW="122062" imgH="129383" progId="Equation.3">
                  <p:embed/>
                </p:oleObj>
              </mc:Choice>
              <mc:Fallback>
                <p:oleObj name="公式" r:id="rId11" imgW="122062" imgH="129383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124200"/>
                        <a:ext cx="3444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Freeform 49"/>
          <p:cNvSpPr>
            <a:spLocks/>
          </p:cNvSpPr>
          <p:nvPr/>
        </p:nvSpPr>
        <p:spPr bwMode="auto">
          <a:xfrm>
            <a:off x="6502400" y="355600"/>
            <a:ext cx="2273300" cy="1333500"/>
          </a:xfrm>
          <a:custGeom>
            <a:avLst/>
            <a:gdLst>
              <a:gd name="T0" fmla="*/ 660400 w 1432"/>
              <a:gd name="T1" fmla="*/ 1320800 h 840"/>
              <a:gd name="T2" fmla="*/ 203200 w 1432"/>
              <a:gd name="T3" fmla="*/ 1168400 h 840"/>
              <a:gd name="T4" fmla="*/ 203200 w 1432"/>
              <a:gd name="T5" fmla="*/ 787400 h 840"/>
              <a:gd name="T6" fmla="*/ 50800 w 1432"/>
              <a:gd name="T7" fmla="*/ 558800 h 840"/>
              <a:gd name="T8" fmla="*/ 508000 w 1432"/>
              <a:gd name="T9" fmla="*/ 254000 h 840"/>
              <a:gd name="T10" fmla="*/ 1193800 w 1432"/>
              <a:gd name="T11" fmla="*/ 25400 h 840"/>
              <a:gd name="T12" fmla="*/ 1574800 w 1432"/>
              <a:gd name="T13" fmla="*/ 406400 h 840"/>
              <a:gd name="T14" fmla="*/ 1955800 w 1432"/>
              <a:gd name="T15" fmla="*/ 482600 h 840"/>
              <a:gd name="T16" fmla="*/ 2260600 w 1432"/>
              <a:gd name="T17" fmla="*/ 863600 h 840"/>
              <a:gd name="T18" fmla="*/ 2032000 w 1432"/>
              <a:gd name="T19" fmla="*/ 1244600 h 840"/>
              <a:gd name="T20" fmla="*/ 1270000 w 1432"/>
              <a:gd name="T21" fmla="*/ 1244600 h 840"/>
              <a:gd name="T22" fmla="*/ 660400 w 1432"/>
              <a:gd name="T23" fmla="*/ 1320800 h 8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32" h="840">
                <a:moveTo>
                  <a:pt x="416" y="832"/>
                </a:moveTo>
                <a:cubicBezTo>
                  <a:pt x="304" y="824"/>
                  <a:pt x="176" y="792"/>
                  <a:pt x="128" y="736"/>
                </a:cubicBezTo>
                <a:cubicBezTo>
                  <a:pt x="80" y="680"/>
                  <a:pt x="144" y="560"/>
                  <a:pt x="128" y="496"/>
                </a:cubicBezTo>
                <a:cubicBezTo>
                  <a:pt x="112" y="432"/>
                  <a:pt x="0" y="408"/>
                  <a:pt x="32" y="352"/>
                </a:cubicBezTo>
                <a:cubicBezTo>
                  <a:pt x="64" y="296"/>
                  <a:pt x="200" y="216"/>
                  <a:pt x="320" y="160"/>
                </a:cubicBezTo>
                <a:cubicBezTo>
                  <a:pt x="440" y="104"/>
                  <a:pt x="640" y="0"/>
                  <a:pt x="752" y="16"/>
                </a:cubicBezTo>
                <a:cubicBezTo>
                  <a:pt x="864" y="32"/>
                  <a:pt x="912" y="208"/>
                  <a:pt x="992" y="256"/>
                </a:cubicBezTo>
                <a:cubicBezTo>
                  <a:pt x="1072" y="304"/>
                  <a:pt x="1160" y="256"/>
                  <a:pt x="1232" y="304"/>
                </a:cubicBezTo>
                <a:cubicBezTo>
                  <a:pt x="1304" y="352"/>
                  <a:pt x="1416" y="464"/>
                  <a:pt x="1424" y="544"/>
                </a:cubicBezTo>
                <a:cubicBezTo>
                  <a:pt x="1432" y="624"/>
                  <a:pt x="1384" y="744"/>
                  <a:pt x="1280" y="784"/>
                </a:cubicBezTo>
                <a:cubicBezTo>
                  <a:pt x="1176" y="824"/>
                  <a:pt x="944" y="776"/>
                  <a:pt x="800" y="784"/>
                </a:cubicBezTo>
                <a:cubicBezTo>
                  <a:pt x="656" y="792"/>
                  <a:pt x="528" y="840"/>
                  <a:pt x="416" y="832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2" name="Oval 50"/>
          <p:cNvSpPr>
            <a:spLocks noChangeArrowheads="1"/>
          </p:cNvSpPr>
          <p:nvPr/>
        </p:nvSpPr>
        <p:spPr bwMode="auto">
          <a:xfrm>
            <a:off x="7391400" y="2133600"/>
            <a:ext cx="533400" cy="457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6093" name="Group 51"/>
          <p:cNvGrpSpPr>
            <a:grpSpLocks/>
          </p:cNvGrpSpPr>
          <p:nvPr/>
        </p:nvGrpSpPr>
        <p:grpSpPr bwMode="auto">
          <a:xfrm>
            <a:off x="6705600" y="1219200"/>
            <a:ext cx="304800" cy="304800"/>
            <a:chOff x="3408" y="2544"/>
            <a:chExt cx="192" cy="192"/>
          </a:xfrm>
        </p:grpSpPr>
        <p:sp>
          <p:nvSpPr>
            <p:cNvPr id="46124" name="Line 52"/>
            <p:cNvSpPr>
              <a:spLocks noChangeShapeType="1"/>
            </p:cNvSpPr>
            <p:nvPr/>
          </p:nvSpPr>
          <p:spPr bwMode="auto">
            <a:xfrm>
              <a:off x="3408" y="264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5" name="Line 53"/>
            <p:cNvSpPr>
              <a:spLocks noChangeShapeType="1"/>
            </p:cNvSpPr>
            <p:nvPr/>
          </p:nvSpPr>
          <p:spPr bwMode="auto">
            <a:xfrm>
              <a:off x="3504" y="254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094" name="Group 54"/>
          <p:cNvGrpSpPr>
            <a:grpSpLocks/>
          </p:cNvGrpSpPr>
          <p:nvPr/>
        </p:nvGrpSpPr>
        <p:grpSpPr bwMode="auto">
          <a:xfrm>
            <a:off x="8229600" y="1295400"/>
            <a:ext cx="304800" cy="304800"/>
            <a:chOff x="3408" y="2544"/>
            <a:chExt cx="192" cy="192"/>
          </a:xfrm>
        </p:grpSpPr>
        <p:sp>
          <p:nvSpPr>
            <p:cNvPr id="46122" name="Line 55"/>
            <p:cNvSpPr>
              <a:spLocks noChangeShapeType="1"/>
            </p:cNvSpPr>
            <p:nvPr/>
          </p:nvSpPr>
          <p:spPr bwMode="auto">
            <a:xfrm>
              <a:off x="3408" y="264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3" name="Line 56"/>
            <p:cNvSpPr>
              <a:spLocks noChangeShapeType="1"/>
            </p:cNvSpPr>
            <p:nvPr/>
          </p:nvSpPr>
          <p:spPr bwMode="auto">
            <a:xfrm>
              <a:off x="3504" y="254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095" name="Group 57"/>
          <p:cNvGrpSpPr>
            <a:grpSpLocks/>
          </p:cNvGrpSpPr>
          <p:nvPr/>
        </p:nvGrpSpPr>
        <p:grpSpPr bwMode="auto">
          <a:xfrm>
            <a:off x="7086600" y="1371600"/>
            <a:ext cx="304800" cy="304800"/>
            <a:chOff x="3408" y="2544"/>
            <a:chExt cx="192" cy="192"/>
          </a:xfrm>
        </p:grpSpPr>
        <p:sp>
          <p:nvSpPr>
            <p:cNvPr id="46120" name="Line 58"/>
            <p:cNvSpPr>
              <a:spLocks noChangeShapeType="1"/>
            </p:cNvSpPr>
            <p:nvPr/>
          </p:nvSpPr>
          <p:spPr bwMode="auto">
            <a:xfrm>
              <a:off x="3408" y="264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1" name="Line 59"/>
            <p:cNvSpPr>
              <a:spLocks noChangeShapeType="1"/>
            </p:cNvSpPr>
            <p:nvPr/>
          </p:nvSpPr>
          <p:spPr bwMode="auto">
            <a:xfrm>
              <a:off x="3504" y="254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6096" name="Group 60"/>
          <p:cNvGrpSpPr>
            <a:grpSpLocks/>
          </p:cNvGrpSpPr>
          <p:nvPr/>
        </p:nvGrpSpPr>
        <p:grpSpPr bwMode="auto">
          <a:xfrm>
            <a:off x="7696200" y="1295400"/>
            <a:ext cx="304800" cy="304800"/>
            <a:chOff x="3408" y="2544"/>
            <a:chExt cx="192" cy="192"/>
          </a:xfrm>
        </p:grpSpPr>
        <p:sp>
          <p:nvSpPr>
            <p:cNvPr id="46118" name="Line 61"/>
            <p:cNvSpPr>
              <a:spLocks noChangeShapeType="1"/>
            </p:cNvSpPr>
            <p:nvPr/>
          </p:nvSpPr>
          <p:spPr bwMode="auto">
            <a:xfrm>
              <a:off x="3408" y="264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9" name="Line 62"/>
            <p:cNvSpPr>
              <a:spLocks noChangeShapeType="1"/>
            </p:cNvSpPr>
            <p:nvPr/>
          </p:nvSpPr>
          <p:spPr bwMode="auto">
            <a:xfrm>
              <a:off x="3504" y="254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097" name="Rectangle 63"/>
          <p:cNvSpPr>
            <a:spLocks noChangeArrowheads="1"/>
          </p:cNvSpPr>
          <p:nvPr/>
        </p:nvSpPr>
        <p:spPr bwMode="auto">
          <a:xfrm>
            <a:off x="5943600" y="3810000"/>
            <a:ext cx="2514600" cy="76200"/>
          </a:xfrm>
          <a:prstGeom prst="rect">
            <a:avLst/>
          </a:prstGeom>
          <a:solidFill>
            <a:srgbClr val="66FF66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36306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6098" name="Line 64"/>
          <p:cNvSpPr>
            <a:spLocks noChangeShapeType="1"/>
          </p:cNvSpPr>
          <p:nvPr/>
        </p:nvSpPr>
        <p:spPr bwMode="auto">
          <a:xfrm flipV="1">
            <a:off x="7620000" y="1600200"/>
            <a:ext cx="0" cy="20574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9" name="Line 65"/>
          <p:cNvSpPr>
            <a:spLocks noChangeShapeType="1"/>
          </p:cNvSpPr>
          <p:nvPr/>
        </p:nvSpPr>
        <p:spPr bwMode="auto">
          <a:xfrm flipH="1">
            <a:off x="6477000" y="3733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0" name="Line 66"/>
          <p:cNvSpPr>
            <a:spLocks noChangeShapeType="1"/>
          </p:cNvSpPr>
          <p:nvPr/>
        </p:nvSpPr>
        <p:spPr bwMode="auto">
          <a:xfrm flipH="1">
            <a:off x="6934200" y="3733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1" name="Line 67"/>
          <p:cNvSpPr>
            <a:spLocks noChangeShapeType="1"/>
          </p:cNvSpPr>
          <p:nvPr/>
        </p:nvSpPr>
        <p:spPr bwMode="auto">
          <a:xfrm flipH="1">
            <a:off x="7391400" y="3733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2" name="Line 68"/>
          <p:cNvSpPr>
            <a:spLocks noChangeShapeType="1"/>
          </p:cNvSpPr>
          <p:nvPr/>
        </p:nvSpPr>
        <p:spPr bwMode="auto">
          <a:xfrm flipH="1">
            <a:off x="7848600" y="3733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3" name="Line 69"/>
          <p:cNvSpPr>
            <a:spLocks noChangeShapeType="1"/>
          </p:cNvSpPr>
          <p:nvPr/>
        </p:nvSpPr>
        <p:spPr bwMode="auto">
          <a:xfrm flipH="1">
            <a:off x="8229600" y="3733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4" name="Freeform 70"/>
          <p:cNvSpPr>
            <a:spLocks/>
          </p:cNvSpPr>
          <p:nvPr/>
        </p:nvSpPr>
        <p:spPr bwMode="auto">
          <a:xfrm>
            <a:off x="7086600" y="1676400"/>
            <a:ext cx="381000" cy="609600"/>
          </a:xfrm>
          <a:custGeom>
            <a:avLst/>
            <a:gdLst>
              <a:gd name="T0" fmla="*/ 0 w 240"/>
              <a:gd name="T1" fmla="*/ 0 h 384"/>
              <a:gd name="T2" fmla="*/ 152400 w 240"/>
              <a:gd name="T3" fmla="*/ 304800 h 384"/>
              <a:gd name="T4" fmla="*/ 381000 w 240"/>
              <a:gd name="T5" fmla="*/ 60960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384">
                <a:moveTo>
                  <a:pt x="0" y="0"/>
                </a:moveTo>
                <a:cubicBezTo>
                  <a:pt x="28" y="64"/>
                  <a:pt x="56" y="128"/>
                  <a:pt x="96" y="192"/>
                </a:cubicBezTo>
                <a:cubicBezTo>
                  <a:pt x="136" y="256"/>
                  <a:pt x="188" y="320"/>
                  <a:pt x="240" y="38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5" name="Freeform 71"/>
          <p:cNvSpPr>
            <a:spLocks/>
          </p:cNvSpPr>
          <p:nvPr/>
        </p:nvSpPr>
        <p:spPr bwMode="auto">
          <a:xfrm>
            <a:off x="7924800" y="1676400"/>
            <a:ext cx="381000" cy="609600"/>
          </a:xfrm>
          <a:custGeom>
            <a:avLst/>
            <a:gdLst>
              <a:gd name="T0" fmla="*/ 381000 w 240"/>
              <a:gd name="T1" fmla="*/ 0 h 384"/>
              <a:gd name="T2" fmla="*/ 152400 w 240"/>
              <a:gd name="T3" fmla="*/ 381000 h 384"/>
              <a:gd name="T4" fmla="*/ 0 w 240"/>
              <a:gd name="T5" fmla="*/ 60960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384">
                <a:moveTo>
                  <a:pt x="240" y="0"/>
                </a:moveTo>
                <a:cubicBezTo>
                  <a:pt x="188" y="88"/>
                  <a:pt x="136" y="176"/>
                  <a:pt x="96" y="240"/>
                </a:cubicBezTo>
                <a:cubicBezTo>
                  <a:pt x="56" y="304"/>
                  <a:pt x="28" y="344"/>
                  <a:pt x="0" y="38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6" name="Freeform 72"/>
          <p:cNvSpPr>
            <a:spLocks/>
          </p:cNvSpPr>
          <p:nvPr/>
        </p:nvSpPr>
        <p:spPr bwMode="auto">
          <a:xfrm>
            <a:off x="7010400" y="2514600"/>
            <a:ext cx="457200" cy="990600"/>
          </a:xfrm>
          <a:custGeom>
            <a:avLst/>
            <a:gdLst>
              <a:gd name="T0" fmla="*/ 457200 w 288"/>
              <a:gd name="T1" fmla="*/ 0 h 624"/>
              <a:gd name="T2" fmla="*/ 152400 w 288"/>
              <a:gd name="T3" fmla="*/ 533400 h 624"/>
              <a:gd name="T4" fmla="*/ 0 w 288"/>
              <a:gd name="T5" fmla="*/ 99060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8" h="624">
                <a:moveTo>
                  <a:pt x="288" y="0"/>
                </a:moveTo>
                <a:cubicBezTo>
                  <a:pt x="216" y="116"/>
                  <a:pt x="144" y="232"/>
                  <a:pt x="96" y="336"/>
                </a:cubicBezTo>
                <a:cubicBezTo>
                  <a:pt x="48" y="440"/>
                  <a:pt x="24" y="532"/>
                  <a:pt x="0" y="624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7" name="Freeform 73"/>
          <p:cNvSpPr>
            <a:spLocks/>
          </p:cNvSpPr>
          <p:nvPr/>
        </p:nvSpPr>
        <p:spPr bwMode="auto">
          <a:xfrm>
            <a:off x="7848600" y="2514600"/>
            <a:ext cx="444500" cy="1066800"/>
          </a:xfrm>
          <a:custGeom>
            <a:avLst/>
            <a:gdLst>
              <a:gd name="T0" fmla="*/ 0 w 280"/>
              <a:gd name="T1" fmla="*/ 0 h 672"/>
              <a:gd name="T2" fmla="*/ 381000 w 280"/>
              <a:gd name="T3" fmla="*/ 685800 h 672"/>
              <a:gd name="T4" fmla="*/ 381000 w 280"/>
              <a:gd name="T5" fmla="*/ 1066800 h 6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0" h="672">
                <a:moveTo>
                  <a:pt x="0" y="0"/>
                </a:moveTo>
                <a:cubicBezTo>
                  <a:pt x="100" y="160"/>
                  <a:pt x="200" y="320"/>
                  <a:pt x="240" y="432"/>
                </a:cubicBezTo>
                <a:cubicBezTo>
                  <a:pt x="280" y="544"/>
                  <a:pt x="232" y="632"/>
                  <a:pt x="240" y="67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108" name="Object 74"/>
          <p:cNvGraphicFramePr>
            <a:graphicFrameLocks noChangeAspect="1"/>
          </p:cNvGraphicFramePr>
          <p:nvPr/>
        </p:nvGraphicFramePr>
        <p:xfrm>
          <a:off x="8686800" y="1905000"/>
          <a:ext cx="3841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1" name="公式" r:id="rId13" imgW="129717" imgH="159926" progId="Equation.3">
                  <p:embed/>
                </p:oleObj>
              </mc:Choice>
              <mc:Fallback>
                <p:oleObj name="公式" r:id="rId13" imgW="129717" imgH="159926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1905000"/>
                        <a:ext cx="3841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9" name="Line 75"/>
          <p:cNvSpPr>
            <a:spLocks noChangeShapeType="1"/>
          </p:cNvSpPr>
          <p:nvPr/>
        </p:nvSpPr>
        <p:spPr bwMode="auto">
          <a:xfrm>
            <a:off x="7620000" y="2362200"/>
            <a:ext cx="762000" cy="7620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6110" name="Object 76"/>
          <p:cNvGraphicFramePr>
            <a:graphicFrameLocks noChangeAspect="1"/>
          </p:cNvGraphicFramePr>
          <p:nvPr/>
        </p:nvGraphicFramePr>
        <p:xfrm>
          <a:off x="8153400" y="2514600"/>
          <a:ext cx="4143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2" name="公式" r:id="rId15" imgW="144603" imgH="159926" progId="Equation.3">
                  <p:embed/>
                </p:oleObj>
              </mc:Choice>
              <mc:Fallback>
                <p:oleObj name="公式" r:id="rId15" imgW="144603" imgH="159926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2514600"/>
                        <a:ext cx="41433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1" name="Oval 77"/>
          <p:cNvSpPr>
            <a:spLocks noChangeArrowheads="1"/>
          </p:cNvSpPr>
          <p:nvPr/>
        </p:nvSpPr>
        <p:spPr bwMode="auto">
          <a:xfrm>
            <a:off x="8305800" y="30480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6112" name="Object 78"/>
          <p:cNvGraphicFramePr>
            <a:graphicFrameLocks noChangeAspect="1"/>
          </p:cNvGraphicFramePr>
          <p:nvPr/>
        </p:nvGraphicFramePr>
        <p:xfrm>
          <a:off x="7620000" y="2743200"/>
          <a:ext cx="3841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3" name="公式" r:id="rId17" imgW="129717" imgH="159926" progId="Equation.3">
                  <p:embed/>
                </p:oleObj>
              </mc:Choice>
              <mc:Fallback>
                <p:oleObj name="公式" r:id="rId17" imgW="129717" imgH="159926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743200"/>
                        <a:ext cx="3841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3" name="Arc 79"/>
          <p:cNvSpPr>
            <a:spLocks/>
          </p:cNvSpPr>
          <p:nvPr/>
        </p:nvSpPr>
        <p:spPr bwMode="auto">
          <a:xfrm flipV="1">
            <a:off x="7620000" y="2590800"/>
            <a:ext cx="228600" cy="228600"/>
          </a:xfrm>
          <a:custGeom>
            <a:avLst/>
            <a:gdLst>
              <a:gd name="T0" fmla="*/ 0 w 21600"/>
              <a:gd name="T1" fmla="*/ 0 h 21600"/>
              <a:gd name="T2" fmla="*/ 228600 w 21600"/>
              <a:gd name="T3" fmla="*/ 228600 h 21600"/>
              <a:gd name="T4" fmla="*/ 0 w 21600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1856" name="Rectangle 80"/>
          <p:cNvSpPr>
            <a:spLocks noChangeArrowheads="1"/>
          </p:cNvSpPr>
          <p:nvPr/>
        </p:nvSpPr>
        <p:spPr bwMode="auto">
          <a:xfrm>
            <a:off x="0" y="5029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i="1">
                <a:latin typeface="Book Antiqua" panose="02040602050305030304" pitchFamily="18" charset="0"/>
                <a:ea typeface="楷体_GB2312" pitchFamily="49" charset="-122"/>
              </a:rPr>
              <a:t>即：</a:t>
            </a:r>
            <a:endParaRPr lang="zh-CN" altLang="en-US" sz="2800" b="1">
              <a:latin typeface="Book Antiqua" panose="02040602050305030304" pitchFamily="18" charset="0"/>
              <a:ea typeface="楷体_GB2312" pitchFamily="49" charset="-122"/>
            </a:endParaRPr>
          </a:p>
        </p:txBody>
      </p:sp>
      <p:graphicFrame>
        <p:nvGraphicFramePr>
          <p:cNvPr id="331857" name="Object 81"/>
          <p:cNvGraphicFramePr>
            <a:graphicFrameLocks noChangeAspect="1"/>
          </p:cNvGraphicFramePr>
          <p:nvPr/>
        </p:nvGraphicFramePr>
        <p:xfrm>
          <a:off x="533400" y="5486400"/>
          <a:ext cx="273367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4" name="公式" r:id="rId19" imgW="929711" imgH="388573" progId="Equation.3">
                  <p:embed/>
                </p:oleObj>
              </mc:Choice>
              <mc:Fallback>
                <p:oleObj name="公式" r:id="rId19" imgW="929711" imgH="388573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86400"/>
                        <a:ext cx="2733675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1858" name="Object 82"/>
          <p:cNvGraphicFramePr>
            <a:graphicFrameLocks noChangeAspect="1"/>
          </p:cNvGraphicFramePr>
          <p:nvPr/>
        </p:nvGraphicFramePr>
        <p:xfrm>
          <a:off x="4194175" y="5562600"/>
          <a:ext cx="49498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5" name="公式" r:id="rId21" imgW="1691853" imgH="274461" progId="Equation.3">
                  <p:embed/>
                </p:oleObj>
              </mc:Choice>
              <mc:Fallback>
                <p:oleObj name="公式" r:id="rId21" imgW="1691853" imgH="274461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5562600"/>
                        <a:ext cx="49498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7" name="Freeform 83"/>
          <p:cNvSpPr>
            <a:spLocks/>
          </p:cNvSpPr>
          <p:nvPr/>
        </p:nvSpPr>
        <p:spPr bwMode="auto">
          <a:xfrm>
            <a:off x="6553200" y="2438400"/>
            <a:ext cx="838200" cy="1143000"/>
          </a:xfrm>
          <a:custGeom>
            <a:avLst/>
            <a:gdLst>
              <a:gd name="T0" fmla="*/ 838200 w 528"/>
              <a:gd name="T1" fmla="*/ 0 h 720"/>
              <a:gd name="T2" fmla="*/ 152400 w 528"/>
              <a:gd name="T3" fmla="*/ 609600 h 720"/>
              <a:gd name="T4" fmla="*/ 0 w 528"/>
              <a:gd name="T5" fmla="*/ 1143000 h 7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8" h="720">
                <a:moveTo>
                  <a:pt x="528" y="0"/>
                </a:moveTo>
                <a:cubicBezTo>
                  <a:pt x="356" y="132"/>
                  <a:pt x="184" y="264"/>
                  <a:pt x="96" y="384"/>
                </a:cubicBezTo>
                <a:cubicBezTo>
                  <a:pt x="8" y="504"/>
                  <a:pt x="4" y="612"/>
                  <a:pt x="0" y="72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804" name="Object 4"/>
          <p:cNvGraphicFramePr>
            <a:graphicFrameLocks noChangeAspect="1"/>
          </p:cNvGraphicFramePr>
          <p:nvPr/>
        </p:nvGraphicFramePr>
        <p:xfrm>
          <a:off x="1676400" y="0"/>
          <a:ext cx="4767263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8" name="公式" r:id="rId3" imgW="1630609" imgH="434387" progId="Equation.3">
                  <p:embed/>
                </p:oleObj>
              </mc:Choice>
              <mc:Fallback>
                <p:oleObj name="公式" r:id="rId3" imgW="1630609" imgH="43438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0"/>
                        <a:ext cx="4767263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5" name="Object 5"/>
          <p:cNvGraphicFramePr>
            <a:graphicFrameLocks noChangeAspect="1"/>
          </p:cNvGraphicFramePr>
          <p:nvPr/>
        </p:nvGraphicFramePr>
        <p:xfrm>
          <a:off x="7391400" y="381000"/>
          <a:ext cx="14366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9" name="公式" r:id="rId5" imgW="487822" imgH="198104" progId="Equation.3">
                  <p:embed/>
                </p:oleObj>
              </mc:Choice>
              <mc:Fallback>
                <p:oleObj name="公式" r:id="rId5" imgW="487822" imgH="19810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81000"/>
                        <a:ext cx="14366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06" name="Object 6"/>
          <p:cNvGraphicFramePr>
            <a:graphicFrameLocks noChangeAspect="1"/>
          </p:cNvGraphicFramePr>
          <p:nvPr/>
        </p:nvGraphicFramePr>
        <p:xfrm>
          <a:off x="1676400" y="1524000"/>
          <a:ext cx="16764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0" name="公式" r:id="rId7" imgW="540985" imgH="274461" progId="Equation.3">
                  <p:embed/>
                </p:oleObj>
              </mc:Choice>
              <mc:Fallback>
                <p:oleObj name="公式" r:id="rId7" imgW="540985" imgH="27446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16764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44" name="Object 44"/>
          <p:cNvGraphicFramePr>
            <a:graphicFrameLocks noChangeAspect="1"/>
          </p:cNvGraphicFramePr>
          <p:nvPr/>
        </p:nvGraphicFramePr>
        <p:xfrm>
          <a:off x="1752600" y="2514600"/>
          <a:ext cx="49498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1" name="公式" r:id="rId9" imgW="1691853" imgH="274461" progId="Equation.3">
                  <p:embed/>
                </p:oleObj>
              </mc:Choice>
              <mc:Fallback>
                <p:oleObj name="公式" r:id="rId9" imgW="1691853" imgH="27446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14600"/>
                        <a:ext cx="49498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46" name="Rectangle 46"/>
          <p:cNvSpPr>
            <a:spLocks noChangeArrowheads="1"/>
          </p:cNvSpPr>
          <p:nvPr/>
        </p:nvSpPr>
        <p:spPr bwMode="auto">
          <a:xfrm>
            <a:off x="76200" y="4572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泛定方程</a:t>
            </a:r>
          </a:p>
        </p:txBody>
      </p:sp>
      <p:sp>
        <p:nvSpPr>
          <p:cNvPr id="332847" name="AutoShape 47"/>
          <p:cNvSpPr>
            <a:spLocks/>
          </p:cNvSpPr>
          <p:nvPr/>
        </p:nvSpPr>
        <p:spPr bwMode="auto">
          <a:xfrm>
            <a:off x="1295400" y="19050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32848" name="Rectangle 48"/>
          <p:cNvSpPr>
            <a:spLocks noChangeArrowheads="1"/>
          </p:cNvSpPr>
          <p:nvPr/>
        </p:nvSpPr>
        <p:spPr bwMode="auto">
          <a:xfrm>
            <a:off x="0" y="2133600"/>
            <a:ext cx="106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sp>
        <p:nvSpPr>
          <p:cNvPr id="332849" name="Line 49"/>
          <p:cNvSpPr>
            <a:spLocks noChangeShapeType="1"/>
          </p:cNvSpPr>
          <p:nvPr/>
        </p:nvSpPr>
        <p:spPr bwMode="auto">
          <a:xfrm flipH="1">
            <a:off x="0" y="3352800"/>
            <a:ext cx="70866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2850" name="Rectangle 50"/>
          <p:cNvSpPr>
            <a:spLocks noChangeArrowheads="1"/>
          </p:cNvSpPr>
          <p:nvPr/>
        </p:nvSpPr>
        <p:spPr bwMode="auto">
          <a:xfrm>
            <a:off x="228600" y="3581400"/>
            <a:ext cx="936625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332851" name="Object 51"/>
          <p:cNvGraphicFramePr>
            <a:graphicFrameLocks noChangeAspect="1"/>
          </p:cNvGraphicFramePr>
          <p:nvPr/>
        </p:nvGraphicFramePr>
        <p:xfrm>
          <a:off x="1295400" y="3505200"/>
          <a:ext cx="281463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2" name="公式" r:id="rId11" imgW="906745" imgH="198104" progId="Equation.3">
                  <p:embed/>
                </p:oleObj>
              </mc:Choice>
              <mc:Fallback>
                <p:oleObj name="公式" r:id="rId11" imgW="906745" imgH="198104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05200"/>
                        <a:ext cx="281463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52" name="Object 52"/>
          <p:cNvGraphicFramePr>
            <a:graphicFrameLocks noChangeAspect="1"/>
          </p:cNvGraphicFramePr>
          <p:nvPr/>
        </p:nvGraphicFramePr>
        <p:xfrm>
          <a:off x="1219200" y="4038600"/>
          <a:ext cx="569118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3" name="公式" r:id="rId13" imgW="1950862" imgH="434387" progId="Equation.3">
                  <p:embed/>
                </p:oleObj>
              </mc:Choice>
              <mc:Fallback>
                <p:oleObj name="公式" r:id="rId13" imgW="1950862" imgH="434387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5691188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53" name="Object 53"/>
          <p:cNvGraphicFramePr>
            <a:graphicFrameLocks noChangeAspect="1"/>
          </p:cNvGraphicFramePr>
          <p:nvPr/>
        </p:nvGraphicFramePr>
        <p:xfrm>
          <a:off x="1223963" y="5486400"/>
          <a:ext cx="506253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4" name="公式" r:id="rId15" imgW="1729705" imgH="434387" progId="Equation.3">
                  <p:embed/>
                </p:oleObj>
              </mc:Choice>
              <mc:Fallback>
                <p:oleObj name="公式" r:id="rId15" imgW="1729705" imgH="434387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486400"/>
                        <a:ext cx="5062537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2855" name="Object 55"/>
          <p:cNvGraphicFramePr>
            <a:graphicFrameLocks noChangeAspect="1"/>
          </p:cNvGraphicFramePr>
          <p:nvPr/>
        </p:nvGraphicFramePr>
        <p:xfrm>
          <a:off x="6324600" y="5943600"/>
          <a:ext cx="7762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5" name="公式" r:id="rId17" imgW="243698" imgH="167561" progId="Equation.3">
                  <p:embed/>
                </p:oleObj>
              </mc:Choice>
              <mc:Fallback>
                <p:oleObj name="公式" r:id="rId17" imgW="243698" imgH="167561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943600"/>
                        <a:ext cx="7762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56" name="Rectangle 56"/>
          <p:cNvSpPr>
            <a:spLocks noChangeArrowheads="1"/>
          </p:cNvSpPr>
          <p:nvPr/>
        </p:nvSpPr>
        <p:spPr bwMode="auto">
          <a:xfrm>
            <a:off x="6248400" y="5562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31" name="AutoShape 7"/>
          <p:cNvSpPr>
            <a:spLocks/>
          </p:cNvSpPr>
          <p:nvPr/>
        </p:nvSpPr>
        <p:spPr bwMode="auto">
          <a:xfrm>
            <a:off x="2030413" y="51054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33833" name="Line 9"/>
          <p:cNvSpPr>
            <a:spLocks noChangeShapeType="1"/>
          </p:cNvSpPr>
          <p:nvPr/>
        </p:nvSpPr>
        <p:spPr bwMode="auto">
          <a:xfrm flipH="1">
            <a:off x="3200400" y="1371600"/>
            <a:ext cx="57912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3834" name="Rectangle 10"/>
          <p:cNvSpPr>
            <a:spLocks noChangeArrowheads="1"/>
          </p:cNvSpPr>
          <p:nvPr/>
        </p:nvSpPr>
        <p:spPr bwMode="auto">
          <a:xfrm>
            <a:off x="277813" y="3276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因为</a:t>
            </a:r>
          </a:p>
        </p:txBody>
      </p:sp>
      <p:graphicFrame>
        <p:nvGraphicFramePr>
          <p:cNvPr id="333837" name="Object 13"/>
          <p:cNvGraphicFramePr>
            <a:graphicFrameLocks noChangeAspect="1"/>
          </p:cNvGraphicFramePr>
          <p:nvPr/>
        </p:nvGraphicFramePr>
        <p:xfrm>
          <a:off x="609600" y="76200"/>
          <a:ext cx="506253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1" name="公式" r:id="rId3" imgW="1729705" imgH="434387" progId="Equation.3">
                  <p:embed/>
                </p:oleObj>
              </mc:Choice>
              <mc:Fallback>
                <p:oleObj name="公式" r:id="rId3" imgW="1729705" imgH="43438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"/>
                        <a:ext cx="5062538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38" name="Line 14"/>
          <p:cNvSpPr>
            <a:spLocks noChangeShapeType="1"/>
          </p:cNvSpPr>
          <p:nvPr/>
        </p:nvSpPr>
        <p:spPr bwMode="auto">
          <a:xfrm flipH="1">
            <a:off x="4114800" y="3048000"/>
            <a:ext cx="5029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3839" name="Object 15"/>
          <p:cNvGraphicFramePr>
            <a:graphicFrameLocks noChangeAspect="1"/>
          </p:cNvGraphicFramePr>
          <p:nvPr/>
        </p:nvGraphicFramePr>
        <p:xfrm>
          <a:off x="5710238" y="533400"/>
          <a:ext cx="7762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2" name="公式" r:id="rId5" imgW="243698" imgH="167561" progId="Equation.3">
                  <p:embed/>
                </p:oleObj>
              </mc:Choice>
              <mc:Fallback>
                <p:oleObj name="公式" r:id="rId5" imgW="243698" imgH="16756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8" y="533400"/>
                        <a:ext cx="7762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2" name="Object 18"/>
          <p:cNvGraphicFramePr>
            <a:graphicFrameLocks noChangeAspect="1"/>
          </p:cNvGraphicFramePr>
          <p:nvPr/>
        </p:nvGraphicFramePr>
        <p:xfrm>
          <a:off x="838200" y="1676400"/>
          <a:ext cx="21431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3" name="公式" r:id="rId7" imgW="731520" imgH="167561" progId="Equation.3">
                  <p:embed/>
                </p:oleObj>
              </mc:Choice>
              <mc:Fallback>
                <p:oleObj name="公式" r:id="rId7" imgW="731520" imgH="16756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21431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3" name="Object 19"/>
          <p:cNvGraphicFramePr>
            <a:graphicFrameLocks noChangeAspect="1"/>
          </p:cNvGraphicFramePr>
          <p:nvPr/>
        </p:nvGraphicFramePr>
        <p:xfrm>
          <a:off x="838200" y="2438400"/>
          <a:ext cx="35845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4" name="公式" r:id="rId9" imgW="1226997" imgH="221011" progId="Equation.3">
                  <p:embed/>
                </p:oleObj>
              </mc:Choice>
              <mc:Fallback>
                <p:oleObj name="公式" r:id="rId9" imgW="1226997" imgH="22101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35845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4" name="Object 20"/>
          <p:cNvGraphicFramePr>
            <a:graphicFrameLocks noChangeAspect="1"/>
          </p:cNvGraphicFramePr>
          <p:nvPr/>
        </p:nvGraphicFramePr>
        <p:xfrm>
          <a:off x="1420813" y="3276600"/>
          <a:ext cx="40274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5" name="公式" r:id="rId11" imgW="1379255" imgH="198104" progId="Equation.3">
                  <p:embed/>
                </p:oleObj>
              </mc:Choice>
              <mc:Fallback>
                <p:oleObj name="公式" r:id="rId11" imgW="1379255" imgH="19810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3276600"/>
                        <a:ext cx="40274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5" name="Object 21"/>
          <p:cNvGraphicFramePr>
            <a:graphicFrameLocks noChangeAspect="1"/>
          </p:cNvGraphicFramePr>
          <p:nvPr/>
        </p:nvGraphicFramePr>
        <p:xfrm>
          <a:off x="1573213" y="3962400"/>
          <a:ext cx="33623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6" name="公式" r:id="rId13" imgW="1150443" imgH="198104" progId="Equation.3">
                  <p:embed/>
                </p:oleObj>
              </mc:Choice>
              <mc:Fallback>
                <p:oleObj name="公式" r:id="rId13" imgW="1150443" imgH="19810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962400"/>
                        <a:ext cx="33623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6" name="Object 22"/>
          <p:cNvGraphicFramePr>
            <a:graphicFrameLocks noChangeAspect="1"/>
          </p:cNvGraphicFramePr>
          <p:nvPr/>
        </p:nvGraphicFramePr>
        <p:xfrm>
          <a:off x="582613" y="5410200"/>
          <a:ext cx="1400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7" name="公式" r:id="rId15" imgW="472511" imgH="198104" progId="Equation.3">
                  <p:embed/>
                </p:oleObj>
              </mc:Choice>
              <mc:Fallback>
                <p:oleObj name="公式" r:id="rId15" imgW="472511" imgH="19810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5410200"/>
                        <a:ext cx="14001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7" name="Object 23"/>
          <p:cNvGraphicFramePr>
            <a:graphicFrameLocks noChangeAspect="1"/>
          </p:cNvGraphicFramePr>
          <p:nvPr/>
        </p:nvGraphicFramePr>
        <p:xfrm>
          <a:off x="2362200" y="4572000"/>
          <a:ext cx="59928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8" name="公式" r:id="rId17" imgW="2293655" imgH="243919" progId="Equation.3">
                  <p:embed/>
                </p:oleObj>
              </mc:Choice>
              <mc:Fallback>
                <p:oleObj name="公式" r:id="rId17" imgW="2293655" imgH="24391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572000"/>
                        <a:ext cx="59928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8" name="Object 24"/>
          <p:cNvGraphicFramePr>
            <a:graphicFrameLocks noChangeAspect="1"/>
          </p:cNvGraphicFramePr>
          <p:nvPr/>
        </p:nvGraphicFramePr>
        <p:xfrm>
          <a:off x="4011613" y="5334000"/>
          <a:ext cx="433546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9" name="公式" r:id="rId19" imgW="1653575" imgH="198104" progId="Equation.3">
                  <p:embed/>
                </p:oleObj>
              </mc:Choice>
              <mc:Fallback>
                <p:oleObj name="公式" r:id="rId19" imgW="1653575" imgH="19810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5334000"/>
                        <a:ext cx="433546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49" name="Object 25"/>
          <p:cNvGraphicFramePr>
            <a:graphicFrameLocks noChangeAspect="1"/>
          </p:cNvGraphicFramePr>
          <p:nvPr/>
        </p:nvGraphicFramePr>
        <p:xfrm>
          <a:off x="2971800" y="5943600"/>
          <a:ext cx="2692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60" name="公式" r:id="rId21" imgW="1036462" imgH="243919" progId="Equation.3">
                  <p:embed/>
                </p:oleObj>
              </mc:Choice>
              <mc:Fallback>
                <p:oleObj name="公式" r:id="rId21" imgW="1036462" imgH="24391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943600"/>
                        <a:ext cx="2692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3850" name="Object 26"/>
          <p:cNvGraphicFramePr>
            <a:graphicFrameLocks noChangeAspect="1"/>
          </p:cNvGraphicFramePr>
          <p:nvPr/>
        </p:nvGraphicFramePr>
        <p:xfrm>
          <a:off x="7162800" y="5943600"/>
          <a:ext cx="12239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61" name="公式" r:id="rId23" imgW="464855" imgH="198104" progId="Equation.3">
                  <p:embed/>
                </p:oleObj>
              </mc:Choice>
              <mc:Fallback>
                <p:oleObj name="公式" r:id="rId23" imgW="464855" imgH="19810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943600"/>
                        <a:ext cx="12239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乘号 1"/>
          <p:cNvSpPr/>
          <p:nvPr/>
        </p:nvSpPr>
        <p:spPr bwMode="auto">
          <a:xfrm>
            <a:off x="8386763" y="5973762"/>
            <a:ext cx="801801" cy="701675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452661"/>
              </p:ext>
            </p:extLst>
          </p:nvPr>
        </p:nvGraphicFramePr>
        <p:xfrm>
          <a:off x="217933" y="259259"/>
          <a:ext cx="3919537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5" name="Equation" r:id="rId3" imgW="1371600" imgH="419040" progId="Equation.DSMT4">
                  <p:embed/>
                </p:oleObj>
              </mc:Choice>
              <mc:Fallback>
                <p:oleObj name="Equation" r:id="rId3" imgW="1371600" imgH="4190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933" y="259259"/>
                        <a:ext cx="3919537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426607"/>
              </p:ext>
            </p:extLst>
          </p:nvPr>
        </p:nvGraphicFramePr>
        <p:xfrm>
          <a:off x="0" y="1496814"/>
          <a:ext cx="675163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6" name="Equation" r:id="rId5" imgW="2361960" imgH="419040" progId="Equation.DSMT4">
                  <p:embed/>
                </p:oleObj>
              </mc:Choice>
              <mc:Fallback>
                <p:oleObj name="Equation" r:id="rId5" imgW="2361960" imgH="4190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496814"/>
                        <a:ext cx="6751638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794071"/>
              </p:ext>
            </p:extLst>
          </p:nvPr>
        </p:nvGraphicFramePr>
        <p:xfrm>
          <a:off x="92126" y="3435548"/>
          <a:ext cx="7335838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7" name="Equation" r:id="rId7" imgW="2565360" imgH="419040" progId="Equation.DSMT4">
                  <p:embed/>
                </p:oleObj>
              </mc:Choice>
              <mc:Fallback>
                <p:oleObj name="Equation" r:id="rId7" imgW="2565360" imgH="4190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26" y="3435548"/>
                        <a:ext cx="7335838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430333"/>
              </p:ext>
            </p:extLst>
          </p:nvPr>
        </p:nvGraphicFramePr>
        <p:xfrm>
          <a:off x="1476375" y="2754313"/>
          <a:ext cx="34464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8" name="Equation" r:id="rId9" imgW="1206360" imgH="241200" progId="Equation.DSMT4">
                  <p:embed/>
                </p:oleObj>
              </mc:Choice>
              <mc:Fallback>
                <p:oleObj name="Equation" r:id="rId9" imgW="1206360" imgH="241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6375" y="2754313"/>
                        <a:ext cx="3446463" cy="688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096789"/>
              </p:ext>
            </p:extLst>
          </p:nvPr>
        </p:nvGraphicFramePr>
        <p:xfrm>
          <a:off x="107784" y="4869160"/>
          <a:ext cx="45513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9" name="Equation" r:id="rId11" imgW="1600200" imgH="228600" progId="Equation.DSMT4">
                  <p:embed/>
                </p:oleObj>
              </mc:Choice>
              <mc:Fallback>
                <p:oleObj name="Equation" r:id="rId11" imgW="1600200" imgH="2286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784" y="4869160"/>
                        <a:ext cx="4551363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659725"/>
              </p:ext>
            </p:extLst>
          </p:nvPr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80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389813"/>
              </p:ext>
            </p:extLst>
          </p:nvPr>
        </p:nvGraphicFramePr>
        <p:xfrm>
          <a:off x="6988523" y="1508057"/>
          <a:ext cx="3984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81" name="Equation" r:id="rId15" imgW="139680" imgH="393480" progId="Equation.DSMT4">
                  <p:embed/>
                </p:oleObj>
              </mc:Choice>
              <mc:Fallback>
                <p:oleObj name="Equation" r:id="rId15" imgW="139680" imgH="39348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88523" y="1508057"/>
                        <a:ext cx="398462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596336" y="1599307"/>
            <a:ext cx="1547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洛比塔法则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51086" y="4865677"/>
            <a:ext cx="489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考试尽量别这么写啊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39952" y="5877272"/>
            <a:ext cx="445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贝塞尔方程</a:t>
            </a:r>
          </a:p>
        </p:txBody>
      </p:sp>
      <p:sp>
        <p:nvSpPr>
          <p:cNvPr id="2" name="右箭头 1"/>
          <p:cNvSpPr/>
          <p:nvPr/>
        </p:nvSpPr>
        <p:spPr bwMode="auto">
          <a:xfrm>
            <a:off x="1259632" y="5949280"/>
            <a:ext cx="2736304" cy="51276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365273"/>
      </p:ext>
    </p:extLst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AutoShape 2"/>
          <p:cNvSpPr>
            <a:spLocks/>
          </p:cNvSpPr>
          <p:nvPr/>
        </p:nvSpPr>
        <p:spPr bwMode="auto">
          <a:xfrm>
            <a:off x="1676400" y="12954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34851" name="Line 3"/>
          <p:cNvSpPr>
            <a:spLocks noChangeShapeType="1"/>
          </p:cNvSpPr>
          <p:nvPr/>
        </p:nvSpPr>
        <p:spPr bwMode="auto">
          <a:xfrm flipH="1">
            <a:off x="5029200" y="5257800"/>
            <a:ext cx="41148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854" name="Line 6"/>
          <p:cNvSpPr>
            <a:spLocks noChangeShapeType="1"/>
          </p:cNvSpPr>
          <p:nvPr/>
        </p:nvSpPr>
        <p:spPr bwMode="auto">
          <a:xfrm flipH="1">
            <a:off x="4114800" y="3048000"/>
            <a:ext cx="5029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157" name="Object 11"/>
          <p:cNvGraphicFramePr>
            <a:graphicFrameLocks noChangeAspect="1"/>
          </p:cNvGraphicFramePr>
          <p:nvPr/>
        </p:nvGraphicFramePr>
        <p:xfrm>
          <a:off x="1219200" y="152400"/>
          <a:ext cx="33623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17" name="公式" r:id="rId3" imgW="1150443" imgH="198104" progId="Equation.3">
                  <p:embed/>
                </p:oleObj>
              </mc:Choice>
              <mc:Fallback>
                <p:oleObj name="公式" r:id="rId3" imgW="1150443" imgH="19810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"/>
                        <a:ext cx="33623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12"/>
          <p:cNvGraphicFramePr>
            <a:graphicFrameLocks noChangeAspect="1"/>
          </p:cNvGraphicFramePr>
          <p:nvPr/>
        </p:nvGraphicFramePr>
        <p:xfrm>
          <a:off x="228600" y="1600200"/>
          <a:ext cx="1400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18" name="公式" r:id="rId5" imgW="472511" imgH="198104" progId="Equation.3">
                  <p:embed/>
                </p:oleObj>
              </mc:Choice>
              <mc:Fallback>
                <p:oleObj name="公式" r:id="rId5" imgW="472511" imgH="19810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14001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13"/>
          <p:cNvGraphicFramePr>
            <a:graphicFrameLocks noChangeAspect="1"/>
          </p:cNvGraphicFramePr>
          <p:nvPr/>
        </p:nvGraphicFramePr>
        <p:xfrm>
          <a:off x="2133600" y="838200"/>
          <a:ext cx="59928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19" name="公式" r:id="rId7" imgW="2293655" imgH="243919" progId="Equation.3">
                  <p:embed/>
                </p:oleObj>
              </mc:Choice>
              <mc:Fallback>
                <p:oleObj name="公式" r:id="rId7" imgW="2293655" imgH="24391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838200"/>
                        <a:ext cx="59928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14"/>
          <p:cNvGraphicFramePr>
            <a:graphicFrameLocks noChangeAspect="1"/>
          </p:cNvGraphicFramePr>
          <p:nvPr/>
        </p:nvGraphicFramePr>
        <p:xfrm>
          <a:off x="3886200" y="1600200"/>
          <a:ext cx="43354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0" name="公式" r:id="rId9" imgW="1653575" imgH="198104" progId="Equation.3">
                  <p:embed/>
                </p:oleObj>
              </mc:Choice>
              <mc:Fallback>
                <p:oleObj name="公式" r:id="rId9" imgW="1653575" imgH="19810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00200"/>
                        <a:ext cx="43354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15"/>
          <p:cNvGraphicFramePr>
            <a:graphicFrameLocks noChangeAspect="1"/>
          </p:cNvGraphicFramePr>
          <p:nvPr/>
        </p:nvGraphicFramePr>
        <p:xfrm>
          <a:off x="2617788" y="2133600"/>
          <a:ext cx="2692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1" name="公式" r:id="rId11" imgW="1036462" imgH="243919" progId="Equation.3">
                  <p:embed/>
                </p:oleObj>
              </mc:Choice>
              <mc:Fallback>
                <p:oleObj name="公式" r:id="rId11" imgW="1036462" imgH="24391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2133600"/>
                        <a:ext cx="2692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6"/>
          <p:cNvGraphicFramePr>
            <a:graphicFrameLocks noChangeAspect="1"/>
          </p:cNvGraphicFramePr>
          <p:nvPr/>
        </p:nvGraphicFramePr>
        <p:xfrm>
          <a:off x="6934200" y="2362200"/>
          <a:ext cx="12239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2" name="公式" r:id="rId13" imgW="464855" imgH="198104" progId="Equation.3">
                  <p:embed/>
                </p:oleObj>
              </mc:Choice>
              <mc:Fallback>
                <p:oleObj name="公式" r:id="rId13" imgW="464855" imgH="19810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362200"/>
                        <a:ext cx="12239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67" name="Object 19"/>
          <p:cNvGraphicFramePr>
            <a:graphicFrameLocks noChangeAspect="1"/>
          </p:cNvGraphicFramePr>
          <p:nvPr/>
        </p:nvGraphicFramePr>
        <p:xfrm>
          <a:off x="0" y="3733800"/>
          <a:ext cx="914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3" name="公式" r:id="rId15" imgW="4084178" imgH="243919" progId="Equation.3">
                  <p:embed/>
                </p:oleObj>
              </mc:Choice>
              <mc:Fallback>
                <p:oleObj name="公式" r:id="rId15" imgW="4084178" imgH="24391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33800"/>
                        <a:ext cx="914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71" name="AutoShape 23"/>
          <p:cNvSpPr>
            <a:spLocks noChangeArrowheads="1"/>
          </p:cNvSpPr>
          <p:nvPr/>
        </p:nvSpPr>
        <p:spPr bwMode="auto">
          <a:xfrm>
            <a:off x="381000" y="4724400"/>
            <a:ext cx="1219200" cy="381000"/>
          </a:xfrm>
          <a:prstGeom prst="notchedRightArrow">
            <a:avLst>
              <a:gd name="adj1" fmla="val 50000"/>
              <a:gd name="adj2" fmla="val 80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34872" name="Object 24"/>
          <p:cNvGraphicFramePr>
            <a:graphicFrameLocks noChangeAspect="1"/>
          </p:cNvGraphicFramePr>
          <p:nvPr/>
        </p:nvGraphicFramePr>
        <p:xfrm>
          <a:off x="1905000" y="4572000"/>
          <a:ext cx="12493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4" name="公式" r:id="rId17" imgW="548640" imgH="243919" progId="Equation.3">
                  <p:embed/>
                </p:oleObj>
              </mc:Choice>
              <mc:Fallback>
                <p:oleObj name="公式" r:id="rId17" imgW="548640" imgH="24391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72000"/>
                        <a:ext cx="12493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73" name="Object 25"/>
          <p:cNvGraphicFramePr>
            <a:graphicFrameLocks noChangeAspect="1"/>
          </p:cNvGraphicFramePr>
          <p:nvPr/>
        </p:nvGraphicFramePr>
        <p:xfrm>
          <a:off x="4876800" y="4648200"/>
          <a:ext cx="1022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5" name="公式" r:id="rId19" imgW="449545" imgH="198104" progId="Equation.3">
                  <p:embed/>
                </p:oleObj>
              </mc:Choice>
              <mc:Fallback>
                <p:oleObj name="公式" r:id="rId19" imgW="449545" imgH="19810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648200"/>
                        <a:ext cx="10223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74" name="Object 26"/>
          <p:cNvGraphicFramePr>
            <a:graphicFrameLocks noChangeAspect="1"/>
          </p:cNvGraphicFramePr>
          <p:nvPr/>
        </p:nvGraphicFramePr>
        <p:xfrm>
          <a:off x="6477000" y="4724400"/>
          <a:ext cx="2101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6" name="公式" r:id="rId21" imgW="929711" imgH="198104" progId="Equation.3">
                  <p:embed/>
                </p:oleObj>
              </mc:Choice>
              <mc:Fallback>
                <p:oleObj name="公式" r:id="rId21" imgW="929711" imgH="19810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724400"/>
                        <a:ext cx="2101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76" name="Object 28"/>
          <p:cNvGraphicFramePr>
            <a:graphicFrameLocks noChangeAspect="1"/>
          </p:cNvGraphicFramePr>
          <p:nvPr/>
        </p:nvGraphicFramePr>
        <p:xfrm>
          <a:off x="1524000" y="5943600"/>
          <a:ext cx="39052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7" name="公式" r:id="rId23" imgW="1493662" imgH="198104" progId="Equation.3">
                  <p:embed/>
                </p:oleObj>
              </mc:Choice>
              <mc:Fallback>
                <p:oleObj name="公式" r:id="rId23" imgW="1493662" imgH="19810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943600"/>
                        <a:ext cx="39052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77" name="AutoShape 29"/>
          <p:cNvSpPr>
            <a:spLocks noChangeArrowheads="1"/>
          </p:cNvSpPr>
          <p:nvPr/>
        </p:nvSpPr>
        <p:spPr bwMode="auto">
          <a:xfrm>
            <a:off x="5791200" y="6019800"/>
            <a:ext cx="685800" cy="381000"/>
          </a:xfrm>
          <a:prstGeom prst="notchedRightArrow">
            <a:avLst>
              <a:gd name="adj1" fmla="val 50000"/>
              <a:gd name="adj2" fmla="val 45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34878" name="Object 30"/>
          <p:cNvGraphicFramePr>
            <a:graphicFrameLocks noChangeAspect="1"/>
          </p:cNvGraphicFramePr>
          <p:nvPr/>
        </p:nvGraphicFramePr>
        <p:xfrm>
          <a:off x="0" y="3124200"/>
          <a:ext cx="9588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8" name="公式" r:id="rId25" imgW="358105" imgH="167561" progId="Equation.3">
                  <p:embed/>
                </p:oleObj>
              </mc:Choice>
              <mc:Fallback>
                <p:oleObj name="公式" r:id="rId25" imgW="358105" imgH="167561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24200"/>
                        <a:ext cx="958850" cy="531813"/>
                      </a:xfrm>
                      <a:prstGeom prst="rect">
                        <a:avLst/>
                      </a:prstGeom>
                      <a:solidFill>
                        <a:srgbClr val="0066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79" name="Object 31"/>
          <p:cNvGraphicFramePr>
            <a:graphicFrameLocks noChangeAspect="1"/>
          </p:cNvGraphicFramePr>
          <p:nvPr/>
        </p:nvGraphicFramePr>
        <p:xfrm>
          <a:off x="0" y="5943600"/>
          <a:ext cx="9588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29" name="公式" r:id="rId27" imgW="358105" imgH="167561" progId="Equation.3">
                  <p:embed/>
                </p:oleObj>
              </mc:Choice>
              <mc:Fallback>
                <p:oleObj name="公式" r:id="rId27" imgW="358105" imgH="16756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943600"/>
                        <a:ext cx="958850" cy="531813"/>
                      </a:xfrm>
                      <a:prstGeom prst="rect">
                        <a:avLst/>
                      </a:prstGeom>
                      <a:solidFill>
                        <a:srgbClr val="0066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80" name="Object 32"/>
          <p:cNvGraphicFramePr>
            <a:graphicFrameLocks noChangeAspect="1"/>
          </p:cNvGraphicFramePr>
          <p:nvPr/>
        </p:nvGraphicFramePr>
        <p:xfrm>
          <a:off x="6705600" y="5943600"/>
          <a:ext cx="9937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30" name="公式" r:id="rId29" imgW="373415" imgH="167561" progId="Equation.3">
                  <p:embed/>
                </p:oleObj>
              </mc:Choice>
              <mc:Fallback>
                <p:oleObj name="公式" r:id="rId29" imgW="373415" imgH="167561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943600"/>
                        <a:ext cx="9937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AutoShape 2"/>
          <p:cNvSpPr>
            <a:spLocks/>
          </p:cNvSpPr>
          <p:nvPr/>
        </p:nvSpPr>
        <p:spPr bwMode="auto">
          <a:xfrm>
            <a:off x="2895600" y="2665413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35875" name="Object 3"/>
          <p:cNvGraphicFramePr>
            <a:graphicFrameLocks noChangeAspect="1"/>
          </p:cNvGraphicFramePr>
          <p:nvPr/>
        </p:nvGraphicFramePr>
        <p:xfrm>
          <a:off x="1371600" y="2894013"/>
          <a:ext cx="1400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3" name="公式" r:id="rId3" imgW="472511" imgH="198104" progId="Equation.3">
                  <p:embed/>
                </p:oleObj>
              </mc:Choice>
              <mc:Fallback>
                <p:oleObj name="公式" r:id="rId3" imgW="472511" imgH="19810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94013"/>
                        <a:ext cx="14001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6" name="Object 4"/>
          <p:cNvGraphicFramePr>
            <a:graphicFrameLocks noChangeAspect="1"/>
          </p:cNvGraphicFramePr>
          <p:nvPr/>
        </p:nvGraphicFramePr>
        <p:xfrm>
          <a:off x="4953000" y="3200400"/>
          <a:ext cx="344328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4" name="公式" r:id="rId5" imgW="1310782" imgH="198104" progId="Equation.3">
                  <p:embed/>
                </p:oleObj>
              </mc:Choice>
              <mc:Fallback>
                <p:oleObj name="公式" r:id="rId5" imgW="1310782" imgH="19810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00400"/>
                        <a:ext cx="3443288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7" name="Object 5"/>
          <p:cNvGraphicFramePr>
            <a:graphicFrameLocks noChangeAspect="1"/>
          </p:cNvGraphicFramePr>
          <p:nvPr/>
        </p:nvGraphicFramePr>
        <p:xfrm>
          <a:off x="3276600" y="2513013"/>
          <a:ext cx="52641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5" name="公式" r:id="rId7" imgW="2011680" imgH="198104" progId="Equation.3">
                  <p:embed/>
                </p:oleObj>
              </mc:Choice>
              <mc:Fallback>
                <p:oleObj name="公式" r:id="rId7" imgW="2011680" imgH="19810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13013"/>
                        <a:ext cx="52641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Line 6"/>
          <p:cNvSpPr>
            <a:spLocks noChangeShapeType="1"/>
          </p:cNvSpPr>
          <p:nvPr/>
        </p:nvSpPr>
        <p:spPr bwMode="auto">
          <a:xfrm flipH="1">
            <a:off x="5715000" y="2209800"/>
            <a:ext cx="3429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381000" y="0"/>
          <a:ext cx="1022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6" name="公式" r:id="rId9" imgW="449545" imgH="198104" progId="Equation.3">
                  <p:embed/>
                </p:oleObj>
              </mc:Choice>
              <mc:Fallback>
                <p:oleObj name="公式" r:id="rId9" imgW="449545" imgH="19810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0"/>
                        <a:ext cx="10223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2057400" y="0"/>
          <a:ext cx="2101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7" name="公式" r:id="rId11" imgW="929711" imgH="198104" progId="Equation.3">
                  <p:embed/>
                </p:oleObj>
              </mc:Choice>
              <mc:Fallback>
                <p:oleObj name="公式" r:id="rId11" imgW="929711" imgH="19810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0"/>
                        <a:ext cx="2101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AutoShape 9"/>
          <p:cNvSpPr>
            <a:spLocks/>
          </p:cNvSpPr>
          <p:nvPr/>
        </p:nvSpPr>
        <p:spPr bwMode="auto">
          <a:xfrm>
            <a:off x="1676400" y="1295400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228600" y="1371600"/>
          <a:ext cx="1400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8" name="公式" r:id="rId13" imgW="472511" imgH="198104" progId="Equation.3">
                  <p:embed/>
                </p:oleObj>
              </mc:Choice>
              <mc:Fallback>
                <p:oleObj name="公式" r:id="rId13" imgW="472511" imgH="19810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371600"/>
                        <a:ext cx="14001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2133600" y="838200"/>
          <a:ext cx="59928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99" name="公式" r:id="rId15" imgW="2293655" imgH="243919" progId="Equation.3">
                  <p:embed/>
                </p:oleObj>
              </mc:Choice>
              <mc:Fallback>
                <p:oleObj name="公式" r:id="rId15" imgW="2293655" imgH="24391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838200"/>
                        <a:ext cx="59928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3810000" y="1524000"/>
          <a:ext cx="43354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0" name="公式" r:id="rId17" imgW="1653575" imgH="198104" progId="Equation.3">
                  <p:embed/>
                </p:oleObj>
              </mc:Choice>
              <mc:Fallback>
                <p:oleObj name="公式" r:id="rId17" imgW="1653575" imgH="19810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24000"/>
                        <a:ext cx="43354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5" name="AutoShape 13"/>
          <p:cNvSpPr>
            <a:spLocks noChangeArrowheads="1"/>
          </p:cNvSpPr>
          <p:nvPr/>
        </p:nvSpPr>
        <p:spPr bwMode="auto">
          <a:xfrm>
            <a:off x="381000" y="2971800"/>
            <a:ext cx="685800" cy="381000"/>
          </a:xfrm>
          <a:prstGeom prst="notchedRightArrow">
            <a:avLst>
              <a:gd name="adj1" fmla="val 50000"/>
              <a:gd name="adj2" fmla="val 45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6477000" y="0"/>
          <a:ext cx="9937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1" name="公式" r:id="rId19" imgW="373415" imgH="167561" progId="Equation.3">
                  <p:embed/>
                </p:oleObj>
              </mc:Choice>
              <mc:Fallback>
                <p:oleObj name="公式" r:id="rId19" imgW="373415" imgH="16756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0"/>
                        <a:ext cx="9937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Line 15"/>
          <p:cNvSpPr>
            <a:spLocks noChangeShapeType="1"/>
          </p:cNvSpPr>
          <p:nvPr/>
        </p:nvSpPr>
        <p:spPr bwMode="auto">
          <a:xfrm flipH="1">
            <a:off x="0" y="685800"/>
            <a:ext cx="9144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H="1" flipV="1">
            <a:off x="4648200" y="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5889" name="Rectangle 17"/>
          <p:cNvSpPr>
            <a:spLocks noChangeArrowheads="1"/>
          </p:cNvSpPr>
          <p:nvPr/>
        </p:nvSpPr>
        <p:spPr bwMode="auto">
          <a:xfrm>
            <a:off x="0" y="42672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常微分方程</a:t>
            </a:r>
          </a:p>
        </p:txBody>
      </p:sp>
      <p:graphicFrame>
        <p:nvGraphicFramePr>
          <p:cNvPr id="335890" name="Object 18"/>
          <p:cNvGraphicFramePr>
            <a:graphicFrameLocks noChangeAspect="1"/>
          </p:cNvGraphicFramePr>
          <p:nvPr/>
        </p:nvGraphicFramePr>
        <p:xfrm>
          <a:off x="2362200" y="4114800"/>
          <a:ext cx="35845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2" name="公式" r:id="rId21" imgW="1226997" imgH="221011" progId="Equation.3">
                  <p:embed/>
                </p:oleObj>
              </mc:Choice>
              <mc:Fallback>
                <p:oleObj name="公式" r:id="rId21" imgW="1226997" imgH="22101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14800"/>
                        <a:ext cx="35845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92" name="Object 20"/>
          <p:cNvGraphicFramePr>
            <a:graphicFrameLocks noChangeAspect="1"/>
          </p:cNvGraphicFramePr>
          <p:nvPr/>
        </p:nvGraphicFramePr>
        <p:xfrm>
          <a:off x="2514600" y="4876800"/>
          <a:ext cx="38433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3" name="公式" r:id="rId23" imgW="1310782" imgH="221011" progId="Equation.3">
                  <p:embed/>
                </p:oleObj>
              </mc:Choice>
              <mc:Fallback>
                <p:oleObj name="公式" r:id="rId23" imgW="1310782" imgH="22101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76800"/>
                        <a:ext cx="38433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93" name="Object 21"/>
          <p:cNvGraphicFramePr>
            <a:graphicFrameLocks noChangeAspect="1"/>
          </p:cNvGraphicFramePr>
          <p:nvPr/>
        </p:nvGraphicFramePr>
        <p:xfrm>
          <a:off x="609600" y="4953000"/>
          <a:ext cx="12255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4" name="公式" r:id="rId25" imgW="464855" imgH="198104" progId="Equation.3">
                  <p:embed/>
                </p:oleObj>
              </mc:Choice>
              <mc:Fallback>
                <p:oleObj name="公式" r:id="rId25" imgW="464855" imgH="19810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12255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95" name="Object 23"/>
          <p:cNvGraphicFramePr>
            <a:graphicFrameLocks noChangeAspect="1"/>
          </p:cNvGraphicFramePr>
          <p:nvPr/>
        </p:nvGraphicFramePr>
        <p:xfrm>
          <a:off x="1066800" y="5638800"/>
          <a:ext cx="14525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5" name="公式" r:id="rId27" imgW="396382" imgH="221011" progId="Equation.3">
                  <p:embed/>
                </p:oleObj>
              </mc:Choice>
              <mc:Fallback>
                <p:oleObj name="公式" r:id="rId27" imgW="396382" imgH="22101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638800"/>
                        <a:ext cx="14525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96" name="Rectangle 24"/>
          <p:cNvSpPr>
            <a:spLocks noChangeArrowheads="1"/>
          </p:cNvSpPr>
          <p:nvPr/>
        </p:nvSpPr>
        <p:spPr bwMode="auto">
          <a:xfrm>
            <a:off x="457200" y="5715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335897" name="Object 25"/>
          <p:cNvGraphicFramePr>
            <a:graphicFrameLocks noChangeAspect="1"/>
          </p:cNvGraphicFramePr>
          <p:nvPr/>
        </p:nvGraphicFramePr>
        <p:xfrm>
          <a:off x="4114800" y="5629275"/>
          <a:ext cx="29114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6" name="公式" r:id="rId29" imgW="807649" imgH="411480" progId="Equation.3">
                  <p:embed/>
                </p:oleObj>
              </mc:Choice>
              <mc:Fallback>
                <p:oleObj name="公式" r:id="rId29" imgW="807649" imgH="411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629275"/>
                        <a:ext cx="29114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98" name="Rectangle 26"/>
          <p:cNvSpPr>
            <a:spLocks noChangeArrowheads="1"/>
          </p:cNvSpPr>
          <p:nvPr/>
        </p:nvSpPr>
        <p:spPr bwMode="auto">
          <a:xfrm>
            <a:off x="3200400" y="5715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335899" name="Object 27"/>
          <p:cNvGraphicFramePr>
            <a:graphicFrameLocks noChangeAspect="1"/>
          </p:cNvGraphicFramePr>
          <p:nvPr/>
        </p:nvGraphicFramePr>
        <p:xfrm>
          <a:off x="6858000" y="5638800"/>
          <a:ext cx="200501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07" name="公式" r:id="rId31" imgW="548640" imgH="388573" progId="Equation.3">
                  <p:embed/>
                </p:oleObj>
              </mc:Choice>
              <mc:Fallback>
                <p:oleObj name="公式" r:id="rId31" imgW="548640" imgH="38857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638800"/>
                        <a:ext cx="200501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6"/>
          <p:cNvSpPr>
            <a:spLocks noChangeShapeType="1"/>
          </p:cNvSpPr>
          <p:nvPr/>
        </p:nvSpPr>
        <p:spPr bwMode="auto">
          <a:xfrm flipH="1">
            <a:off x="5562600" y="22860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3" name="Line 15"/>
          <p:cNvSpPr>
            <a:spLocks noChangeShapeType="1"/>
          </p:cNvSpPr>
          <p:nvPr/>
        </p:nvSpPr>
        <p:spPr bwMode="auto">
          <a:xfrm flipH="1">
            <a:off x="4114800" y="838200"/>
            <a:ext cx="5029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04" name="Object 19"/>
          <p:cNvGraphicFramePr>
            <a:graphicFrameLocks noChangeAspect="1"/>
          </p:cNvGraphicFramePr>
          <p:nvPr/>
        </p:nvGraphicFramePr>
        <p:xfrm>
          <a:off x="2133600" y="0"/>
          <a:ext cx="38433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7" name="公式" r:id="rId3" imgW="1310782" imgH="221011" progId="Equation.3">
                  <p:embed/>
                </p:oleObj>
              </mc:Choice>
              <mc:Fallback>
                <p:oleObj name="公式" r:id="rId3" imgW="1310782" imgH="22101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0"/>
                        <a:ext cx="38433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20"/>
          <p:cNvGraphicFramePr>
            <a:graphicFrameLocks noChangeAspect="1"/>
          </p:cNvGraphicFramePr>
          <p:nvPr/>
        </p:nvGraphicFramePr>
        <p:xfrm>
          <a:off x="0" y="0"/>
          <a:ext cx="12255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8" name="公式" r:id="rId5" imgW="464855" imgH="198104" progId="Equation.3">
                  <p:embed/>
                </p:oleObj>
              </mc:Choice>
              <mc:Fallback>
                <p:oleObj name="公式" r:id="rId5" imgW="464855" imgH="19810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255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22"/>
          <p:cNvGraphicFramePr>
            <a:graphicFrameLocks noChangeAspect="1"/>
          </p:cNvGraphicFramePr>
          <p:nvPr/>
        </p:nvGraphicFramePr>
        <p:xfrm>
          <a:off x="0" y="1143000"/>
          <a:ext cx="14525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9" name="公式" r:id="rId7" imgW="396382" imgH="221011" progId="Equation.3">
                  <p:embed/>
                </p:oleObj>
              </mc:Choice>
              <mc:Fallback>
                <p:oleObj name="公式" r:id="rId7" imgW="396382" imgH="22101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14525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24"/>
          <p:cNvGraphicFramePr>
            <a:graphicFrameLocks noChangeAspect="1"/>
          </p:cNvGraphicFramePr>
          <p:nvPr/>
        </p:nvGraphicFramePr>
        <p:xfrm>
          <a:off x="2438400" y="990600"/>
          <a:ext cx="29114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0" name="公式" r:id="rId9" imgW="807649" imgH="411480" progId="Equation.3">
                  <p:embed/>
                </p:oleObj>
              </mc:Choice>
              <mc:Fallback>
                <p:oleObj name="公式" r:id="rId9" imgW="807649" imgH="411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90600"/>
                        <a:ext cx="29114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26"/>
          <p:cNvGraphicFramePr>
            <a:graphicFrameLocks noChangeAspect="1"/>
          </p:cNvGraphicFramePr>
          <p:nvPr/>
        </p:nvGraphicFramePr>
        <p:xfrm>
          <a:off x="5257800" y="914400"/>
          <a:ext cx="200501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1" name="公式" r:id="rId11" imgW="548640" imgH="388573" progId="Equation.3">
                  <p:embed/>
                </p:oleObj>
              </mc:Choice>
              <mc:Fallback>
                <p:oleObj name="公式" r:id="rId11" imgW="548640" imgH="38857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914400"/>
                        <a:ext cx="200501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3" name="Object 27"/>
          <p:cNvGraphicFramePr>
            <a:graphicFrameLocks noChangeAspect="1"/>
          </p:cNvGraphicFramePr>
          <p:nvPr/>
        </p:nvGraphicFramePr>
        <p:xfrm>
          <a:off x="0" y="2590800"/>
          <a:ext cx="437515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2" name="公式" r:id="rId13" imgW="1211686" imgH="434387" progId="Equation.3">
                  <p:embed/>
                </p:oleObj>
              </mc:Choice>
              <mc:Fallback>
                <p:oleObj name="公式" r:id="rId13" imgW="1211686" imgH="43438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90800"/>
                        <a:ext cx="437515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4" name="Object 28"/>
          <p:cNvGraphicFramePr>
            <a:graphicFrameLocks noChangeAspect="1"/>
          </p:cNvGraphicFramePr>
          <p:nvPr/>
        </p:nvGraphicFramePr>
        <p:xfrm>
          <a:off x="4343400" y="2743200"/>
          <a:ext cx="38735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3" name="公式" r:id="rId15" imgW="1074314" imgH="411480" progId="Equation.3">
                  <p:embed/>
                </p:oleObj>
              </mc:Choice>
              <mc:Fallback>
                <p:oleObj name="公式" r:id="rId15" imgW="1074314" imgH="411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43200"/>
                        <a:ext cx="38735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7" name="Object 31"/>
          <p:cNvGraphicFramePr>
            <a:graphicFrameLocks noChangeAspect="1"/>
          </p:cNvGraphicFramePr>
          <p:nvPr/>
        </p:nvGraphicFramePr>
        <p:xfrm>
          <a:off x="1066800" y="4191000"/>
          <a:ext cx="304165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4" name="公式" r:id="rId17" imgW="982874" imgH="388573" progId="Equation.3">
                  <p:embed/>
                </p:oleObj>
              </mc:Choice>
              <mc:Fallback>
                <p:oleObj name="公式" r:id="rId17" imgW="982874" imgH="388573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304165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28" name="Object 32"/>
          <p:cNvGraphicFramePr>
            <a:graphicFrameLocks noChangeAspect="1"/>
          </p:cNvGraphicFramePr>
          <p:nvPr/>
        </p:nvGraphicFramePr>
        <p:xfrm>
          <a:off x="1066800" y="5257800"/>
          <a:ext cx="41338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5" name="公式" r:id="rId19" imgW="1340978" imgH="411480" progId="Equation.3">
                  <p:embed/>
                </p:oleObj>
              </mc:Choice>
              <mc:Fallback>
                <p:oleObj name="公式" r:id="rId19" imgW="1340978" imgH="411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257800"/>
                        <a:ext cx="413385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/>
          <p:cNvSpPr>
            <a:spLocks noChangeShapeType="1"/>
          </p:cNvSpPr>
          <p:nvPr/>
        </p:nvSpPr>
        <p:spPr bwMode="auto">
          <a:xfrm flipH="1">
            <a:off x="5562600" y="3505200"/>
            <a:ext cx="3581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23" name="AutoShape 3"/>
          <p:cNvSpPr>
            <a:spLocks noChangeArrowheads="1"/>
          </p:cNvSpPr>
          <p:nvPr/>
        </p:nvSpPr>
        <p:spPr bwMode="auto">
          <a:xfrm rot="5400000">
            <a:off x="457200" y="4953000"/>
            <a:ext cx="685800" cy="381000"/>
          </a:xfrm>
          <a:prstGeom prst="notchedRightArrow">
            <a:avLst>
              <a:gd name="adj1" fmla="val 50000"/>
              <a:gd name="adj2" fmla="val 45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 flipH="1">
            <a:off x="4114800" y="838200"/>
            <a:ext cx="5029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2133600" y="0"/>
          <a:ext cx="38433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7" name="公式" r:id="rId3" imgW="1310782" imgH="221011" progId="Equation.3">
                  <p:embed/>
                </p:oleObj>
              </mc:Choice>
              <mc:Fallback>
                <p:oleObj name="公式" r:id="rId3" imgW="1310782" imgH="22101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0"/>
                        <a:ext cx="38433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0" y="0"/>
          <a:ext cx="12255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8" name="公式" r:id="rId5" imgW="464855" imgH="198104" progId="Equation.3">
                  <p:embed/>
                </p:oleObj>
              </mc:Choice>
              <mc:Fallback>
                <p:oleObj name="公式" r:id="rId5" imgW="464855" imgH="19810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255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0" y="1143000"/>
          <a:ext cx="14525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9" name="公式" r:id="rId7" imgW="396382" imgH="221011" progId="Equation.3">
                  <p:embed/>
                </p:oleObj>
              </mc:Choice>
              <mc:Fallback>
                <p:oleObj name="公式" r:id="rId7" imgW="396382" imgH="22101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14525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2057400" y="914400"/>
          <a:ext cx="2827338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0" name="公式" r:id="rId9" imgW="777453" imgH="411480" progId="Equation.3">
                  <p:embed/>
                </p:oleObj>
              </mc:Choice>
              <mc:Fallback>
                <p:oleObj name="公式" r:id="rId9" imgW="777453" imgH="411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14400"/>
                        <a:ext cx="2827338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15"/>
          <p:cNvGraphicFramePr>
            <a:graphicFrameLocks noChangeAspect="1"/>
          </p:cNvGraphicFramePr>
          <p:nvPr/>
        </p:nvGraphicFramePr>
        <p:xfrm>
          <a:off x="2057400" y="2133600"/>
          <a:ext cx="5110163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1" name="公式" r:id="rId11" imgW="1653575" imgH="434387" progId="Equation.3">
                  <p:embed/>
                </p:oleObj>
              </mc:Choice>
              <mc:Fallback>
                <p:oleObj name="公式" r:id="rId11" imgW="1653575" imgH="43438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33600"/>
                        <a:ext cx="5110163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6" name="Object 16"/>
          <p:cNvGraphicFramePr>
            <a:graphicFrameLocks noChangeAspect="1"/>
          </p:cNvGraphicFramePr>
          <p:nvPr/>
        </p:nvGraphicFramePr>
        <p:xfrm>
          <a:off x="304800" y="3581400"/>
          <a:ext cx="8539163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2" name="公式" r:id="rId13" imgW="2926080" imgH="411480" progId="Equation.3">
                  <p:embed/>
                </p:oleObj>
              </mc:Choice>
              <mc:Fallback>
                <p:oleObj name="公式" r:id="rId13" imgW="2926080" imgH="411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81400"/>
                        <a:ext cx="8539163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37" name="Object 17"/>
          <p:cNvGraphicFramePr>
            <a:graphicFrameLocks noChangeAspect="1"/>
          </p:cNvGraphicFramePr>
          <p:nvPr/>
        </p:nvGraphicFramePr>
        <p:xfrm>
          <a:off x="228600" y="5624513"/>
          <a:ext cx="2514600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3" name="公式" r:id="rId15" imgW="982874" imgH="411480" progId="Equation.3">
                  <p:embed/>
                </p:oleObj>
              </mc:Choice>
              <mc:Fallback>
                <p:oleObj name="公式" r:id="rId15" imgW="982874" imgH="411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624513"/>
                        <a:ext cx="2514600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38" name="AutoShape 18"/>
          <p:cNvSpPr>
            <a:spLocks noChangeArrowheads="1"/>
          </p:cNvSpPr>
          <p:nvPr/>
        </p:nvSpPr>
        <p:spPr bwMode="auto">
          <a:xfrm>
            <a:off x="2971800" y="60198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37939" name="Object 19"/>
          <p:cNvGraphicFramePr>
            <a:graphicFrameLocks noChangeAspect="1"/>
          </p:cNvGraphicFramePr>
          <p:nvPr/>
        </p:nvGraphicFramePr>
        <p:xfrm>
          <a:off x="3962400" y="5562600"/>
          <a:ext cx="673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4" name="公式" r:id="rId17" imgW="259009" imgH="159926" progId="Equation.3">
                  <p:embed/>
                </p:oleObj>
              </mc:Choice>
              <mc:Fallback>
                <p:oleObj name="公式" r:id="rId17" imgW="259009" imgH="15992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562600"/>
                        <a:ext cx="6731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1" name="Object 21"/>
          <p:cNvGraphicFramePr>
            <a:graphicFrameLocks noChangeAspect="1"/>
          </p:cNvGraphicFramePr>
          <p:nvPr/>
        </p:nvGraphicFramePr>
        <p:xfrm>
          <a:off x="4648200" y="5486400"/>
          <a:ext cx="2286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5" name="公式" r:id="rId19" imgW="807649" imgH="198104" progId="Equation.3">
                  <p:embed/>
                </p:oleObj>
              </mc:Choice>
              <mc:Fallback>
                <p:oleObj name="公式" r:id="rId19" imgW="807649" imgH="19810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486400"/>
                        <a:ext cx="22860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2" name="Object 22"/>
          <p:cNvGraphicFramePr>
            <a:graphicFrameLocks noChangeAspect="1"/>
          </p:cNvGraphicFramePr>
          <p:nvPr/>
        </p:nvGraphicFramePr>
        <p:xfrm>
          <a:off x="4343400" y="6184900"/>
          <a:ext cx="26130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6" name="公式" r:id="rId21" imgW="922055" imgH="221011" progId="Equation.3">
                  <p:embed/>
                </p:oleObj>
              </mc:Choice>
              <mc:Fallback>
                <p:oleObj name="公式" r:id="rId21" imgW="922055" imgH="22101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6184900"/>
                        <a:ext cx="26130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43" name="Object 23"/>
          <p:cNvGraphicFramePr>
            <a:graphicFrameLocks noChangeAspect="1"/>
          </p:cNvGraphicFramePr>
          <p:nvPr/>
        </p:nvGraphicFramePr>
        <p:xfrm>
          <a:off x="7620000" y="6249988"/>
          <a:ext cx="12874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57" name="公式" r:id="rId23" imgW="487822" imgH="198104" progId="Equation.3">
                  <p:embed/>
                </p:oleObj>
              </mc:Choice>
              <mc:Fallback>
                <p:oleObj name="公式" r:id="rId23" imgW="487822" imgH="19810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249988"/>
                        <a:ext cx="128746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Line 4"/>
          <p:cNvSpPr>
            <a:spLocks noChangeShapeType="1"/>
          </p:cNvSpPr>
          <p:nvPr/>
        </p:nvSpPr>
        <p:spPr bwMode="auto">
          <a:xfrm flipH="1" flipV="1">
            <a:off x="1828800" y="83820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251" name="Object 5"/>
          <p:cNvGraphicFramePr>
            <a:graphicFrameLocks noChangeAspect="1"/>
          </p:cNvGraphicFramePr>
          <p:nvPr/>
        </p:nvGraphicFramePr>
        <p:xfrm>
          <a:off x="2133600" y="0"/>
          <a:ext cx="38433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5" name="公式" r:id="rId3" imgW="1310782" imgH="221011" progId="Equation.3">
                  <p:embed/>
                </p:oleObj>
              </mc:Choice>
              <mc:Fallback>
                <p:oleObj name="公式" r:id="rId3" imgW="1310782" imgH="22101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0"/>
                        <a:ext cx="384333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6"/>
          <p:cNvGraphicFramePr>
            <a:graphicFrameLocks noChangeAspect="1"/>
          </p:cNvGraphicFramePr>
          <p:nvPr/>
        </p:nvGraphicFramePr>
        <p:xfrm>
          <a:off x="0" y="0"/>
          <a:ext cx="12255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6" name="公式" r:id="rId5" imgW="464855" imgH="198104" progId="Equation.3">
                  <p:embed/>
                </p:oleObj>
              </mc:Choice>
              <mc:Fallback>
                <p:oleObj name="公式" r:id="rId5" imgW="464855" imgH="19810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255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7"/>
          <p:cNvGraphicFramePr>
            <a:graphicFrameLocks noChangeAspect="1"/>
          </p:cNvGraphicFramePr>
          <p:nvPr/>
        </p:nvGraphicFramePr>
        <p:xfrm>
          <a:off x="0" y="1143000"/>
          <a:ext cx="14525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7" name="公式" r:id="rId7" imgW="396382" imgH="221011" progId="Equation.3">
                  <p:embed/>
                </p:oleObj>
              </mc:Choice>
              <mc:Fallback>
                <p:oleObj name="公式" r:id="rId7" imgW="396382" imgH="22101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43000"/>
                        <a:ext cx="14525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93" name="Line 9"/>
          <p:cNvSpPr>
            <a:spLocks noChangeShapeType="1"/>
          </p:cNvSpPr>
          <p:nvPr/>
        </p:nvSpPr>
        <p:spPr bwMode="auto">
          <a:xfrm flipH="1">
            <a:off x="2971800" y="3810000"/>
            <a:ext cx="6172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255" name="Object 12"/>
          <p:cNvGraphicFramePr>
            <a:graphicFrameLocks noChangeAspect="1"/>
          </p:cNvGraphicFramePr>
          <p:nvPr/>
        </p:nvGraphicFramePr>
        <p:xfrm>
          <a:off x="2209800" y="838200"/>
          <a:ext cx="25146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8" name="公式" r:id="rId9" imgW="982874" imgH="411480" progId="Equation.3">
                  <p:embed/>
                </p:oleObj>
              </mc:Choice>
              <mc:Fallback>
                <p:oleObj name="公式" r:id="rId9" imgW="982874" imgH="411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0"/>
                        <a:ext cx="2514600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97" name="AutoShape 13"/>
          <p:cNvSpPr>
            <a:spLocks noChangeArrowheads="1"/>
          </p:cNvSpPr>
          <p:nvPr/>
        </p:nvSpPr>
        <p:spPr bwMode="auto">
          <a:xfrm>
            <a:off x="914400" y="46482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3257" name="Object 14"/>
          <p:cNvGraphicFramePr>
            <a:graphicFrameLocks noChangeAspect="1"/>
          </p:cNvGraphicFramePr>
          <p:nvPr/>
        </p:nvGraphicFramePr>
        <p:xfrm>
          <a:off x="2971800" y="2286000"/>
          <a:ext cx="673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9" name="公式" r:id="rId11" imgW="259009" imgH="159926" progId="Equation.3">
                  <p:embed/>
                </p:oleObj>
              </mc:Choice>
              <mc:Fallback>
                <p:oleObj name="公式" r:id="rId11" imgW="259009" imgH="15992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86000"/>
                        <a:ext cx="6731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5"/>
          <p:cNvGraphicFramePr>
            <a:graphicFrameLocks noChangeAspect="1"/>
          </p:cNvGraphicFramePr>
          <p:nvPr/>
        </p:nvGraphicFramePr>
        <p:xfrm>
          <a:off x="3581400" y="2209800"/>
          <a:ext cx="2286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0" name="公式" r:id="rId13" imgW="807649" imgH="198104" progId="Equation.3">
                  <p:embed/>
                </p:oleObj>
              </mc:Choice>
              <mc:Fallback>
                <p:oleObj name="公式" r:id="rId13" imgW="807649" imgH="19810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09800"/>
                        <a:ext cx="22860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6"/>
          <p:cNvGraphicFramePr>
            <a:graphicFrameLocks noChangeAspect="1"/>
          </p:cNvGraphicFramePr>
          <p:nvPr/>
        </p:nvGraphicFramePr>
        <p:xfrm>
          <a:off x="5791200" y="2209800"/>
          <a:ext cx="26130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1" name="公式" r:id="rId15" imgW="922055" imgH="221011" progId="Equation.3">
                  <p:embed/>
                </p:oleObj>
              </mc:Choice>
              <mc:Fallback>
                <p:oleObj name="公式" r:id="rId15" imgW="922055" imgH="22101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09800"/>
                        <a:ext cx="26130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7"/>
          <p:cNvGraphicFramePr>
            <a:graphicFrameLocks noChangeAspect="1"/>
          </p:cNvGraphicFramePr>
          <p:nvPr/>
        </p:nvGraphicFramePr>
        <p:xfrm>
          <a:off x="0" y="2362200"/>
          <a:ext cx="12874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2" name="公式" r:id="rId17" imgW="487822" imgH="198104" progId="Equation.3">
                  <p:embed/>
                </p:oleObj>
              </mc:Choice>
              <mc:Fallback>
                <p:oleObj name="公式" r:id="rId17" imgW="487822" imgH="19810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362200"/>
                        <a:ext cx="12874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602" name="Object 18"/>
          <p:cNvGraphicFramePr>
            <a:graphicFrameLocks noChangeAspect="1"/>
          </p:cNvGraphicFramePr>
          <p:nvPr/>
        </p:nvGraphicFramePr>
        <p:xfrm>
          <a:off x="0" y="3048000"/>
          <a:ext cx="12874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3" name="公式" r:id="rId19" imgW="487822" imgH="198104" progId="Equation.3">
                  <p:embed/>
                </p:oleObj>
              </mc:Choice>
              <mc:Fallback>
                <p:oleObj name="公式" r:id="rId19" imgW="487822" imgH="19810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48000"/>
                        <a:ext cx="12874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603" name="Object 19"/>
          <p:cNvGraphicFramePr>
            <a:graphicFrameLocks noChangeAspect="1"/>
          </p:cNvGraphicFramePr>
          <p:nvPr/>
        </p:nvGraphicFramePr>
        <p:xfrm>
          <a:off x="2895600" y="3124200"/>
          <a:ext cx="673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4" name="公式" r:id="rId21" imgW="259009" imgH="159926" progId="Equation.3">
                  <p:embed/>
                </p:oleObj>
              </mc:Choice>
              <mc:Fallback>
                <p:oleObj name="公式" r:id="rId21" imgW="259009" imgH="15992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24200"/>
                        <a:ext cx="6731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604" name="Object 20"/>
          <p:cNvGraphicFramePr>
            <a:graphicFrameLocks noChangeAspect="1"/>
          </p:cNvGraphicFramePr>
          <p:nvPr/>
        </p:nvGraphicFramePr>
        <p:xfrm>
          <a:off x="3581400" y="3124200"/>
          <a:ext cx="12890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5" name="公式" r:id="rId23" imgW="449545" imgH="167561" progId="Equation.3">
                  <p:embed/>
                </p:oleObj>
              </mc:Choice>
              <mc:Fallback>
                <p:oleObj name="公式" r:id="rId23" imgW="449545" imgH="16756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124200"/>
                        <a:ext cx="12890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605" name="Object 21"/>
          <p:cNvGraphicFramePr>
            <a:graphicFrameLocks noChangeAspect="1"/>
          </p:cNvGraphicFramePr>
          <p:nvPr/>
        </p:nvGraphicFramePr>
        <p:xfrm>
          <a:off x="5149850" y="3087688"/>
          <a:ext cx="22193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6" name="公式" r:id="rId25" imgW="777453" imgH="198104" progId="Equation.3">
                  <p:embed/>
                </p:oleObj>
              </mc:Choice>
              <mc:Fallback>
                <p:oleObj name="公式" r:id="rId25" imgW="777453" imgH="19810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850" y="3087688"/>
                        <a:ext cx="22193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606" name="Object 22"/>
          <p:cNvGraphicFramePr>
            <a:graphicFrameLocks noChangeAspect="1"/>
          </p:cNvGraphicFramePr>
          <p:nvPr/>
        </p:nvGraphicFramePr>
        <p:xfrm>
          <a:off x="2057400" y="4495800"/>
          <a:ext cx="673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7" name="公式" r:id="rId27" imgW="259009" imgH="159926" progId="Equation.3">
                  <p:embed/>
                </p:oleObj>
              </mc:Choice>
              <mc:Fallback>
                <p:oleObj name="公式" r:id="rId27" imgW="259009" imgH="15992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95800"/>
                        <a:ext cx="6731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608" name="Object 24"/>
          <p:cNvGraphicFramePr>
            <a:graphicFrameLocks noChangeAspect="1"/>
          </p:cNvGraphicFramePr>
          <p:nvPr/>
        </p:nvGraphicFramePr>
        <p:xfrm>
          <a:off x="3251200" y="4876800"/>
          <a:ext cx="18938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8" name="公式" r:id="rId29" imgW="663046" imgH="198104" progId="Equation.3">
                  <p:embed/>
                </p:oleObj>
              </mc:Choice>
              <mc:Fallback>
                <p:oleObj name="公式" r:id="rId29" imgW="663046" imgH="19810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4876800"/>
                        <a:ext cx="18938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609" name="Object 25"/>
          <p:cNvGraphicFramePr>
            <a:graphicFrameLocks noChangeAspect="1"/>
          </p:cNvGraphicFramePr>
          <p:nvPr/>
        </p:nvGraphicFramePr>
        <p:xfrm>
          <a:off x="3124200" y="3962400"/>
          <a:ext cx="2286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9" name="公式" r:id="rId31" imgW="807649" imgH="221011" progId="Equation.3">
                  <p:embed/>
                </p:oleObj>
              </mc:Choice>
              <mc:Fallback>
                <p:oleObj name="公式" r:id="rId31" imgW="807649" imgH="22101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62400"/>
                        <a:ext cx="2286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10" name="AutoShape 26"/>
          <p:cNvSpPr>
            <a:spLocks/>
          </p:cNvSpPr>
          <p:nvPr/>
        </p:nvSpPr>
        <p:spPr bwMode="auto">
          <a:xfrm>
            <a:off x="2743200" y="43434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23611" name="Object 27"/>
          <p:cNvGraphicFramePr>
            <a:graphicFrameLocks noChangeAspect="1"/>
          </p:cNvGraphicFramePr>
          <p:nvPr/>
        </p:nvGraphicFramePr>
        <p:xfrm>
          <a:off x="6324600" y="3962400"/>
          <a:ext cx="12874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10" name="公式" r:id="rId33" imgW="487822" imgH="198104" progId="Equation.3">
                  <p:embed/>
                </p:oleObj>
              </mc:Choice>
              <mc:Fallback>
                <p:oleObj name="公式" r:id="rId33" imgW="487822" imgH="19810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962400"/>
                        <a:ext cx="12874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612" name="Object 28"/>
          <p:cNvGraphicFramePr>
            <a:graphicFrameLocks noChangeAspect="1"/>
          </p:cNvGraphicFramePr>
          <p:nvPr/>
        </p:nvGraphicFramePr>
        <p:xfrm>
          <a:off x="6324600" y="4800600"/>
          <a:ext cx="12874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11" name="公式" r:id="rId35" imgW="487822" imgH="198104" progId="Equation.3">
                  <p:embed/>
                </p:oleObj>
              </mc:Choice>
              <mc:Fallback>
                <p:oleObj name="公式" r:id="rId35" imgW="487822" imgH="19810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800600"/>
                        <a:ext cx="12874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613" name="AutoShape 29"/>
          <p:cNvSpPr>
            <a:spLocks/>
          </p:cNvSpPr>
          <p:nvPr/>
        </p:nvSpPr>
        <p:spPr bwMode="auto">
          <a:xfrm>
            <a:off x="2438400" y="57150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23614" name="Object 30"/>
          <p:cNvGraphicFramePr>
            <a:graphicFrameLocks noChangeAspect="1"/>
          </p:cNvGraphicFramePr>
          <p:nvPr/>
        </p:nvGraphicFramePr>
        <p:xfrm>
          <a:off x="914400" y="5943600"/>
          <a:ext cx="1400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12" name="公式" r:id="rId37" imgW="472511" imgH="198104" progId="Equation.3">
                  <p:embed/>
                </p:oleObj>
              </mc:Choice>
              <mc:Fallback>
                <p:oleObj name="公式" r:id="rId37" imgW="472511" imgH="19810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943600"/>
                        <a:ext cx="14001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615" name="Object 31"/>
          <p:cNvGraphicFramePr>
            <a:graphicFrameLocks noChangeAspect="1"/>
          </p:cNvGraphicFramePr>
          <p:nvPr/>
        </p:nvGraphicFramePr>
        <p:xfrm>
          <a:off x="4462463" y="6249988"/>
          <a:ext cx="35099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13" name="公式" r:id="rId39" imgW="1340978" imgH="198104" progId="Equation.3">
                  <p:embed/>
                </p:oleObj>
              </mc:Choice>
              <mc:Fallback>
                <p:oleObj name="公式" r:id="rId39" imgW="1340978" imgH="198104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6249988"/>
                        <a:ext cx="3509962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616" name="Object 32"/>
          <p:cNvGraphicFramePr>
            <a:graphicFrameLocks noChangeAspect="1"/>
          </p:cNvGraphicFramePr>
          <p:nvPr/>
        </p:nvGraphicFramePr>
        <p:xfrm>
          <a:off x="2786063" y="5562600"/>
          <a:ext cx="53308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14" name="公式" r:id="rId41" imgW="2034646" imgH="198104" progId="Equation.3">
                  <p:embed/>
                </p:oleObj>
              </mc:Choice>
              <mc:Fallback>
                <p:oleObj name="公式" r:id="rId41" imgW="2034646" imgH="19810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5562600"/>
                        <a:ext cx="53308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Line 2"/>
          <p:cNvSpPr>
            <a:spLocks noChangeShapeType="1"/>
          </p:cNvSpPr>
          <p:nvPr/>
        </p:nvSpPr>
        <p:spPr bwMode="auto">
          <a:xfrm flipH="1">
            <a:off x="0" y="3048000"/>
            <a:ext cx="7239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275" name="Object 18"/>
          <p:cNvGraphicFramePr>
            <a:graphicFrameLocks noChangeAspect="1"/>
          </p:cNvGraphicFramePr>
          <p:nvPr/>
        </p:nvGraphicFramePr>
        <p:xfrm>
          <a:off x="1143000" y="533400"/>
          <a:ext cx="673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94" name="公式" r:id="rId3" imgW="259009" imgH="159926" progId="Equation.3">
                  <p:embed/>
                </p:oleObj>
              </mc:Choice>
              <mc:Fallback>
                <p:oleObj name="公式" r:id="rId3" imgW="259009" imgH="15992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"/>
                        <a:ext cx="6731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19"/>
          <p:cNvGraphicFramePr>
            <a:graphicFrameLocks noChangeAspect="1"/>
          </p:cNvGraphicFramePr>
          <p:nvPr/>
        </p:nvGraphicFramePr>
        <p:xfrm>
          <a:off x="2336800" y="914400"/>
          <a:ext cx="18923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95" name="公式" r:id="rId5" imgW="663046" imgH="198104" progId="Equation.3">
                  <p:embed/>
                </p:oleObj>
              </mc:Choice>
              <mc:Fallback>
                <p:oleObj name="公式" r:id="rId5" imgW="663046" imgH="19810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914400"/>
                        <a:ext cx="18923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20"/>
          <p:cNvGraphicFramePr>
            <a:graphicFrameLocks noChangeAspect="1"/>
          </p:cNvGraphicFramePr>
          <p:nvPr/>
        </p:nvGraphicFramePr>
        <p:xfrm>
          <a:off x="2209800" y="0"/>
          <a:ext cx="2286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96" name="公式" r:id="rId7" imgW="807649" imgH="221011" progId="Equation.3">
                  <p:embed/>
                </p:oleObj>
              </mc:Choice>
              <mc:Fallback>
                <p:oleObj name="公式" r:id="rId7" imgW="807649" imgH="22101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0"/>
                        <a:ext cx="2286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AutoShape 21"/>
          <p:cNvSpPr>
            <a:spLocks/>
          </p:cNvSpPr>
          <p:nvPr/>
        </p:nvSpPr>
        <p:spPr bwMode="auto">
          <a:xfrm>
            <a:off x="1828800" y="3810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4279" name="Object 22"/>
          <p:cNvGraphicFramePr>
            <a:graphicFrameLocks noChangeAspect="1"/>
          </p:cNvGraphicFramePr>
          <p:nvPr/>
        </p:nvGraphicFramePr>
        <p:xfrm>
          <a:off x="5410200" y="0"/>
          <a:ext cx="12874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97" name="公式" r:id="rId9" imgW="487822" imgH="198104" progId="Equation.3">
                  <p:embed/>
                </p:oleObj>
              </mc:Choice>
              <mc:Fallback>
                <p:oleObj name="公式" r:id="rId9" imgW="487822" imgH="19810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0"/>
                        <a:ext cx="12874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23"/>
          <p:cNvGraphicFramePr>
            <a:graphicFrameLocks noChangeAspect="1"/>
          </p:cNvGraphicFramePr>
          <p:nvPr/>
        </p:nvGraphicFramePr>
        <p:xfrm>
          <a:off x="5410200" y="838200"/>
          <a:ext cx="128746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98" name="公式" r:id="rId11" imgW="487822" imgH="198104" progId="Equation.3">
                  <p:embed/>
                </p:oleObj>
              </mc:Choice>
              <mc:Fallback>
                <p:oleObj name="公式" r:id="rId11" imgW="487822" imgH="19810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838200"/>
                        <a:ext cx="128746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AutoShape 24"/>
          <p:cNvSpPr>
            <a:spLocks/>
          </p:cNvSpPr>
          <p:nvPr/>
        </p:nvSpPr>
        <p:spPr bwMode="auto">
          <a:xfrm>
            <a:off x="1524000" y="17526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4282" name="Object 25"/>
          <p:cNvGraphicFramePr>
            <a:graphicFrameLocks noChangeAspect="1"/>
          </p:cNvGraphicFramePr>
          <p:nvPr/>
        </p:nvGraphicFramePr>
        <p:xfrm>
          <a:off x="0" y="1981200"/>
          <a:ext cx="14001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99" name="公式" r:id="rId13" imgW="472511" imgH="198104" progId="Equation.3">
                  <p:embed/>
                </p:oleObj>
              </mc:Choice>
              <mc:Fallback>
                <p:oleObj name="公式" r:id="rId13" imgW="472511" imgH="19810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81200"/>
                        <a:ext cx="14001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26"/>
          <p:cNvGraphicFramePr>
            <a:graphicFrameLocks noChangeAspect="1"/>
          </p:cNvGraphicFramePr>
          <p:nvPr/>
        </p:nvGraphicFramePr>
        <p:xfrm>
          <a:off x="3548063" y="2287588"/>
          <a:ext cx="35099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0" name="公式" r:id="rId15" imgW="1340978" imgH="198104" progId="Equation.3">
                  <p:embed/>
                </p:oleObj>
              </mc:Choice>
              <mc:Fallback>
                <p:oleObj name="公式" r:id="rId15" imgW="1340978" imgH="19810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2287588"/>
                        <a:ext cx="3509962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27"/>
          <p:cNvGraphicFramePr>
            <a:graphicFrameLocks noChangeAspect="1"/>
          </p:cNvGraphicFramePr>
          <p:nvPr/>
        </p:nvGraphicFramePr>
        <p:xfrm>
          <a:off x="1871663" y="1600200"/>
          <a:ext cx="53308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1" name="公式" r:id="rId17" imgW="2034646" imgH="198104" progId="Equation.3">
                  <p:embed/>
                </p:oleObj>
              </mc:Choice>
              <mc:Fallback>
                <p:oleObj name="公式" r:id="rId17" imgW="2034646" imgH="19810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1600200"/>
                        <a:ext cx="53308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80" name="Object 28"/>
          <p:cNvGraphicFramePr>
            <a:graphicFrameLocks noChangeAspect="1"/>
          </p:cNvGraphicFramePr>
          <p:nvPr/>
        </p:nvGraphicFramePr>
        <p:xfrm>
          <a:off x="1198563" y="3200400"/>
          <a:ext cx="2757487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2" name="公式" r:id="rId19" imgW="1059003" imgH="221011" progId="Equation.3">
                  <p:embed/>
                </p:oleObj>
              </mc:Choice>
              <mc:Fallback>
                <p:oleObj name="公式" r:id="rId19" imgW="1059003" imgH="221011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3200400"/>
                        <a:ext cx="2757487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81" name="Object 29"/>
          <p:cNvGraphicFramePr>
            <a:graphicFrameLocks noChangeAspect="1"/>
          </p:cNvGraphicFramePr>
          <p:nvPr/>
        </p:nvGraphicFramePr>
        <p:xfrm>
          <a:off x="1066800" y="3886200"/>
          <a:ext cx="5791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3" name="公式" r:id="rId21" imgW="2049957" imgH="236283" progId="Equation.3">
                  <p:embed/>
                </p:oleObj>
              </mc:Choice>
              <mc:Fallback>
                <p:oleObj name="公式" r:id="rId21" imgW="2049957" imgH="23628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86200"/>
                        <a:ext cx="5791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83" name="Object 31"/>
          <p:cNvGraphicFramePr>
            <a:graphicFrameLocks noChangeAspect="1"/>
          </p:cNvGraphicFramePr>
          <p:nvPr/>
        </p:nvGraphicFramePr>
        <p:xfrm>
          <a:off x="1828800" y="4724400"/>
          <a:ext cx="5486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4" name="公式" r:id="rId23" imgW="1935551" imgH="236283" progId="Equation.3">
                  <p:embed/>
                </p:oleObj>
              </mc:Choice>
              <mc:Fallback>
                <p:oleObj name="公式" r:id="rId23" imgW="1935551" imgH="236283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24400"/>
                        <a:ext cx="5486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Line 2"/>
          <p:cNvSpPr>
            <a:spLocks noChangeShapeType="1"/>
          </p:cNvSpPr>
          <p:nvPr/>
        </p:nvSpPr>
        <p:spPr bwMode="auto">
          <a:xfrm flipH="1">
            <a:off x="0" y="2819400"/>
            <a:ext cx="7391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8590" name="Object 14"/>
          <p:cNvGraphicFramePr>
            <a:graphicFrameLocks noChangeAspect="1"/>
          </p:cNvGraphicFramePr>
          <p:nvPr/>
        </p:nvGraphicFramePr>
        <p:xfrm>
          <a:off x="892175" y="228600"/>
          <a:ext cx="27590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1" name="公式" r:id="rId3" imgW="1059003" imgH="221011" progId="Equation.3">
                  <p:embed/>
                </p:oleObj>
              </mc:Choice>
              <mc:Fallback>
                <p:oleObj name="公式" r:id="rId3" imgW="1059003" imgH="22101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228600"/>
                        <a:ext cx="275907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1" name="Object 15"/>
          <p:cNvGraphicFramePr>
            <a:graphicFrameLocks noChangeAspect="1"/>
          </p:cNvGraphicFramePr>
          <p:nvPr/>
        </p:nvGraphicFramePr>
        <p:xfrm>
          <a:off x="762000" y="990600"/>
          <a:ext cx="5791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2" name="公式" r:id="rId5" imgW="2049957" imgH="236283" progId="Equation.3">
                  <p:embed/>
                </p:oleObj>
              </mc:Choice>
              <mc:Fallback>
                <p:oleObj name="公式" r:id="rId5" imgW="2049957" imgH="23628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0600"/>
                        <a:ext cx="5791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2" name="Object 16"/>
          <p:cNvGraphicFramePr>
            <a:graphicFrameLocks noChangeAspect="1"/>
          </p:cNvGraphicFramePr>
          <p:nvPr/>
        </p:nvGraphicFramePr>
        <p:xfrm>
          <a:off x="422275" y="2819400"/>
          <a:ext cx="814546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3" name="公式" r:id="rId7" imgW="3055797" imgH="426751" progId="Equation.3">
                  <p:embed/>
                </p:oleObj>
              </mc:Choice>
              <mc:Fallback>
                <p:oleObj name="公式" r:id="rId7" imgW="3055797" imgH="42675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819400"/>
                        <a:ext cx="8145463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3" name="Object 17"/>
          <p:cNvGraphicFramePr>
            <a:graphicFrameLocks noChangeAspect="1"/>
          </p:cNvGraphicFramePr>
          <p:nvPr/>
        </p:nvGraphicFramePr>
        <p:xfrm>
          <a:off x="1600200" y="1676400"/>
          <a:ext cx="5486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4" name="公式" r:id="rId9" imgW="1935551" imgH="236283" progId="Equation.3">
                  <p:embed/>
                </p:oleObj>
              </mc:Choice>
              <mc:Fallback>
                <p:oleObj name="公式" r:id="rId9" imgW="1935551" imgH="23628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676400"/>
                        <a:ext cx="5486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8594" name="Object 18"/>
          <p:cNvGraphicFramePr>
            <a:graphicFrameLocks noChangeAspect="1"/>
          </p:cNvGraphicFramePr>
          <p:nvPr/>
        </p:nvGraphicFramePr>
        <p:xfrm>
          <a:off x="914400" y="3962400"/>
          <a:ext cx="571341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5" name="公式" r:id="rId11" imgW="2141397" imgH="426751" progId="Equation.3">
                  <p:embed/>
                </p:oleObj>
              </mc:Choice>
              <mc:Fallback>
                <p:oleObj name="公式" r:id="rId11" imgW="2141397" imgH="42675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62400"/>
                        <a:ext cx="5713413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95" name="Rectangle 19"/>
          <p:cNvSpPr>
            <a:spLocks noChangeArrowheads="1"/>
          </p:cNvSpPr>
          <p:nvPr/>
        </p:nvSpPr>
        <p:spPr bwMode="auto">
          <a:xfrm>
            <a:off x="0" y="52578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下面确定系数</a:t>
            </a:r>
          </a:p>
        </p:txBody>
      </p:sp>
      <p:graphicFrame>
        <p:nvGraphicFramePr>
          <p:cNvPr id="408596" name="Object 20"/>
          <p:cNvGraphicFramePr>
            <a:graphicFrameLocks noChangeAspect="1"/>
          </p:cNvGraphicFramePr>
          <p:nvPr/>
        </p:nvGraphicFramePr>
        <p:xfrm>
          <a:off x="5791200" y="5334000"/>
          <a:ext cx="16764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6" name="公式" r:id="rId13" imgW="540985" imgH="274461" progId="Equation.3">
                  <p:embed/>
                </p:oleObj>
              </mc:Choice>
              <mc:Fallback>
                <p:oleObj name="公式" r:id="rId13" imgW="540985" imgH="27446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334000"/>
                        <a:ext cx="16764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8597" name="Rectangle 21"/>
          <p:cNvSpPr>
            <a:spLocks noChangeArrowheads="1"/>
          </p:cNvSpPr>
          <p:nvPr/>
        </p:nvSpPr>
        <p:spPr bwMode="auto">
          <a:xfrm>
            <a:off x="3200400" y="54864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sp>
        <p:nvSpPr>
          <p:cNvPr id="408598" name="AutoShape 22"/>
          <p:cNvSpPr>
            <a:spLocks noChangeArrowheads="1"/>
          </p:cNvSpPr>
          <p:nvPr/>
        </p:nvSpPr>
        <p:spPr bwMode="auto">
          <a:xfrm>
            <a:off x="457200" y="61722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08599" name="Object 23"/>
          <p:cNvGraphicFramePr>
            <a:graphicFrameLocks noChangeAspect="1"/>
          </p:cNvGraphicFramePr>
          <p:nvPr/>
        </p:nvGraphicFramePr>
        <p:xfrm>
          <a:off x="1692275" y="6167438"/>
          <a:ext cx="252888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7" name="公式" r:id="rId15" imgW="967563" imgH="221011" progId="Equation.3">
                  <p:embed/>
                </p:oleObj>
              </mc:Choice>
              <mc:Fallback>
                <p:oleObj name="公式" r:id="rId15" imgW="967563" imgH="22101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6167438"/>
                        <a:ext cx="2528888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Line 2"/>
          <p:cNvSpPr>
            <a:spLocks noChangeShapeType="1"/>
          </p:cNvSpPr>
          <p:nvPr/>
        </p:nvSpPr>
        <p:spPr bwMode="auto">
          <a:xfrm flipH="1">
            <a:off x="0" y="2362200"/>
            <a:ext cx="7848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606" name="Object 6"/>
          <p:cNvGraphicFramePr>
            <a:graphicFrameLocks noChangeAspect="1"/>
          </p:cNvGraphicFramePr>
          <p:nvPr/>
        </p:nvGraphicFramePr>
        <p:xfrm>
          <a:off x="422275" y="0"/>
          <a:ext cx="814546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2" name="公式" r:id="rId3" imgW="3055797" imgH="426751" progId="Equation.3">
                  <p:embed/>
                </p:oleObj>
              </mc:Choice>
              <mc:Fallback>
                <p:oleObj name="公式" r:id="rId3" imgW="3055797" imgH="42675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0"/>
                        <a:ext cx="8145463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8" name="Object 8"/>
          <p:cNvGraphicFramePr>
            <a:graphicFrameLocks noChangeAspect="1"/>
          </p:cNvGraphicFramePr>
          <p:nvPr/>
        </p:nvGraphicFramePr>
        <p:xfrm>
          <a:off x="990600" y="1066800"/>
          <a:ext cx="571341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3" name="公式" r:id="rId5" imgW="2141397" imgH="426751" progId="Equation.3">
                  <p:embed/>
                </p:oleObj>
              </mc:Choice>
              <mc:Fallback>
                <p:oleObj name="公式" r:id="rId5" imgW="2141397" imgH="42675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66800"/>
                        <a:ext cx="5713413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0" name="Object 10"/>
          <p:cNvGraphicFramePr>
            <a:graphicFrameLocks noChangeAspect="1"/>
          </p:cNvGraphicFramePr>
          <p:nvPr/>
        </p:nvGraphicFramePr>
        <p:xfrm>
          <a:off x="0" y="2667000"/>
          <a:ext cx="16764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4" name="公式" r:id="rId7" imgW="540985" imgH="274461" progId="Equation.3">
                  <p:embed/>
                </p:oleObj>
              </mc:Choice>
              <mc:Fallback>
                <p:oleObj name="公式" r:id="rId7" imgW="540985" imgH="27446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67000"/>
                        <a:ext cx="16764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1" name="Rectangle 11"/>
          <p:cNvSpPr>
            <a:spLocks noChangeArrowheads="1"/>
          </p:cNvSpPr>
          <p:nvPr/>
        </p:nvSpPr>
        <p:spPr bwMode="auto">
          <a:xfrm>
            <a:off x="0" y="50292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边界条件</a:t>
            </a:r>
          </a:p>
        </p:txBody>
      </p:sp>
      <p:sp>
        <p:nvSpPr>
          <p:cNvPr id="409612" name="AutoShape 12"/>
          <p:cNvSpPr>
            <a:spLocks noChangeArrowheads="1"/>
          </p:cNvSpPr>
          <p:nvPr/>
        </p:nvSpPr>
        <p:spPr bwMode="auto">
          <a:xfrm>
            <a:off x="2667000" y="35052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09613" name="Object 13"/>
          <p:cNvGraphicFramePr>
            <a:graphicFrameLocks noChangeAspect="1"/>
          </p:cNvGraphicFramePr>
          <p:nvPr/>
        </p:nvGraphicFramePr>
        <p:xfrm>
          <a:off x="4549775" y="2438400"/>
          <a:ext cx="252888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5" name="公式" r:id="rId9" imgW="967563" imgH="221011" progId="Equation.3">
                  <p:embed/>
                </p:oleObj>
              </mc:Choice>
              <mc:Fallback>
                <p:oleObj name="公式" r:id="rId9" imgW="967563" imgH="22101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2438400"/>
                        <a:ext cx="252888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4" name="Object 14"/>
          <p:cNvGraphicFramePr>
            <a:graphicFrameLocks noChangeAspect="1"/>
          </p:cNvGraphicFramePr>
          <p:nvPr/>
        </p:nvGraphicFramePr>
        <p:xfrm>
          <a:off x="4419600" y="3200400"/>
          <a:ext cx="30416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6" name="公式" r:id="rId11" imgW="1135557" imgH="236283" progId="Equation.3">
                  <p:embed/>
                </p:oleObj>
              </mc:Choice>
              <mc:Fallback>
                <p:oleObj name="公式" r:id="rId11" imgW="1135557" imgH="23628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00400"/>
                        <a:ext cx="30416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5" name="Object 15"/>
          <p:cNvGraphicFramePr>
            <a:graphicFrameLocks noChangeAspect="1"/>
          </p:cNvGraphicFramePr>
          <p:nvPr/>
        </p:nvGraphicFramePr>
        <p:xfrm>
          <a:off x="4403725" y="4038600"/>
          <a:ext cx="30749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7" name="公式" r:id="rId13" imgW="1150443" imgH="236283" progId="Equation.3">
                  <p:embed/>
                </p:oleObj>
              </mc:Choice>
              <mc:Fallback>
                <p:oleObj name="公式" r:id="rId13" imgW="1150443" imgH="23628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4038600"/>
                        <a:ext cx="30749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6" name="AutoShape 16"/>
          <p:cNvSpPr>
            <a:spLocks/>
          </p:cNvSpPr>
          <p:nvPr/>
        </p:nvSpPr>
        <p:spPr bwMode="auto">
          <a:xfrm>
            <a:off x="3962400" y="2743200"/>
            <a:ext cx="304800" cy="1752600"/>
          </a:xfrm>
          <a:prstGeom prst="leftBrace">
            <a:avLst>
              <a:gd name="adj1" fmla="val 4791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09617" name="Object 17"/>
          <p:cNvGraphicFramePr>
            <a:graphicFrameLocks noChangeAspect="1"/>
          </p:cNvGraphicFramePr>
          <p:nvPr/>
        </p:nvGraphicFramePr>
        <p:xfrm>
          <a:off x="1981200" y="4876800"/>
          <a:ext cx="49498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8" name="公式" r:id="rId15" imgW="1691853" imgH="274461" progId="Equation.3">
                  <p:embed/>
                </p:oleObj>
              </mc:Choice>
              <mc:Fallback>
                <p:oleObj name="公式" r:id="rId15" imgW="1691853" imgH="27446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876800"/>
                        <a:ext cx="49498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8" name="Object 18"/>
          <p:cNvGraphicFramePr>
            <a:graphicFrameLocks noChangeAspect="1"/>
          </p:cNvGraphicFramePr>
          <p:nvPr/>
        </p:nvGraphicFramePr>
        <p:xfrm>
          <a:off x="0" y="5556250"/>
          <a:ext cx="74358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09" name="公式" r:id="rId17" imgW="2789133" imgH="426751" progId="Equation.3">
                  <p:embed/>
                </p:oleObj>
              </mc:Choice>
              <mc:Fallback>
                <p:oleObj name="公式" r:id="rId17" imgW="2789133" imgH="42675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56250"/>
                        <a:ext cx="743585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Line 2"/>
          <p:cNvSpPr>
            <a:spLocks noChangeShapeType="1"/>
          </p:cNvSpPr>
          <p:nvPr/>
        </p:nvSpPr>
        <p:spPr bwMode="auto">
          <a:xfrm flipH="1">
            <a:off x="0" y="2438400"/>
            <a:ext cx="5334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7" name="AutoShape 7"/>
          <p:cNvSpPr>
            <a:spLocks noChangeArrowheads="1"/>
          </p:cNvSpPr>
          <p:nvPr/>
        </p:nvSpPr>
        <p:spPr bwMode="auto">
          <a:xfrm>
            <a:off x="304800" y="1066800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7348" name="Object 8"/>
          <p:cNvGraphicFramePr>
            <a:graphicFrameLocks noChangeAspect="1"/>
          </p:cNvGraphicFramePr>
          <p:nvPr/>
        </p:nvGraphicFramePr>
        <p:xfrm>
          <a:off x="2189163" y="0"/>
          <a:ext cx="25273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09" name="公式" r:id="rId3" imgW="967563" imgH="221011" progId="Equation.3">
                  <p:embed/>
                </p:oleObj>
              </mc:Choice>
              <mc:Fallback>
                <p:oleObj name="公式" r:id="rId3" imgW="967563" imgH="22101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0"/>
                        <a:ext cx="25273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9"/>
          <p:cNvGraphicFramePr>
            <a:graphicFrameLocks noChangeAspect="1"/>
          </p:cNvGraphicFramePr>
          <p:nvPr/>
        </p:nvGraphicFramePr>
        <p:xfrm>
          <a:off x="2057400" y="762000"/>
          <a:ext cx="30416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10" name="公式" r:id="rId5" imgW="1135557" imgH="236283" progId="Equation.3">
                  <p:embed/>
                </p:oleObj>
              </mc:Choice>
              <mc:Fallback>
                <p:oleObj name="公式" r:id="rId5" imgW="1135557" imgH="23628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762000"/>
                        <a:ext cx="30416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10"/>
          <p:cNvGraphicFramePr>
            <a:graphicFrameLocks noChangeAspect="1"/>
          </p:cNvGraphicFramePr>
          <p:nvPr/>
        </p:nvGraphicFramePr>
        <p:xfrm>
          <a:off x="2041525" y="1600200"/>
          <a:ext cx="30749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11" name="公式" r:id="rId7" imgW="1150443" imgH="236283" progId="Equation.3">
                  <p:embed/>
                </p:oleObj>
              </mc:Choice>
              <mc:Fallback>
                <p:oleObj name="公式" r:id="rId7" imgW="1150443" imgH="23628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1600200"/>
                        <a:ext cx="3074988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AutoShape 11"/>
          <p:cNvSpPr>
            <a:spLocks/>
          </p:cNvSpPr>
          <p:nvPr/>
        </p:nvSpPr>
        <p:spPr bwMode="auto">
          <a:xfrm>
            <a:off x="1600200" y="304800"/>
            <a:ext cx="304800" cy="1752600"/>
          </a:xfrm>
          <a:prstGeom prst="leftBrace">
            <a:avLst>
              <a:gd name="adj1" fmla="val 4791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10637" name="Object 13"/>
          <p:cNvGraphicFramePr>
            <a:graphicFrameLocks noChangeAspect="1"/>
          </p:cNvGraphicFramePr>
          <p:nvPr/>
        </p:nvGraphicFramePr>
        <p:xfrm>
          <a:off x="0" y="2514600"/>
          <a:ext cx="74358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12" name="公式" r:id="rId9" imgW="2789133" imgH="426751" progId="Equation.3">
                  <p:embed/>
                </p:oleObj>
              </mc:Choice>
              <mc:Fallback>
                <p:oleObj name="公式" r:id="rId9" imgW="2789133" imgH="42675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14600"/>
                        <a:ext cx="743585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8" name="Object 14"/>
          <p:cNvGraphicFramePr>
            <a:graphicFrameLocks noChangeAspect="1"/>
          </p:cNvGraphicFramePr>
          <p:nvPr/>
        </p:nvGraphicFramePr>
        <p:xfrm>
          <a:off x="533400" y="4419600"/>
          <a:ext cx="167798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13" name="公式" r:id="rId11" imgW="563951" imgH="221011" progId="Equation.3">
                  <p:embed/>
                </p:oleObj>
              </mc:Choice>
              <mc:Fallback>
                <p:oleObj name="公式" r:id="rId11" imgW="563951" imgH="22101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19600"/>
                        <a:ext cx="167798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9" name="Object 15"/>
          <p:cNvGraphicFramePr>
            <a:graphicFrameLocks noChangeAspect="1"/>
          </p:cNvGraphicFramePr>
          <p:nvPr/>
        </p:nvGraphicFramePr>
        <p:xfrm>
          <a:off x="609600" y="5105400"/>
          <a:ext cx="12303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14" name="公式" r:id="rId13" imgW="411693" imgH="205740" progId="Equation.3">
                  <p:embed/>
                </p:oleObj>
              </mc:Choice>
              <mc:Fallback>
                <p:oleObj name="公式" r:id="rId13" imgW="411693" imgH="2057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12303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0" name="Object 16"/>
          <p:cNvGraphicFramePr>
            <a:graphicFrameLocks noChangeAspect="1"/>
          </p:cNvGraphicFramePr>
          <p:nvPr/>
        </p:nvGraphicFramePr>
        <p:xfrm>
          <a:off x="685800" y="5715000"/>
          <a:ext cx="20050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15" name="公式" r:id="rId15" imgW="624769" imgH="236283" progId="Equation.3">
                  <p:embed/>
                </p:oleObj>
              </mc:Choice>
              <mc:Fallback>
                <p:oleObj name="公式" r:id="rId15" imgW="624769" imgH="23628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715000"/>
                        <a:ext cx="200501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1" name="Object 17"/>
          <p:cNvGraphicFramePr>
            <a:graphicFrameLocks noChangeAspect="1"/>
          </p:cNvGraphicFramePr>
          <p:nvPr/>
        </p:nvGraphicFramePr>
        <p:xfrm>
          <a:off x="4876800" y="3810000"/>
          <a:ext cx="13430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16" name="公式" r:id="rId17" imgW="449545" imgH="221011" progId="Equation.3">
                  <p:embed/>
                </p:oleObj>
              </mc:Choice>
              <mc:Fallback>
                <p:oleObj name="公式" r:id="rId17" imgW="449545" imgH="22101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10000"/>
                        <a:ext cx="13430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2" name="Object 18"/>
          <p:cNvGraphicFramePr>
            <a:graphicFrameLocks noChangeAspect="1"/>
          </p:cNvGraphicFramePr>
          <p:nvPr/>
        </p:nvGraphicFramePr>
        <p:xfrm>
          <a:off x="4876800" y="4495800"/>
          <a:ext cx="13430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17" name="公式" r:id="rId19" imgW="449545" imgH="221011" progId="Equation.3">
                  <p:embed/>
                </p:oleObj>
              </mc:Choice>
              <mc:Fallback>
                <p:oleObj name="公式" r:id="rId19" imgW="449545" imgH="22101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95800"/>
                        <a:ext cx="13430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3" name="Object 19"/>
          <p:cNvGraphicFramePr>
            <a:graphicFrameLocks noChangeAspect="1"/>
          </p:cNvGraphicFramePr>
          <p:nvPr/>
        </p:nvGraphicFramePr>
        <p:xfrm>
          <a:off x="4876800" y="5181600"/>
          <a:ext cx="13430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18" name="公式" r:id="rId21" imgW="449545" imgH="221011" progId="Equation.3">
                  <p:embed/>
                </p:oleObj>
              </mc:Choice>
              <mc:Fallback>
                <p:oleObj name="公式" r:id="rId21" imgW="449545" imgH="221011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81600"/>
                        <a:ext cx="13430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44" name="AutoShape 20"/>
          <p:cNvSpPr>
            <a:spLocks/>
          </p:cNvSpPr>
          <p:nvPr/>
        </p:nvSpPr>
        <p:spPr bwMode="auto">
          <a:xfrm>
            <a:off x="228600" y="3962400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0645" name="AutoShape 21"/>
          <p:cNvSpPr>
            <a:spLocks/>
          </p:cNvSpPr>
          <p:nvPr/>
        </p:nvSpPr>
        <p:spPr bwMode="auto">
          <a:xfrm>
            <a:off x="4572000" y="4114800"/>
            <a:ext cx="304800" cy="2057400"/>
          </a:xfrm>
          <a:prstGeom prst="leftBrace">
            <a:avLst>
              <a:gd name="adj1" fmla="val 562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410647" name="Object 23"/>
          <p:cNvGraphicFramePr>
            <a:graphicFrameLocks noChangeAspect="1"/>
          </p:cNvGraphicFramePr>
          <p:nvPr/>
        </p:nvGraphicFramePr>
        <p:xfrm>
          <a:off x="4876800" y="5867400"/>
          <a:ext cx="13811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19" name="公式" r:id="rId23" imgW="464855" imgH="221011" progId="Equation.3">
                  <p:embed/>
                </p:oleObj>
              </mc:Choice>
              <mc:Fallback>
                <p:oleObj name="公式" r:id="rId23" imgW="464855" imgH="22101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867400"/>
                        <a:ext cx="13811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8" name="Object 24"/>
          <p:cNvGraphicFramePr>
            <a:graphicFrameLocks noChangeAspect="1"/>
          </p:cNvGraphicFramePr>
          <p:nvPr/>
        </p:nvGraphicFramePr>
        <p:xfrm>
          <a:off x="6816725" y="5943600"/>
          <a:ext cx="13414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20" name="公式" r:id="rId25" imgW="449545" imgH="198104" progId="Equation.3">
                  <p:embed/>
                </p:oleObj>
              </mc:Choice>
              <mc:Fallback>
                <p:oleObj name="公式" r:id="rId25" imgW="449545" imgH="19810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5943600"/>
                        <a:ext cx="1341438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9" name="Object 25"/>
          <p:cNvGraphicFramePr>
            <a:graphicFrameLocks noChangeAspect="1"/>
          </p:cNvGraphicFramePr>
          <p:nvPr/>
        </p:nvGraphicFramePr>
        <p:xfrm>
          <a:off x="6721475" y="4648200"/>
          <a:ext cx="13811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21" name="公式" r:id="rId27" imgW="464855" imgH="198104" progId="Equation.3">
                  <p:embed/>
                </p:oleObj>
              </mc:Choice>
              <mc:Fallback>
                <p:oleObj name="公式" r:id="rId27" imgW="464855" imgH="19810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1475" y="4648200"/>
                        <a:ext cx="13811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0" name="Object 26"/>
          <p:cNvGraphicFramePr>
            <a:graphicFrameLocks noChangeAspect="1"/>
          </p:cNvGraphicFramePr>
          <p:nvPr/>
        </p:nvGraphicFramePr>
        <p:xfrm>
          <a:off x="685800" y="3657600"/>
          <a:ext cx="222726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022" name="公式" r:id="rId29" imgW="853582" imgH="221011" progId="Equation.3">
                  <p:embed/>
                </p:oleObj>
              </mc:Choice>
              <mc:Fallback>
                <p:oleObj name="公式" r:id="rId29" imgW="853582" imgH="22101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57600"/>
                        <a:ext cx="2227263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Line 2"/>
          <p:cNvSpPr>
            <a:spLocks noChangeShapeType="1"/>
          </p:cNvSpPr>
          <p:nvPr/>
        </p:nvSpPr>
        <p:spPr bwMode="auto">
          <a:xfrm flipH="1">
            <a:off x="0" y="3048000"/>
            <a:ext cx="8001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371" name="Object 9"/>
          <p:cNvGraphicFramePr>
            <a:graphicFrameLocks noChangeAspect="1"/>
          </p:cNvGraphicFramePr>
          <p:nvPr/>
        </p:nvGraphicFramePr>
        <p:xfrm>
          <a:off x="304800" y="990600"/>
          <a:ext cx="167798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5" name="公式" r:id="rId3" imgW="563951" imgH="221011" progId="Equation.3">
                  <p:embed/>
                </p:oleObj>
              </mc:Choice>
              <mc:Fallback>
                <p:oleObj name="公式" r:id="rId3" imgW="563951" imgH="22101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167798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10"/>
          <p:cNvGraphicFramePr>
            <a:graphicFrameLocks noChangeAspect="1"/>
          </p:cNvGraphicFramePr>
          <p:nvPr/>
        </p:nvGraphicFramePr>
        <p:xfrm>
          <a:off x="381000" y="1676400"/>
          <a:ext cx="12303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6" name="公式" r:id="rId5" imgW="411693" imgH="205740" progId="Equation.3">
                  <p:embed/>
                </p:oleObj>
              </mc:Choice>
              <mc:Fallback>
                <p:oleObj name="公式" r:id="rId5" imgW="411693" imgH="2057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76400"/>
                        <a:ext cx="12303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11"/>
          <p:cNvGraphicFramePr>
            <a:graphicFrameLocks noChangeAspect="1"/>
          </p:cNvGraphicFramePr>
          <p:nvPr/>
        </p:nvGraphicFramePr>
        <p:xfrm>
          <a:off x="457200" y="2286000"/>
          <a:ext cx="20050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7" name="公式" r:id="rId7" imgW="624769" imgH="236283" progId="Equation.3">
                  <p:embed/>
                </p:oleObj>
              </mc:Choice>
              <mc:Fallback>
                <p:oleObj name="公式" r:id="rId7" imgW="624769" imgH="23628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200501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12"/>
          <p:cNvGraphicFramePr>
            <a:graphicFrameLocks noChangeAspect="1"/>
          </p:cNvGraphicFramePr>
          <p:nvPr/>
        </p:nvGraphicFramePr>
        <p:xfrm>
          <a:off x="3429000" y="304800"/>
          <a:ext cx="13430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8" name="公式" r:id="rId9" imgW="449545" imgH="221011" progId="Equation.3">
                  <p:embed/>
                </p:oleObj>
              </mc:Choice>
              <mc:Fallback>
                <p:oleObj name="公式" r:id="rId9" imgW="449545" imgH="22101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4800"/>
                        <a:ext cx="13430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13"/>
          <p:cNvGraphicFramePr>
            <a:graphicFrameLocks noChangeAspect="1"/>
          </p:cNvGraphicFramePr>
          <p:nvPr/>
        </p:nvGraphicFramePr>
        <p:xfrm>
          <a:off x="3429000" y="990600"/>
          <a:ext cx="13430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9" name="公式" r:id="rId11" imgW="449545" imgH="221011" progId="Equation.3">
                  <p:embed/>
                </p:oleObj>
              </mc:Choice>
              <mc:Fallback>
                <p:oleObj name="公式" r:id="rId11" imgW="449545" imgH="22101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990600"/>
                        <a:ext cx="13430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14"/>
          <p:cNvGraphicFramePr>
            <a:graphicFrameLocks noChangeAspect="1"/>
          </p:cNvGraphicFramePr>
          <p:nvPr/>
        </p:nvGraphicFramePr>
        <p:xfrm>
          <a:off x="3429000" y="1676400"/>
          <a:ext cx="13430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90" name="公式" r:id="rId13" imgW="449545" imgH="221011" progId="Equation.3">
                  <p:embed/>
                </p:oleObj>
              </mc:Choice>
              <mc:Fallback>
                <p:oleObj name="公式" r:id="rId13" imgW="449545" imgH="22101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13430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AutoShape 15"/>
          <p:cNvSpPr>
            <a:spLocks/>
          </p:cNvSpPr>
          <p:nvPr/>
        </p:nvSpPr>
        <p:spPr bwMode="auto">
          <a:xfrm>
            <a:off x="0" y="533400"/>
            <a:ext cx="381000" cy="2133600"/>
          </a:xfrm>
          <a:prstGeom prst="leftBrace">
            <a:avLst>
              <a:gd name="adj1" fmla="val 4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8378" name="AutoShape 16"/>
          <p:cNvSpPr>
            <a:spLocks/>
          </p:cNvSpPr>
          <p:nvPr/>
        </p:nvSpPr>
        <p:spPr bwMode="auto">
          <a:xfrm>
            <a:off x="3124200" y="609600"/>
            <a:ext cx="304800" cy="2057400"/>
          </a:xfrm>
          <a:prstGeom prst="leftBrace">
            <a:avLst>
              <a:gd name="adj1" fmla="val 562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8379" name="Object 17"/>
          <p:cNvGraphicFramePr>
            <a:graphicFrameLocks noChangeAspect="1"/>
          </p:cNvGraphicFramePr>
          <p:nvPr/>
        </p:nvGraphicFramePr>
        <p:xfrm>
          <a:off x="3429000" y="2362200"/>
          <a:ext cx="138112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91" name="公式" r:id="rId15" imgW="464855" imgH="221011" progId="Equation.3">
                  <p:embed/>
                </p:oleObj>
              </mc:Choice>
              <mc:Fallback>
                <p:oleObj name="公式" r:id="rId15" imgW="464855" imgH="22101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362200"/>
                        <a:ext cx="138112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8"/>
          <p:cNvGraphicFramePr>
            <a:graphicFrameLocks noChangeAspect="1"/>
          </p:cNvGraphicFramePr>
          <p:nvPr/>
        </p:nvGraphicFramePr>
        <p:xfrm>
          <a:off x="5368925" y="2438400"/>
          <a:ext cx="13414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92" name="公式" r:id="rId17" imgW="449545" imgH="198104" progId="Equation.3">
                  <p:embed/>
                </p:oleObj>
              </mc:Choice>
              <mc:Fallback>
                <p:oleObj name="公式" r:id="rId17" imgW="449545" imgH="19810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925" y="2438400"/>
                        <a:ext cx="1341438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9"/>
          <p:cNvGraphicFramePr>
            <a:graphicFrameLocks noChangeAspect="1"/>
          </p:cNvGraphicFramePr>
          <p:nvPr/>
        </p:nvGraphicFramePr>
        <p:xfrm>
          <a:off x="5273675" y="1143000"/>
          <a:ext cx="13811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93" name="公式" r:id="rId19" imgW="464855" imgH="198104" progId="Equation.3">
                  <p:embed/>
                </p:oleObj>
              </mc:Choice>
              <mc:Fallback>
                <p:oleObj name="公式" r:id="rId19" imgW="464855" imgH="19810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1143000"/>
                        <a:ext cx="13811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20"/>
          <p:cNvGraphicFramePr>
            <a:graphicFrameLocks noChangeAspect="1"/>
          </p:cNvGraphicFramePr>
          <p:nvPr/>
        </p:nvGraphicFramePr>
        <p:xfrm>
          <a:off x="457200" y="228600"/>
          <a:ext cx="2227263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94" name="公式" r:id="rId21" imgW="853582" imgH="221011" progId="Equation.3">
                  <p:embed/>
                </p:oleObj>
              </mc:Choice>
              <mc:Fallback>
                <p:oleObj name="公式" r:id="rId21" imgW="853582" imgH="22101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2227263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69" name="Object 21"/>
          <p:cNvGraphicFramePr>
            <a:graphicFrameLocks noChangeAspect="1"/>
          </p:cNvGraphicFramePr>
          <p:nvPr/>
        </p:nvGraphicFramePr>
        <p:xfrm>
          <a:off x="0" y="3048000"/>
          <a:ext cx="814546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95" name="公式" r:id="rId23" imgW="3055797" imgH="426751" progId="Equation.3">
                  <p:embed/>
                </p:oleObj>
              </mc:Choice>
              <mc:Fallback>
                <p:oleObj name="公式" r:id="rId23" imgW="3055797" imgH="42675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48000"/>
                        <a:ext cx="8145463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70" name="Object 22"/>
          <p:cNvGraphicFramePr>
            <a:graphicFrameLocks noChangeAspect="1"/>
          </p:cNvGraphicFramePr>
          <p:nvPr/>
        </p:nvGraphicFramePr>
        <p:xfrm>
          <a:off x="568325" y="4114800"/>
          <a:ext cx="571341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96" name="公式" r:id="rId25" imgW="2141397" imgH="426751" progId="Equation.3">
                  <p:embed/>
                </p:oleObj>
              </mc:Choice>
              <mc:Fallback>
                <p:oleObj name="公式" r:id="rId25" imgW="2141397" imgH="42675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114800"/>
                        <a:ext cx="5713413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71" name="Object 23"/>
          <p:cNvGraphicFramePr>
            <a:graphicFrameLocks noChangeAspect="1"/>
          </p:cNvGraphicFramePr>
          <p:nvPr/>
        </p:nvGraphicFramePr>
        <p:xfrm>
          <a:off x="515938" y="5516563"/>
          <a:ext cx="5780087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97" name="公式" r:id="rId27" imgW="2163938" imgH="434387" progId="Equation.3">
                  <p:embed/>
                </p:oleObj>
              </mc:Choice>
              <mc:Fallback>
                <p:oleObj name="公式" r:id="rId27" imgW="2163938" imgH="43438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5516563"/>
                        <a:ext cx="5780087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72" name="Rectangle 24"/>
          <p:cNvSpPr>
            <a:spLocks noChangeArrowheads="1"/>
          </p:cNvSpPr>
          <p:nvPr/>
        </p:nvSpPr>
        <p:spPr bwMode="auto">
          <a:xfrm>
            <a:off x="6807200" y="5638800"/>
            <a:ext cx="233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若导体原来不</a:t>
            </a:r>
          </a:p>
          <a:p>
            <a:pPr algn="ctr"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带电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=0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9512" y="188640"/>
            <a:ext cx="3432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特别的：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603301"/>
              </p:ext>
            </p:extLst>
          </p:nvPr>
        </p:nvGraphicFramePr>
        <p:xfrm>
          <a:off x="2036763" y="188913"/>
          <a:ext cx="20478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8" name="Equation" r:id="rId3" imgW="863280" imgH="419040" progId="Equation.DSMT4">
                  <p:embed/>
                </p:oleObj>
              </mc:Choice>
              <mc:Fallback>
                <p:oleObj name="Equation" r:id="rId3" imgW="863280" imgH="4190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6763" y="188913"/>
                        <a:ext cx="2047875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545113"/>
              </p:ext>
            </p:extLst>
          </p:nvPr>
        </p:nvGraphicFramePr>
        <p:xfrm>
          <a:off x="251520" y="1268760"/>
          <a:ext cx="71659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9" name="Equation" r:id="rId5" imgW="2349360" imgH="241200" progId="Equation.DSMT4">
                  <p:embed/>
                </p:oleObj>
              </mc:Choice>
              <mc:Fallback>
                <p:oleObj name="Equation" r:id="rId5" imgW="234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520" y="1268760"/>
                        <a:ext cx="7165975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750607"/>
              </p:ext>
            </p:extLst>
          </p:nvPr>
        </p:nvGraphicFramePr>
        <p:xfrm>
          <a:off x="272874" y="2072946"/>
          <a:ext cx="337026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0" name="Equation" r:id="rId7" imgW="1104840" imgH="228600" progId="Equation.DSMT4">
                  <p:embed/>
                </p:oleObj>
              </mc:Choice>
              <mc:Fallback>
                <p:oleObj name="Equation" r:id="rId7" imgW="1104840" imgH="2286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874" y="2072946"/>
                        <a:ext cx="337026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353542"/>
              </p:ext>
            </p:extLst>
          </p:nvPr>
        </p:nvGraphicFramePr>
        <p:xfrm>
          <a:off x="323528" y="2837445"/>
          <a:ext cx="6159501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1" name="Equation" r:id="rId9" imgW="2019240" imgH="241200" progId="Equation.DSMT4">
                  <p:embed/>
                </p:oleObj>
              </mc:Choice>
              <mc:Fallback>
                <p:oleObj name="Equation" r:id="rId9" imgW="2019240" imgH="2412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528" y="2837445"/>
                        <a:ext cx="6159501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51520" y="3821355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若存在边界条件 </a:t>
            </a:r>
            <a:r>
              <a:rPr lang="en-US" altLang="zh-CN" i="1" dirty="0"/>
              <a:t>y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i="1" dirty="0"/>
              <a:t>y</a:t>
            </a:r>
            <a:r>
              <a:rPr lang="zh-CN" altLang="en-US" dirty="0"/>
              <a:t>（</a:t>
            </a:r>
            <a:r>
              <a:rPr lang="en-US" altLang="zh-CN" i="1" dirty="0"/>
              <a:t>l</a:t>
            </a:r>
            <a:r>
              <a:rPr lang="zh-CN" altLang="en-US" dirty="0"/>
              <a:t>）</a:t>
            </a:r>
            <a:r>
              <a:rPr lang="en-US" altLang="zh-CN" dirty="0"/>
              <a:t>=0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50988"/>
              </p:ext>
            </p:extLst>
          </p:nvPr>
        </p:nvGraphicFramePr>
        <p:xfrm>
          <a:off x="165546" y="4658770"/>
          <a:ext cx="88709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2" name="Equation" r:id="rId11" imgW="2908080" imgH="241200" progId="Equation.DSMT4">
                  <p:embed/>
                </p:oleObj>
              </mc:Choice>
              <mc:Fallback>
                <p:oleObj name="Equation" r:id="rId11" imgW="2908080" imgH="2412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5546" y="4658770"/>
                        <a:ext cx="887095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乘号 9"/>
          <p:cNvSpPr/>
          <p:nvPr/>
        </p:nvSpPr>
        <p:spPr bwMode="auto">
          <a:xfrm>
            <a:off x="7884368" y="5590865"/>
            <a:ext cx="720080" cy="648072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313961"/>
              </p:ext>
            </p:extLst>
          </p:nvPr>
        </p:nvGraphicFramePr>
        <p:xfrm>
          <a:off x="251520" y="5457626"/>
          <a:ext cx="337026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3" name="Equation" r:id="rId13" imgW="1104840" imgH="228600" progId="Equation.DSMT4">
                  <p:embed/>
                </p:oleObj>
              </mc:Choice>
              <mc:Fallback>
                <p:oleObj name="Equation" r:id="rId13" imgW="1104840" imgH="228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1520" y="5457626"/>
                        <a:ext cx="337026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110568"/>
      </p:ext>
    </p:extLst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404664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分离系数法求解微分方程的过程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9552" y="1412776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分离系数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9552" y="2315375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求各个系数的本征方程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0367" y="3413272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求出整个系统的本征值和本征函数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0367" y="4557342"/>
            <a:ext cx="8330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根据边界条件定解（本征函数前的系数）</a:t>
            </a:r>
          </a:p>
        </p:txBody>
      </p:sp>
    </p:spTree>
    <p:extLst>
      <p:ext uri="{BB962C8B-B14F-4D97-AF65-F5344CB8AC3E}">
        <p14:creationId xmlns:p14="http://schemas.microsoft.com/office/powerpoint/2010/main" val="3227548453"/>
      </p:ext>
    </p:extLst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544" y="404664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后续课程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0418" y="1101844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电动力学：方程比较简单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68" y="1731109"/>
            <a:ext cx="2908400" cy="17666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0418" y="3702411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量子力学：方程比较复杂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362476"/>
            <a:ext cx="4396976" cy="1654532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 bwMode="auto">
          <a:xfrm rot="19562423">
            <a:off x="5204482" y="4776731"/>
            <a:ext cx="1080120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34822" y="4199191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散射态</a:t>
            </a:r>
          </a:p>
        </p:txBody>
      </p:sp>
      <p:sp>
        <p:nvSpPr>
          <p:cNvPr id="9" name="左箭头 8"/>
          <p:cNvSpPr/>
          <p:nvPr/>
        </p:nvSpPr>
        <p:spPr bwMode="auto">
          <a:xfrm rot="1041073">
            <a:off x="4180809" y="2940424"/>
            <a:ext cx="2451598" cy="64807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03648" y="6123363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束缚态</a:t>
            </a:r>
          </a:p>
        </p:txBody>
      </p:sp>
    </p:spTree>
    <p:extLst>
      <p:ext uri="{BB962C8B-B14F-4D97-AF65-F5344CB8AC3E}">
        <p14:creationId xmlns:p14="http://schemas.microsoft.com/office/powerpoint/2010/main" val="2109094887"/>
      </p:ext>
    </p:extLst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548680"/>
            <a:ext cx="820891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2175" indent="-892175"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70C0"/>
                </a:solidFill>
              </a:rPr>
              <a:t>第</a:t>
            </a:r>
            <a:r>
              <a:rPr lang="en-US" altLang="zh-CN" b="1" kern="100" dirty="0">
                <a:solidFill>
                  <a:srgbClr val="0070C0"/>
                </a:solidFill>
              </a:rPr>
              <a:t>160</a:t>
            </a:r>
            <a:r>
              <a:rPr lang="zh-CN" altLang="zh-CN" b="1" kern="100" dirty="0">
                <a:solidFill>
                  <a:srgbClr val="0070C0"/>
                </a:solidFill>
              </a:rPr>
              <a:t>页</a:t>
            </a:r>
            <a:r>
              <a:rPr lang="zh-CN" altLang="zh-CN" b="1" kern="100" dirty="0"/>
              <a:t>（第四版） </a:t>
            </a:r>
            <a:r>
              <a:rPr lang="zh-CN" altLang="zh-CN" b="1" kern="100" dirty="0">
                <a:solidFill>
                  <a:srgbClr val="00B050"/>
                </a:solidFill>
              </a:rPr>
              <a:t>第</a:t>
            </a:r>
            <a:r>
              <a:rPr lang="en-US" altLang="zh-CN" b="1" kern="100" dirty="0">
                <a:solidFill>
                  <a:srgbClr val="00B050"/>
                </a:solidFill>
              </a:rPr>
              <a:t>145</a:t>
            </a:r>
            <a:r>
              <a:rPr lang="zh-CN" altLang="zh-CN" b="1" kern="100" dirty="0">
                <a:solidFill>
                  <a:srgbClr val="00B050"/>
                </a:solidFill>
              </a:rPr>
              <a:t>页</a:t>
            </a:r>
            <a:r>
              <a:rPr lang="zh-CN" altLang="zh-CN" b="1" kern="100" dirty="0"/>
              <a:t>（第五版）：</a:t>
            </a:r>
            <a:r>
              <a:rPr lang="zh-CN" altLang="zh-CN" kern="100" dirty="0"/>
              <a:t> </a:t>
            </a:r>
            <a:endParaRPr lang="en-US" altLang="zh-CN" kern="100"/>
          </a:p>
          <a:p>
            <a:pPr marL="892175" indent="-892175" algn="just">
              <a:spcAft>
                <a:spcPts val="0"/>
              </a:spcAft>
            </a:pPr>
            <a:endParaRPr lang="zh-CN" altLang="zh-CN" sz="2000" kern="100" dirty="0"/>
          </a:p>
          <a:p>
            <a:pPr algn="just">
              <a:spcAft>
                <a:spcPts val="0"/>
              </a:spcAft>
            </a:pPr>
            <a:r>
              <a:rPr lang="zh-CN" altLang="zh-CN" kern="100" dirty="0"/>
              <a:t>第</a:t>
            </a:r>
            <a:r>
              <a:rPr lang="en-US" altLang="zh-CN" kern="100" dirty="0"/>
              <a:t>2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3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4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8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9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11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14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18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19</a:t>
            </a:r>
            <a:r>
              <a:rPr lang="zh-CN" altLang="zh-CN" kern="100" dirty="0"/>
              <a:t>题，第</a:t>
            </a:r>
            <a:r>
              <a:rPr lang="en-US" altLang="zh-CN" kern="100" dirty="0"/>
              <a:t>26</a:t>
            </a:r>
            <a:r>
              <a:rPr lang="zh-CN" altLang="zh-CN" kern="100" dirty="0"/>
              <a:t>题。</a:t>
            </a:r>
            <a:endParaRPr lang="en-US" altLang="zh-CN" kern="100" dirty="0"/>
          </a:p>
          <a:p>
            <a:pPr algn="just">
              <a:spcAft>
                <a:spcPts val="0"/>
              </a:spcAft>
            </a:pPr>
            <a:endParaRPr lang="zh-CN" altLang="zh-CN" sz="2000" kern="100" dirty="0"/>
          </a:p>
          <a:p>
            <a:pPr algn="just">
              <a:spcAft>
                <a:spcPts val="0"/>
              </a:spcAft>
            </a:pPr>
            <a:r>
              <a:rPr lang="zh-CN" altLang="zh-CN" b="1" kern="100" dirty="0"/>
              <a:t>补充题：</a:t>
            </a:r>
            <a:r>
              <a:rPr lang="zh-CN" altLang="zh-CN" kern="100" dirty="0"/>
              <a:t> 半无界杆，杆端</a:t>
            </a:r>
            <a:r>
              <a:rPr lang="en-US" altLang="zh-CN" kern="100" dirty="0"/>
              <a:t>x=0</a:t>
            </a:r>
            <a:r>
              <a:rPr lang="zh-CN" altLang="zh-CN" kern="100" dirty="0"/>
              <a:t>有谐变热流</a:t>
            </a:r>
            <a:r>
              <a:rPr lang="en-US" altLang="zh-CN" kern="100" dirty="0" err="1"/>
              <a:t>Bsin</a:t>
            </a:r>
            <a:r>
              <a:rPr lang="zh-CN" altLang="zh-CN" kern="100" dirty="0"/>
              <a:t>ω</a:t>
            </a:r>
            <a:r>
              <a:rPr lang="en-US" altLang="zh-CN" i="1" kern="100" dirty="0"/>
              <a:t>t</a:t>
            </a:r>
            <a:r>
              <a:rPr lang="zh-CN" altLang="zh-CN" kern="100" dirty="0"/>
              <a:t>进入。求长时间以后的杆上温度分布</a:t>
            </a:r>
            <a:r>
              <a:rPr lang="en-US" altLang="zh-CN" kern="100" dirty="0"/>
              <a:t>u(</a:t>
            </a:r>
            <a:r>
              <a:rPr lang="en-US" altLang="zh-CN" kern="100" dirty="0" err="1"/>
              <a:t>x,t</a:t>
            </a:r>
            <a:r>
              <a:rPr lang="en-US" altLang="zh-CN" kern="100" dirty="0"/>
              <a:t>)</a:t>
            </a:r>
            <a:r>
              <a:rPr lang="zh-CN" altLang="zh-CN" kern="100" dirty="0"/>
              <a:t>。</a:t>
            </a:r>
            <a:endParaRPr lang="zh-CN" altLang="zh-CN" sz="2000" kern="100" dirty="0"/>
          </a:p>
        </p:txBody>
      </p:sp>
    </p:spTree>
    <p:extLst>
      <p:ext uri="{BB962C8B-B14F-4D97-AF65-F5344CB8AC3E}">
        <p14:creationId xmlns:p14="http://schemas.microsoft.com/office/powerpoint/2010/main" val="1427435816"/>
      </p:ext>
    </p:extLst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6912" y="116632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三维直角坐标系的分离系数和平面波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808613"/>
              </p:ext>
            </p:extLst>
          </p:nvPr>
        </p:nvGraphicFramePr>
        <p:xfrm>
          <a:off x="251520" y="908720"/>
          <a:ext cx="25908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6" name="Equation" r:id="rId3" imgW="863280" imgH="241200" progId="Equation.DSMT4">
                  <p:embed/>
                </p:oleObj>
              </mc:Choice>
              <mc:Fallback>
                <p:oleObj name="Equation" r:id="rId3" imgW="863280" imgH="241200" progId="Equation.DSMT4">
                  <p:embed/>
                  <p:pic>
                    <p:nvPicPr>
                      <p:cNvPr id="3502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08720"/>
                        <a:ext cx="25908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481800"/>
              </p:ext>
            </p:extLst>
          </p:nvPr>
        </p:nvGraphicFramePr>
        <p:xfrm>
          <a:off x="333995" y="1468171"/>
          <a:ext cx="37465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7" name="Equation" r:id="rId5" imgW="1257120" imgH="279360" progId="Equation.DSMT4">
                  <p:embed/>
                </p:oleObj>
              </mc:Choice>
              <mc:Fallback>
                <p:oleObj name="Equation" r:id="rId5" imgW="1257120" imgH="279360" progId="Equation.DSMT4">
                  <p:embed/>
                  <p:pic>
                    <p:nvPicPr>
                      <p:cNvPr id="81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95" y="1468171"/>
                        <a:ext cx="37465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386878"/>
              </p:ext>
            </p:extLst>
          </p:nvPr>
        </p:nvGraphicFramePr>
        <p:xfrm>
          <a:off x="333995" y="2234935"/>
          <a:ext cx="36861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8" name="Equation" r:id="rId7" imgW="1231560" imgH="279360" progId="Equation.DSMT4">
                  <p:embed/>
                </p:oleObj>
              </mc:Choice>
              <mc:Fallback>
                <p:oleObj name="Equation" r:id="rId7" imgW="1231560" imgH="279360" progId="Equation.DSMT4">
                  <p:embed/>
                  <p:pic>
                    <p:nvPicPr>
                      <p:cNvPr id="81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95" y="2234935"/>
                        <a:ext cx="36861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045"/>
          <p:cNvSpPr>
            <a:spLocks noChangeArrowheads="1"/>
          </p:cNvSpPr>
          <p:nvPr/>
        </p:nvSpPr>
        <p:spPr bwMode="auto">
          <a:xfrm>
            <a:off x="5436096" y="1052738"/>
            <a:ext cx="2016224" cy="1544695"/>
          </a:xfrm>
          <a:prstGeom prst="cube">
            <a:avLst>
              <a:gd name="adj" fmla="val 25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082107"/>
              </p:ext>
            </p:extLst>
          </p:nvPr>
        </p:nvGraphicFramePr>
        <p:xfrm>
          <a:off x="354778" y="3142985"/>
          <a:ext cx="4373355" cy="624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9" name="Equation" r:id="rId9" imgW="1422360" imgH="203040" progId="Equation.DSMT4">
                  <p:embed/>
                </p:oleObj>
              </mc:Choice>
              <mc:Fallback>
                <p:oleObj name="Equation" r:id="rId9" imgW="1422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4778" y="3142985"/>
                        <a:ext cx="4373355" cy="624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699048"/>
              </p:ext>
            </p:extLst>
          </p:nvPr>
        </p:nvGraphicFramePr>
        <p:xfrm>
          <a:off x="236912" y="3746887"/>
          <a:ext cx="5607223" cy="2822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0" name="Equation" r:id="rId11" imgW="2577960" imgH="1295280" progId="Equation.DSMT4">
                  <p:embed/>
                </p:oleObj>
              </mc:Choice>
              <mc:Fallback>
                <p:oleObj name="Equation" r:id="rId11" imgW="2577960" imgH="1295280" progId="Equation.DSMT4">
                  <p:embed/>
                  <p:pic>
                    <p:nvPicPr>
                      <p:cNvPr id="23" name="对象 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6912" y="3746887"/>
                        <a:ext cx="5607223" cy="28221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 bwMode="auto">
          <a:xfrm>
            <a:off x="2987824" y="5805264"/>
            <a:ext cx="2856311" cy="6480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12160" y="5868561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亥姆赫兹方程</a:t>
            </a:r>
          </a:p>
        </p:txBody>
      </p:sp>
    </p:spTree>
    <p:extLst>
      <p:ext uri="{BB962C8B-B14F-4D97-AF65-F5344CB8AC3E}">
        <p14:creationId xmlns:p14="http://schemas.microsoft.com/office/powerpoint/2010/main" val="2723812989"/>
      </p:ext>
    </p:extLst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069538"/>
              </p:ext>
            </p:extLst>
          </p:nvPr>
        </p:nvGraphicFramePr>
        <p:xfrm>
          <a:off x="251520" y="260648"/>
          <a:ext cx="2880320" cy="913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9" name="Equation" r:id="rId3" imgW="1244520" imgH="393480" progId="Equation.DSMT4">
                  <p:embed/>
                </p:oleObj>
              </mc:Choice>
              <mc:Fallback>
                <p:oleObj name="Equation" r:id="rId3" imgW="1244520" imgH="393480" progId="Equation.DSMT4">
                  <p:embed/>
                  <p:pic>
                    <p:nvPicPr>
                      <p:cNvPr id="25" name="对象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260648"/>
                        <a:ext cx="2880320" cy="913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830374"/>
              </p:ext>
            </p:extLst>
          </p:nvPr>
        </p:nvGraphicFramePr>
        <p:xfrm>
          <a:off x="5327650" y="2676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0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27650" y="2676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546118"/>
              </p:ext>
            </p:extLst>
          </p:nvPr>
        </p:nvGraphicFramePr>
        <p:xfrm>
          <a:off x="236538" y="1341438"/>
          <a:ext cx="29098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1" name="Equation" r:id="rId7" imgW="1257120" imgH="393480" progId="Equation.DSMT4">
                  <p:embed/>
                </p:oleObj>
              </mc:Choice>
              <mc:Fallback>
                <p:oleObj name="Equation" r:id="rId7" imgW="1257120" imgH="39348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538" y="1341438"/>
                        <a:ext cx="290988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123481"/>
              </p:ext>
            </p:extLst>
          </p:nvPr>
        </p:nvGraphicFramePr>
        <p:xfrm>
          <a:off x="3635896" y="1518185"/>
          <a:ext cx="2664297" cy="56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2" name="Equation" r:id="rId9" imgW="965160" imgH="203040" progId="Equation.DSMT4">
                  <p:embed/>
                </p:oleObj>
              </mc:Choice>
              <mc:Fallback>
                <p:oleObj name="Equation" r:id="rId9" imgW="965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35896" y="1518185"/>
                        <a:ext cx="2664297" cy="560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6585"/>
              </p:ext>
            </p:extLst>
          </p:nvPr>
        </p:nvGraphicFramePr>
        <p:xfrm>
          <a:off x="221987" y="2397125"/>
          <a:ext cx="35575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3" name="Equation" r:id="rId11" imgW="1536480" imgH="393480" progId="Equation.DSMT4">
                  <p:embed/>
                </p:oleObj>
              </mc:Choice>
              <mc:Fallback>
                <p:oleObj name="Equation" r:id="rId11" imgW="1536480" imgH="3934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1987" y="2397125"/>
                        <a:ext cx="3557587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902743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4" name="Equation" r:id="rId13" imgW="914400" imgH="198720" progId="Equation.DSMT4">
                  <p:embed/>
                </p:oleObj>
              </mc:Choice>
              <mc:Fallback>
                <p:oleObj name="Equation" r:id="rId1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511002"/>
              </p:ext>
            </p:extLst>
          </p:nvPr>
        </p:nvGraphicFramePr>
        <p:xfrm>
          <a:off x="3995514" y="2255838"/>
          <a:ext cx="511651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5" name="Equation" r:id="rId14" imgW="1854000" imgH="419040" progId="Equation.DSMT4">
                  <p:embed/>
                </p:oleObj>
              </mc:Choice>
              <mc:Fallback>
                <p:oleObj name="Equation" r:id="rId14" imgW="1854000" imgH="4190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995514" y="2255838"/>
                        <a:ext cx="5116513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35767"/>
              </p:ext>
            </p:extLst>
          </p:nvPr>
        </p:nvGraphicFramePr>
        <p:xfrm>
          <a:off x="221987" y="3452812"/>
          <a:ext cx="3470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6" name="Equation" r:id="rId16" imgW="1498320" imgH="393480" progId="Equation.DSMT4">
                  <p:embed/>
                </p:oleObj>
              </mc:Choice>
              <mc:Fallback>
                <p:oleObj name="Equation" r:id="rId16" imgW="149832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1987" y="3452812"/>
                        <a:ext cx="347027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229912"/>
              </p:ext>
            </p:extLst>
          </p:nvPr>
        </p:nvGraphicFramePr>
        <p:xfrm>
          <a:off x="3887787" y="3311525"/>
          <a:ext cx="5256213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7" name="Equation" r:id="rId18" imgW="1904760" imgH="431640" progId="Equation.DSMT4">
                  <p:embed/>
                </p:oleObj>
              </mc:Choice>
              <mc:Fallback>
                <p:oleObj name="Equation" r:id="rId18" imgW="1904760" imgH="43164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87787" y="3311525"/>
                        <a:ext cx="5256213" cy="1192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971940"/>
              </p:ext>
            </p:extLst>
          </p:nvPr>
        </p:nvGraphicFramePr>
        <p:xfrm>
          <a:off x="193675" y="4538663"/>
          <a:ext cx="35575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8" name="Equation" r:id="rId20" imgW="1536480" imgH="393480" progId="Equation.DSMT4">
                  <p:embed/>
                </p:oleObj>
              </mc:Choice>
              <mc:Fallback>
                <p:oleObj name="Equation" r:id="rId20" imgW="1536480" imgH="39348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3675" y="4538663"/>
                        <a:ext cx="3557588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422683"/>
              </p:ext>
            </p:extLst>
          </p:nvPr>
        </p:nvGraphicFramePr>
        <p:xfrm>
          <a:off x="3865583" y="4402137"/>
          <a:ext cx="5186362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9" name="Equation" r:id="rId22" imgW="1879560" imgH="419040" progId="Equation.DSMT4">
                  <p:embed/>
                </p:oleObj>
              </mc:Choice>
              <mc:Fallback>
                <p:oleObj name="Equation" r:id="rId22" imgW="1879560" imgH="41904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65583" y="4402137"/>
                        <a:ext cx="5186362" cy="1157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222037"/>
              </p:ext>
            </p:extLst>
          </p:nvPr>
        </p:nvGraphicFramePr>
        <p:xfrm>
          <a:off x="2354792" y="5634572"/>
          <a:ext cx="28495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0" name="Equation" r:id="rId24" imgW="1231560" imgH="253800" progId="Equation.DSMT4">
                  <p:embed/>
                </p:oleObj>
              </mc:Choice>
              <mc:Fallback>
                <p:oleObj name="Equation" r:id="rId24" imgW="1231560" imgH="2538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354792" y="5634572"/>
                        <a:ext cx="2849563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5733262"/>
      </p:ext>
    </p:extLst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017898"/>
              </p:ext>
            </p:extLst>
          </p:nvPr>
        </p:nvGraphicFramePr>
        <p:xfrm>
          <a:off x="251520" y="188640"/>
          <a:ext cx="3053245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0" name="Equation" r:id="rId3" imgW="863280" imgH="203040" progId="Equation.DSMT4">
                  <p:embed/>
                </p:oleObj>
              </mc:Choice>
              <mc:Fallback>
                <p:oleObj name="Equation" r:id="rId3" imgW="863280" imgH="203040" progId="Equation.DSMT4">
                  <p:embed/>
                  <p:pic>
                    <p:nvPicPr>
                      <p:cNvPr id="25" name="对象 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188640"/>
                        <a:ext cx="3053245" cy="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878465"/>
              </p:ext>
            </p:extLst>
          </p:nvPr>
        </p:nvGraphicFramePr>
        <p:xfrm>
          <a:off x="3707904" y="180945"/>
          <a:ext cx="21113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1" name="Equation" r:id="rId5" imgW="596880" imgH="203040" progId="Equation.DSMT4">
                  <p:embed/>
                </p:oleObj>
              </mc:Choice>
              <mc:Fallback>
                <p:oleObj name="Equation" r:id="rId5" imgW="596880" imgH="2030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7904" y="180945"/>
                        <a:ext cx="2111375" cy="71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353786"/>
              </p:ext>
            </p:extLst>
          </p:nvPr>
        </p:nvGraphicFramePr>
        <p:xfrm>
          <a:off x="258649" y="980728"/>
          <a:ext cx="28289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2" name="Equation" r:id="rId7" imgW="799920" imgH="203040" progId="Equation.DSMT4">
                  <p:embed/>
                </p:oleObj>
              </mc:Choice>
              <mc:Fallback>
                <p:oleObj name="Equation" r:id="rId7" imgW="799920" imgH="20304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8649" y="980728"/>
                        <a:ext cx="2828925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982428"/>
              </p:ext>
            </p:extLst>
          </p:nvPr>
        </p:nvGraphicFramePr>
        <p:xfrm>
          <a:off x="230982" y="1773461"/>
          <a:ext cx="8640960" cy="77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3" name="Equation" r:id="rId9" imgW="2692080" imgH="241200" progId="Equation.DSMT4">
                  <p:embed/>
                </p:oleObj>
              </mc:Choice>
              <mc:Fallback>
                <p:oleObj name="Equation" r:id="rId9" imgW="2692080" imgH="241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0982" y="1773461"/>
                        <a:ext cx="8640960" cy="77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687195"/>
              </p:ext>
            </p:extLst>
          </p:nvPr>
        </p:nvGraphicFramePr>
        <p:xfrm>
          <a:off x="217223" y="2560787"/>
          <a:ext cx="8008938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4" name="Equation" r:id="rId11" imgW="3047760" imgH="482400" progId="Equation.DSMT4">
                  <p:embed/>
                </p:oleObj>
              </mc:Choice>
              <mc:Fallback>
                <p:oleObj name="Equation" r:id="rId11" imgW="30477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7223" y="2560787"/>
                        <a:ext cx="8008938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64395"/>
              </p:ext>
            </p:extLst>
          </p:nvPr>
        </p:nvGraphicFramePr>
        <p:xfrm>
          <a:off x="4927600" y="2667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5" name="Equation" r:id="rId13" imgW="914400" imgH="198720" progId="Equation.DSMT4">
                  <p:embed/>
                </p:oleObj>
              </mc:Choice>
              <mc:Fallback>
                <p:oleObj name="Equation" r:id="rId1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乘号 7"/>
          <p:cNvSpPr/>
          <p:nvPr/>
        </p:nvSpPr>
        <p:spPr bwMode="auto">
          <a:xfrm>
            <a:off x="3356987" y="3071645"/>
            <a:ext cx="701833" cy="686644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541657"/>
              </p:ext>
            </p:extLst>
          </p:nvPr>
        </p:nvGraphicFramePr>
        <p:xfrm>
          <a:off x="147365" y="3937185"/>
          <a:ext cx="7121076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6" name="Equation" r:id="rId15" imgW="1930320" imgH="507960" progId="Equation.DSMT4">
                  <p:embed/>
                </p:oleObj>
              </mc:Choice>
              <mc:Fallback>
                <p:oleObj name="Equation" r:id="rId15" imgW="1930320" imgH="50796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7365" y="3937185"/>
                        <a:ext cx="7121076" cy="1872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 形 9"/>
          <p:cNvSpPr/>
          <p:nvPr/>
        </p:nvSpPr>
        <p:spPr bwMode="auto">
          <a:xfrm rot="19196728">
            <a:off x="6665600" y="4478975"/>
            <a:ext cx="1584176" cy="504056"/>
          </a:xfrm>
          <a:prstGeom prst="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8785" y="5899377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平面波解</a:t>
            </a:r>
          </a:p>
        </p:txBody>
      </p:sp>
    </p:spTree>
    <p:extLst>
      <p:ext uri="{BB962C8B-B14F-4D97-AF65-F5344CB8AC3E}">
        <p14:creationId xmlns:p14="http://schemas.microsoft.com/office/powerpoint/2010/main" val="1199443936"/>
      </p:ext>
    </p:extLst>
  </p:cSld>
  <p:clrMapOvr>
    <a:masterClrMapping/>
  </p:clrMapOvr>
  <p:transition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279559"/>
              </p:ext>
            </p:extLst>
          </p:nvPr>
        </p:nvGraphicFramePr>
        <p:xfrm>
          <a:off x="251520" y="260648"/>
          <a:ext cx="7121076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9" name="Equation" r:id="rId3" imgW="1930320" imgH="507960" progId="Equation.DSMT4">
                  <p:embed/>
                </p:oleObj>
              </mc:Choice>
              <mc:Fallback>
                <p:oleObj name="Equation" r:id="rId3" imgW="1930320" imgH="50796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260648"/>
                        <a:ext cx="7121076" cy="1872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82515"/>
              </p:ext>
            </p:extLst>
          </p:nvPr>
        </p:nvGraphicFramePr>
        <p:xfrm>
          <a:off x="2627784" y="2085722"/>
          <a:ext cx="37465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0" name="Equation" r:id="rId5" imgW="1257120" imgH="279360" progId="Equation.DSMT4">
                  <p:embed/>
                </p:oleObj>
              </mc:Choice>
              <mc:Fallback>
                <p:oleObj name="Equation" r:id="rId5" imgW="1257120" imgH="279360" progId="Equation.DSMT4">
                  <p:embed/>
                  <p:pic>
                    <p:nvPicPr>
                      <p:cNvPr id="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085722"/>
                        <a:ext cx="37465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164259"/>
              </p:ext>
            </p:extLst>
          </p:nvPr>
        </p:nvGraphicFramePr>
        <p:xfrm>
          <a:off x="2627784" y="2852486"/>
          <a:ext cx="36861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1" name="Equation" r:id="rId7" imgW="1231560" imgH="279360" progId="Equation.DSMT4">
                  <p:embed/>
                </p:oleObj>
              </mc:Choice>
              <mc:Fallback>
                <p:oleObj name="Equation" r:id="rId7" imgW="1231560" imgH="279360" progId="Equation.DSMT4">
                  <p:embed/>
                  <p:pic>
                    <p:nvPicPr>
                      <p:cNvPr id="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852486"/>
                        <a:ext cx="36861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40674"/>
              </p:ext>
            </p:extLst>
          </p:nvPr>
        </p:nvGraphicFramePr>
        <p:xfrm>
          <a:off x="168002" y="3435925"/>
          <a:ext cx="66230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2" name="Equation" r:id="rId9" imgW="2120760" imgH="393480" progId="Equation.DSMT4">
                  <p:embed/>
                </p:oleObj>
              </mc:Choice>
              <mc:Fallback>
                <p:oleObj name="Equation" r:id="rId9" imgW="2120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8002" y="3435925"/>
                        <a:ext cx="6623050" cy="122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8922" y="2492003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边界条件：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453042"/>
              </p:ext>
            </p:extLst>
          </p:nvPr>
        </p:nvGraphicFramePr>
        <p:xfrm>
          <a:off x="191488" y="4412912"/>
          <a:ext cx="6860705" cy="811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3" name="Equation" r:id="rId11" imgW="2145960" imgH="253800" progId="Equation.DSMT4">
                  <p:embed/>
                </p:oleObj>
              </mc:Choice>
              <mc:Fallback>
                <p:oleObj name="Equation" r:id="rId11" imgW="2145960" imgH="25380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1488" y="4412912"/>
                        <a:ext cx="6860705" cy="811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48922" y="5224779"/>
            <a:ext cx="4251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物理意义：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35411" y="5287104"/>
            <a:ext cx="2122015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波长</a:t>
            </a:r>
            <a:r>
              <a:rPr lang="el-GR" altLang="zh-CN" dirty="0"/>
              <a:t>λ</a:t>
            </a:r>
            <a:r>
              <a:rPr lang="en-US" altLang="zh-CN" dirty="0"/>
              <a:t>=</a:t>
            </a:r>
            <a:r>
              <a:rPr lang="en-US" altLang="zh-CN" dirty="0" err="1"/>
              <a:t>2</a:t>
            </a:r>
            <a:r>
              <a:rPr lang="en-US" altLang="zh-CN" i="1" dirty="0" err="1"/>
              <a:t>l</a:t>
            </a:r>
            <a:endParaRPr lang="zh-CN" altLang="en-US" i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957775" y="5287104"/>
            <a:ext cx="1416509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波矢</a:t>
            </a:r>
            <a:r>
              <a:rPr lang="en-US" altLang="zh-CN" b="1" dirty="0"/>
              <a:t>k</a:t>
            </a:r>
            <a:endParaRPr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588224" y="5273373"/>
            <a:ext cx="1416509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波速</a:t>
            </a:r>
            <a:r>
              <a:rPr lang="en-US" altLang="zh-CN" b="1" i="1" dirty="0"/>
              <a:t>a</a:t>
            </a:r>
            <a:endParaRPr lang="zh-CN" altLang="en-US" b="1" i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385578" y="6134289"/>
            <a:ext cx="2698590" cy="58477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圆频率</a:t>
            </a:r>
            <a:r>
              <a:rPr lang="el-GR" altLang="zh-CN" dirty="0"/>
              <a:t>ω</a:t>
            </a:r>
            <a:r>
              <a:rPr lang="en-US" altLang="zh-CN" dirty="0"/>
              <a:t>=2</a:t>
            </a:r>
            <a:r>
              <a:rPr lang="el-GR" altLang="zh-CN" dirty="0"/>
              <a:t>π</a:t>
            </a:r>
            <a:r>
              <a:rPr lang="en-US" altLang="zh-CN" dirty="0"/>
              <a:t>v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01057776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7504" y="188640"/>
            <a:ext cx="8784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若存在齐次边界条件 </a:t>
            </a:r>
            <a:r>
              <a:rPr lang="en-US" altLang="zh-CN" i="1" dirty="0"/>
              <a:t>y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r>
              <a:rPr lang="en-US" altLang="zh-CN" dirty="0"/>
              <a:t>=0</a:t>
            </a:r>
            <a:r>
              <a:rPr lang="zh-CN" altLang="en-US" dirty="0"/>
              <a:t>，</a:t>
            </a:r>
            <a:r>
              <a:rPr lang="en-US" altLang="zh-CN" i="1" dirty="0"/>
              <a:t>y</a:t>
            </a:r>
            <a:r>
              <a:rPr lang="zh-CN" altLang="en-US" dirty="0"/>
              <a:t>（</a:t>
            </a:r>
            <a:r>
              <a:rPr lang="en-US" altLang="zh-CN" i="1" dirty="0"/>
              <a:t>l</a:t>
            </a:r>
            <a:r>
              <a:rPr lang="zh-CN" altLang="en-US" dirty="0"/>
              <a:t>）</a:t>
            </a:r>
            <a:r>
              <a:rPr lang="en-US" altLang="zh-CN" dirty="0"/>
              <a:t>=0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32194"/>
              </p:ext>
            </p:extLst>
          </p:nvPr>
        </p:nvGraphicFramePr>
        <p:xfrm>
          <a:off x="251520" y="908720"/>
          <a:ext cx="71659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4" name="Equation" r:id="rId3" imgW="2349360" imgH="241200" progId="Equation.DSMT4">
                  <p:embed/>
                </p:oleObj>
              </mc:Choice>
              <mc:Fallback>
                <p:oleObj name="Equation" r:id="rId3" imgW="2349360" imgH="241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908720"/>
                        <a:ext cx="7165975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707671"/>
              </p:ext>
            </p:extLst>
          </p:nvPr>
        </p:nvGraphicFramePr>
        <p:xfrm>
          <a:off x="683568" y="1661461"/>
          <a:ext cx="3368675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5" name="Equation" r:id="rId5" imgW="1104840" imgH="393480" progId="Equation.DSMT4">
                  <p:embed/>
                </p:oleObj>
              </mc:Choice>
              <mc:Fallback>
                <p:oleObj name="Equation" r:id="rId5" imgW="1104840" imgH="3934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3568" y="1661461"/>
                        <a:ext cx="3368675" cy="120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72000" y="1969942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驻波解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0732" y="2694466"/>
            <a:ext cx="3970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若存在周期边界条件 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305275"/>
              </p:ext>
            </p:extLst>
          </p:nvPr>
        </p:nvGraphicFramePr>
        <p:xfrm>
          <a:off x="4156263" y="2645949"/>
          <a:ext cx="32162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6" name="Equation" r:id="rId7" imgW="1054080" imgH="203040" progId="Equation.DSMT4">
                  <p:embed/>
                </p:oleObj>
              </mc:Choice>
              <mc:Fallback>
                <p:oleObj name="Equation" r:id="rId7" imgW="1054080" imgH="2030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56263" y="2645949"/>
                        <a:ext cx="3216275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7364665"/>
              </p:ext>
            </p:extLst>
          </p:nvPr>
        </p:nvGraphicFramePr>
        <p:xfrm>
          <a:off x="171879" y="4730132"/>
          <a:ext cx="7167562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7" name="Equation" r:id="rId9" imgW="2349360" imgH="457200" progId="Equation.DSMT4">
                  <p:embed/>
                </p:oleObj>
              </mc:Choice>
              <mc:Fallback>
                <p:oleObj name="Equation" r:id="rId9" imgW="2349360" imgH="45720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1879" y="4730132"/>
                        <a:ext cx="7167562" cy="139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647128"/>
              </p:ext>
            </p:extLst>
          </p:nvPr>
        </p:nvGraphicFramePr>
        <p:xfrm>
          <a:off x="216057" y="3914362"/>
          <a:ext cx="337026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8" name="Equation" r:id="rId11" imgW="1104840" imgH="228600" progId="Equation.DSMT4">
                  <p:embed/>
                </p:oleObj>
              </mc:Choice>
              <mc:Fallback>
                <p:oleObj name="Equation" r:id="rId11" imgW="1104840" imgH="228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6057" y="3914362"/>
                        <a:ext cx="337026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374814"/>
              </p:ext>
            </p:extLst>
          </p:nvPr>
        </p:nvGraphicFramePr>
        <p:xfrm>
          <a:off x="251520" y="3245477"/>
          <a:ext cx="6159501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79" name="Equation" r:id="rId13" imgW="2019240" imgH="241200" progId="Equation.DSMT4">
                  <p:embed/>
                </p:oleObj>
              </mc:Choice>
              <mc:Fallback>
                <p:oleObj name="Equation" r:id="rId13" imgW="2019240" imgH="2412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1520" y="3245477"/>
                        <a:ext cx="6159501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乘号 11"/>
          <p:cNvSpPr/>
          <p:nvPr/>
        </p:nvSpPr>
        <p:spPr bwMode="auto">
          <a:xfrm>
            <a:off x="6948264" y="3439637"/>
            <a:ext cx="1224136" cy="128280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531093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48"/>
          <p:cNvSpPr>
            <a:spLocks noChangeArrowheads="1"/>
          </p:cNvSpPr>
          <p:nvPr/>
        </p:nvSpPr>
        <p:spPr bwMode="auto">
          <a:xfrm>
            <a:off x="539552" y="332656"/>
            <a:ext cx="23503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欧拉型方程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962804"/>
              </p:ext>
            </p:extLst>
          </p:nvPr>
        </p:nvGraphicFramePr>
        <p:xfrm>
          <a:off x="755576" y="908720"/>
          <a:ext cx="35814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0" name="Equation" r:id="rId3" imgW="1511280" imgH="419040" progId="Equation.DSMT4">
                  <p:embed/>
                </p:oleObj>
              </mc:Choice>
              <mc:Fallback>
                <p:oleObj name="Equation" r:id="rId3" imgW="1511280" imgH="41904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576" y="908720"/>
                        <a:ext cx="3581400" cy="992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118164"/>
              </p:ext>
            </p:extLst>
          </p:nvPr>
        </p:nvGraphicFramePr>
        <p:xfrm>
          <a:off x="580856" y="2204864"/>
          <a:ext cx="461803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1" name="Equation" r:id="rId5" imgW="1714320" imgH="393480" progId="Equation.DSMT4">
                  <p:embed/>
                </p:oleObj>
              </mc:Choice>
              <mc:Fallback>
                <p:oleObj name="Equation" r:id="rId5" imgW="1714320" imgH="39348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0856" y="2204864"/>
                        <a:ext cx="4618038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乘号 5"/>
          <p:cNvSpPr/>
          <p:nvPr/>
        </p:nvSpPr>
        <p:spPr bwMode="auto">
          <a:xfrm>
            <a:off x="5508104" y="2180778"/>
            <a:ext cx="1224136" cy="128280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592" y="3933056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问题在哪？</a:t>
            </a:r>
          </a:p>
        </p:txBody>
      </p:sp>
    </p:spTree>
    <p:extLst>
      <p:ext uri="{BB962C8B-B14F-4D97-AF65-F5344CB8AC3E}">
        <p14:creationId xmlns:p14="http://schemas.microsoft.com/office/powerpoint/2010/main" val="1269743306"/>
      </p:ext>
    </p:extLst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B2B2B2"/>
      </a:dk1>
      <a:lt1>
        <a:srgbClr val="FFFFFF"/>
      </a:lt1>
      <a:dk2>
        <a:srgbClr val="0E9CF2"/>
      </a:dk2>
      <a:lt2>
        <a:srgbClr val="FFFF00"/>
      </a:lt2>
      <a:accent1>
        <a:srgbClr val="FF9900"/>
      </a:accent1>
      <a:accent2>
        <a:srgbClr val="FFFF66"/>
      </a:accent2>
      <a:accent3>
        <a:srgbClr val="AACBF7"/>
      </a:accent3>
      <a:accent4>
        <a:srgbClr val="DADADA"/>
      </a:accent4>
      <a:accent5>
        <a:srgbClr val="FFCAAA"/>
      </a:accent5>
      <a:accent6>
        <a:srgbClr val="E7E75C"/>
      </a:accent6>
      <a:hlink>
        <a:srgbClr val="1AE1E6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10596</TotalTime>
  <Words>970</Words>
  <Application>Microsoft Office PowerPoint</Application>
  <PresentationFormat>全屏显示(4:3)</PresentationFormat>
  <Paragraphs>233</Paragraphs>
  <Slides>76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76</vt:i4>
      </vt:variant>
    </vt:vector>
  </HeadingPairs>
  <TitlesOfParts>
    <vt:vector size="86" baseType="lpstr">
      <vt:lpstr>楷体_GB2312</vt:lpstr>
      <vt:lpstr>宋体</vt:lpstr>
      <vt:lpstr>Arial</vt:lpstr>
      <vt:lpstr>Book Antiqua</vt:lpstr>
      <vt:lpstr>Bookman Old Style</vt:lpstr>
      <vt:lpstr>Symbol</vt:lpstr>
      <vt:lpstr>Times New Roman</vt:lpstr>
      <vt:lpstr>默认设计模板</vt:lpstr>
      <vt:lpstr>Equation</vt:lpstr>
      <vt:lpstr>公式</vt:lpstr>
      <vt:lpstr>PowerPoint 演示文稿</vt:lpstr>
      <vt:lpstr>PowerPoint 演示文稿</vt:lpstr>
      <vt:lpstr>二阶齐次常微分方程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林建伟</dc:creator>
  <cp:lastModifiedBy>LENOVO</cp:lastModifiedBy>
  <cp:revision>484</cp:revision>
  <dcterms:created xsi:type="dcterms:W3CDTF">1996-07-15T15:40:02Z</dcterms:created>
  <dcterms:modified xsi:type="dcterms:W3CDTF">2022-06-01T06:10:27Z</dcterms:modified>
</cp:coreProperties>
</file>