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Up49HwlUmCPgjW11QMTVAwHaCo" ContentType="image/jpe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705" r:id="rId5"/>
    <p:sldId id="702" r:id="rId6"/>
    <p:sldId id="297" r:id="rId7"/>
    <p:sldId id="699" r:id="rId8"/>
    <p:sldId id="700" r:id="rId9"/>
    <p:sldId id="701" r:id="rId10"/>
    <p:sldId id="703" r:id="rId11"/>
    <p:sldId id="704" r:id="rId12"/>
    <p:sldId id="706" r:id="rId13"/>
    <p:sldId id="707" r:id="rId14"/>
    <p:sldId id="322" r:id="rId15"/>
    <p:sldId id="266" r:id="rId16"/>
    <p:sldId id="460" r:id="rId17"/>
    <p:sldId id="279" r:id="rId18"/>
    <p:sldId id="280" r:id="rId19"/>
    <p:sldId id="281" r:id="rId20"/>
    <p:sldId id="600" r:id="rId21"/>
    <p:sldId id="268" r:id="rId22"/>
    <p:sldId id="284" r:id="rId23"/>
    <p:sldId id="285" r:id="rId24"/>
    <p:sldId id="286" r:id="rId25"/>
    <p:sldId id="287" r:id="rId26"/>
    <p:sldId id="288" r:id="rId27"/>
    <p:sldId id="597" r:id="rId28"/>
    <p:sldId id="598" r:id="rId29"/>
    <p:sldId id="599" r:id="rId30"/>
    <p:sldId id="596" r:id="rId31"/>
    <p:sldId id="602" r:id="rId32"/>
    <p:sldId id="603" r:id="rId33"/>
    <p:sldId id="604" r:id="rId34"/>
    <p:sldId id="605" r:id="rId35"/>
    <p:sldId id="306" r:id="rId36"/>
    <p:sldId id="291" r:id="rId37"/>
    <p:sldId id="461" r:id="rId38"/>
    <p:sldId id="462" r:id="rId39"/>
    <p:sldId id="304" r:id="rId40"/>
    <p:sldId id="463" r:id="rId41"/>
    <p:sldId id="608" r:id="rId42"/>
    <p:sldId id="607" r:id="rId43"/>
    <p:sldId id="609" r:id="rId44"/>
    <p:sldId id="610" r:id="rId45"/>
    <p:sldId id="606" r:id="rId46"/>
    <p:sldId id="691" r:id="rId47"/>
    <p:sldId id="708" r:id="rId48"/>
    <p:sldId id="692" r:id="rId49"/>
    <p:sldId id="630" r:id="rId50"/>
    <p:sldId id="299" r:id="rId51"/>
    <p:sldId id="300" r:id="rId52"/>
    <p:sldId id="301" r:id="rId53"/>
    <p:sldId id="472" r:id="rId54"/>
    <p:sldId id="471" r:id="rId55"/>
    <p:sldId id="534" r:id="rId56"/>
    <p:sldId id="535" r:id="rId57"/>
    <p:sldId id="385" r:id="rId58"/>
    <p:sldId id="629" r:id="rId59"/>
    <p:sldId id="302" r:id="rId60"/>
    <p:sldId id="305" r:id="rId61"/>
    <p:sldId id="310" r:id="rId62"/>
    <p:sldId id="311" r:id="rId63"/>
    <p:sldId id="612" r:id="rId64"/>
    <p:sldId id="613" r:id="rId65"/>
    <p:sldId id="614" r:id="rId66"/>
    <p:sldId id="615" r:id="rId67"/>
    <p:sldId id="616" r:id="rId68"/>
    <p:sldId id="617" r:id="rId69"/>
    <p:sldId id="618" r:id="rId70"/>
    <p:sldId id="619" r:id="rId71"/>
    <p:sldId id="620" r:id="rId72"/>
    <p:sldId id="621" r:id="rId73"/>
    <p:sldId id="631" r:id="rId74"/>
    <p:sldId id="632" r:id="rId75"/>
    <p:sldId id="622" r:id="rId76"/>
    <p:sldId id="623" r:id="rId77"/>
    <p:sldId id="624" r:id="rId78"/>
    <p:sldId id="625" r:id="rId79"/>
    <p:sldId id="626" r:id="rId80"/>
    <p:sldId id="627" r:id="rId81"/>
    <p:sldId id="628" r:id="rId82"/>
    <p:sldId id="380" r:id="rId83"/>
    <p:sldId id="672" r:id="rId84"/>
    <p:sldId id="680" r:id="rId85"/>
    <p:sldId id="679" r:id="rId86"/>
    <p:sldId id="681" r:id="rId87"/>
    <p:sldId id="682" r:id="rId88"/>
    <p:sldId id="683" r:id="rId89"/>
    <p:sldId id="684" r:id="rId90"/>
    <p:sldId id="693" r:id="rId91"/>
    <p:sldId id="694" r:id="rId92"/>
    <p:sldId id="695" r:id="rId93"/>
    <p:sldId id="696" r:id="rId94"/>
    <p:sldId id="697" r:id="rId95"/>
    <p:sldId id="698" r:id="rId96"/>
    <p:sldId id="709" r:id="rId9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99A2E-E655-4E3D-8EE8-71A8404D883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568DD-57B2-4BED-976D-2C9841167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CA5BA3-8C7B-498A-98F8-BD7E11379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9C7EA-F995-4B6F-8B8C-800F3F75E1A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85730" name="Rectangle 2">
            <a:extLst>
              <a:ext uri="{FF2B5EF4-FFF2-40B4-BE49-F238E27FC236}">
                <a16:creationId xmlns:a16="http://schemas.microsoft.com/office/drawing/2014/main" id="{F6E15E48-18D5-4BDE-A006-0961C8243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8BFC5E82-C8BE-4711-A8F3-FD3E6AD2D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936FD6-E848-4A50-A1EB-199957E5B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D2E5D-AE43-423E-9F05-B801E2251A3E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05186" name="Rectangle 2">
            <a:extLst>
              <a:ext uri="{FF2B5EF4-FFF2-40B4-BE49-F238E27FC236}">
                <a16:creationId xmlns:a16="http://schemas.microsoft.com/office/drawing/2014/main" id="{4F623BF2-5EFE-49D4-87E9-510D724A6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25D287F1-2926-4DB6-B159-9480260DF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616EBB-B12E-41D4-87C2-546AE699D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BBA81-D4E2-4063-9B54-FDBCC06B5DC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613EE95A-78F2-471F-8D25-633DEC5E4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BE701E2A-5137-4431-AEAA-89207A7EF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90E081-BD7B-4BFF-9408-4C28E278C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95305-81D8-430D-B43E-1CCADE5E3B4B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EEEC5D87-2E68-453D-A6B3-43D737C46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2E236FC0-D626-481C-B18B-2FBD4653E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C15AF6-C69B-4581-AE7D-70215B717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D3DF-F0B3-4A6D-8512-C225C6D5817C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51BF9D9B-4419-4A05-816F-D836A62A7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E7EB8B99-546F-429D-A358-EFEB9640D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C67F49-338B-411D-9DD3-982EE82C2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28B02-7FF4-435E-A74B-94C90EC5EDE0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31810" name="Rectangle 2">
            <a:extLst>
              <a:ext uri="{FF2B5EF4-FFF2-40B4-BE49-F238E27FC236}">
                <a16:creationId xmlns:a16="http://schemas.microsoft.com/office/drawing/2014/main" id="{4EDD95E6-4501-4080-9C70-809495A8C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605710D1-88A6-4901-BB51-3C07E49EA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938A2A-923B-4EE6-BD0F-3B75B37B3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05822-ECED-420E-9591-26DEA7F8092C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D192DD85-397C-4F91-B746-4BA573164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C9C353ED-6042-4764-BB04-CFAEF3B88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7524CB-6707-429B-8508-A79F720A7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DD8C0-3CBD-4501-8FA2-B8F33840694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8AB4C498-170E-4634-B14F-719631B25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AB2EF018-8A97-4694-9C24-9EF3B70AB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260D90-CE19-4018-A6B0-06C3A1B7C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1E25-A43D-4CD2-99A3-0DF536CF553B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E5304985-D788-4A9C-9084-607947048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B17355B8-D3F3-45F2-BB48-2DEDD5160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885541-A679-435D-9221-774236E01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00E6F-3A34-4EA2-8CAC-7107CD1476A3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7B6266BC-AD16-41B7-85AB-3BE32FA0C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1689D4B9-D5BC-4258-855D-23B9DB918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C8C613-CB25-40CC-B80F-F232899AF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7E13A-7CE7-494B-83DC-2820BA382116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5AAD2337-9438-4502-B582-3BD1FCDD2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85AD2508-05E0-403D-AEEC-EB0627681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1A316F-16DC-4E2E-9172-BE1D9E229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3D93F-62D5-4B39-B888-09D2C11F61C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D6468F82-D6E3-4C7A-B9E1-1E05F755B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DF43771A-C1A4-46DD-957B-02E8A23D1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0A8D28-DF39-4C35-8360-EDC1A025C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552C3-F21D-4E6F-A6A0-BA0DDC1A5A3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03138" name="Rectangle 2">
            <a:extLst>
              <a:ext uri="{FF2B5EF4-FFF2-40B4-BE49-F238E27FC236}">
                <a16:creationId xmlns:a16="http://schemas.microsoft.com/office/drawing/2014/main" id="{EEEDCA70-F18F-4A24-98C6-602507A4D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D43582FF-8380-4219-A3E7-1A8483F28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7516-70CE-415D-BC00-D6FC3740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70221-91F2-4128-9316-9BBCFC75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18C65-87CC-4E21-AFA8-BEB20D71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99672-A0C5-44D9-B687-B73D3956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FB04-3184-4C13-A69E-90D19F74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9132E-5D4C-4C35-BFA2-51EAD7D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1C23E-FCFD-4D3A-8B92-72EF47FD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BED02-A36F-41FE-8D8D-A8D739C1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058F6-A70B-4B1D-A08D-1CA8BBB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C7C29-B2A3-4E3F-A23B-2BE9F02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40633-26F2-44E4-B844-9CD62AC9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E4689-0938-40C4-BBAB-73228D8D6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85880-2BD8-4504-8A34-194D7E27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4A5DD-1DD3-4A68-968B-35E83728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2AA-2F1F-47F8-8CBE-CEEC329D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C6F2-7D12-41C4-B688-41A1F719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03180-82CF-4598-85EF-3F959DDC8F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A09CA-CE9D-45F2-8AA0-645D6BEFB17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825F82-40D8-4A87-BDE9-59F8891A00B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437BA60-42B3-4A41-BD9E-9AF5ECA6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D932346-902C-4021-8C37-78F91FB2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B23C4ED-0B40-42D5-B656-9EEB4844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1A1611E-D489-4313-A042-6F272F811A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29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FD45-B650-447D-B8B1-7B6531E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27D81-4DCD-461A-8F86-95D90002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960A3-9817-4F4D-9224-AD54283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FF121-F2A6-4126-99AC-AA899DEF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5843B-FB9C-48D5-9F96-55603643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E81D7-4770-41AD-9B3B-975DE352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8E456-32FD-4B84-A715-9D285916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FCFFC-068C-4B35-9AD7-1569DF02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0CED-3162-44A9-BF0D-726FFAE5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8FF89-E1A3-404D-AE41-35EF4D9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CD7C-3465-4EAE-BB18-733B0012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5CAC5-6D1A-4B02-8908-63AB84AA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83BFA-75FF-4E48-A74A-CAD4DB86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A560C-660E-48D0-A419-CA2CF44B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989D2-9CC6-4CB0-9D36-188EB7D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2366C-44FC-4CC4-ABB5-4D7ED53F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80A5-4C55-4FC2-9E58-8983BA76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29AC1-FEDC-4EED-8A79-9362BFB2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B60CC-0AE4-4BF6-84EE-7EE59882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0C638-0AE2-4752-9E34-AC77A480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0A44D-5C21-44ED-BF60-F386EC95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321A73-CE1D-4849-8BF8-96420FB8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507D14-3597-44EF-BDCF-B18CFDF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E008-29D8-43DA-A727-F4F0F26E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5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41054-5D7B-4F1A-BF8B-61859B78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85198-5BA9-4537-A529-91A77F57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00207-7485-43E0-8FF5-BE729F50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4984F-97B3-46FC-B519-64F00903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7A04A-E79D-4080-946D-E2DAA0AA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D5691-AA27-4722-A5BA-1801301B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3C835-98CD-4BBA-BBBE-3ECE1C2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6AA3-A787-4BE1-A804-9821501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4B202-5E51-4401-A0C3-A09D7B04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C9406-B277-4401-A28B-B55316396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7CCE7-B085-4244-8C4C-20EFCC06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D953A-74BA-421D-BC88-46C1DB1E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A9106-EE5B-437E-B33B-1FBE88E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E8E8A-0D34-47C6-9AF3-AD5A608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AE321-3704-4790-88E3-CA7A30462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1C45C-4F63-4320-A23D-8666F2CF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58106-C0E7-448A-B397-270A8BFE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57EB6-BB5E-4E23-A083-3B1E6BF4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70901-674F-4C30-8589-B6F9A466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5A2F5-59D7-4F9E-8A70-E18285AB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5787D-5767-4E10-9985-CE0EBB13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569B1-7749-4092-89EC-F5A4E1589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74E1-9906-470D-871B-4B749779E67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964DD-6C06-4622-888C-053B1A62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3708F-02A3-4A9D-8934-2540C6D34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2EB8-0359-49CE-8872-DA7AC31FC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Up49HwlUmCPgjW11QMTVAwHaCo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33.wmf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1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8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32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31.wmf"/><Relationship Id="rId8" Type="http://schemas.openxmlformats.org/officeDocument/2006/relationships/oleObject" Target="../embeddings/oleObject4.bin"/><Relationship Id="rId3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9" Type="http://schemas.openxmlformats.org/officeDocument/2006/relationships/image" Target="../media/image33.wmf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38.bin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32.wmf"/><Relationship Id="rId5" Type="http://schemas.openxmlformats.org/officeDocument/2006/relationships/image" Target="../media/image35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1.wmf"/><Relationship Id="rId8" Type="http://schemas.openxmlformats.org/officeDocument/2006/relationships/oleObject" Target="../embeddings/oleObject23.bin"/><Relationship Id="rId3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9" Type="http://schemas.openxmlformats.org/officeDocument/2006/relationships/image" Target="../media/image33.wmf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55.bin"/><Relationship Id="rId42" Type="http://schemas.openxmlformats.org/officeDocument/2006/relationships/oleObject" Target="../embeddings/oleObject59.bin"/><Relationship Id="rId47" Type="http://schemas.openxmlformats.org/officeDocument/2006/relationships/image" Target="../media/image40.wmf"/><Relationship Id="rId50" Type="http://schemas.openxmlformats.org/officeDocument/2006/relationships/oleObject" Target="../embeddings/oleObject63.bin"/><Relationship Id="rId55" Type="http://schemas.openxmlformats.org/officeDocument/2006/relationships/image" Target="../media/image44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29" Type="http://schemas.openxmlformats.org/officeDocument/2006/relationships/image" Target="../media/image28.wmf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32.wmf"/><Relationship Id="rId40" Type="http://schemas.openxmlformats.org/officeDocument/2006/relationships/oleObject" Target="../embeddings/oleObject58.bin"/><Relationship Id="rId45" Type="http://schemas.openxmlformats.org/officeDocument/2006/relationships/image" Target="../media/image39.wmf"/><Relationship Id="rId53" Type="http://schemas.openxmlformats.org/officeDocument/2006/relationships/image" Target="../media/image43.wmf"/><Relationship Id="rId5" Type="http://schemas.openxmlformats.org/officeDocument/2006/relationships/image" Target="../media/image35.wmf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31.wmf"/><Relationship Id="rId43" Type="http://schemas.openxmlformats.org/officeDocument/2006/relationships/image" Target="../media/image38.wmf"/><Relationship Id="rId48" Type="http://schemas.openxmlformats.org/officeDocument/2006/relationships/oleObject" Target="../embeddings/oleObject62.bin"/><Relationship Id="rId56" Type="http://schemas.openxmlformats.org/officeDocument/2006/relationships/oleObject" Target="../embeddings/oleObject66.bin"/><Relationship Id="rId8" Type="http://schemas.openxmlformats.org/officeDocument/2006/relationships/oleObject" Target="../embeddings/oleObject42.bin"/><Relationship Id="rId51" Type="http://schemas.openxmlformats.org/officeDocument/2006/relationships/image" Target="../media/image42.wmf"/><Relationship Id="rId3" Type="http://schemas.openxmlformats.org/officeDocument/2006/relationships/image" Target="../media/image3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57.bin"/><Relationship Id="rId46" Type="http://schemas.openxmlformats.org/officeDocument/2006/relationships/oleObject" Target="../embeddings/oleObject61.bin"/><Relationship Id="rId20" Type="http://schemas.openxmlformats.org/officeDocument/2006/relationships/oleObject" Target="../embeddings/oleObject48.bin"/><Relationship Id="rId41" Type="http://schemas.openxmlformats.org/officeDocument/2006/relationships/image" Target="../media/image37.wmf"/><Relationship Id="rId54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52.bin"/><Relationship Id="rId36" Type="http://schemas.openxmlformats.org/officeDocument/2006/relationships/oleObject" Target="../embeddings/oleObject56.bin"/><Relationship Id="rId49" Type="http://schemas.openxmlformats.org/officeDocument/2006/relationships/image" Target="../media/image41.wmf"/><Relationship Id="rId57" Type="http://schemas.openxmlformats.org/officeDocument/2006/relationships/image" Target="../media/image45.wmf"/><Relationship Id="rId10" Type="http://schemas.openxmlformats.org/officeDocument/2006/relationships/oleObject" Target="../embeddings/oleObject43.bin"/><Relationship Id="rId31" Type="http://schemas.openxmlformats.org/officeDocument/2006/relationships/image" Target="../media/image29.wmf"/><Relationship Id="rId44" Type="http://schemas.openxmlformats.org/officeDocument/2006/relationships/oleObject" Target="../embeddings/oleObject60.bin"/><Relationship Id="rId52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74.bin"/><Relationship Id="rId2" Type="http://schemas.openxmlformats.org/officeDocument/2006/relationships/image" Target="../media/image46.png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55.wmf"/><Relationship Id="rId21" Type="http://schemas.openxmlformats.org/officeDocument/2006/relationships/image" Target="../media/image64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59.wmf"/><Relationship Id="rId24" Type="http://schemas.openxmlformats.org/officeDocument/2006/relationships/image" Target="../media/image46.png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image" Target="../media/image46.png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78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08.bin"/><Relationship Id="rId26" Type="http://schemas.openxmlformats.org/officeDocument/2006/relationships/image" Target="../media/image91.wmf"/><Relationship Id="rId3" Type="http://schemas.openxmlformats.org/officeDocument/2006/relationships/image" Target="../media/image80.wmf"/><Relationship Id="rId21" Type="http://schemas.openxmlformats.org/officeDocument/2006/relationships/image" Target="../media/image89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87.wmf"/><Relationship Id="rId25" Type="http://schemas.openxmlformats.org/officeDocument/2006/relationships/oleObject" Target="../embeddings/oleObject112.bin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84.w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23" Type="http://schemas.openxmlformats.org/officeDocument/2006/relationships/image" Target="../media/image90.wmf"/><Relationship Id="rId28" Type="http://schemas.openxmlformats.org/officeDocument/2006/relationships/image" Target="../media/image92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oleObject" Target="../embeddings/oleObject113.bin"/><Relationship Id="rId30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93.wmf"/><Relationship Id="rId21" Type="http://schemas.openxmlformats.org/officeDocument/2006/relationships/image" Target="../media/image28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24.wmf"/><Relationship Id="rId25" Type="http://schemas.openxmlformats.org/officeDocument/2006/relationships/image" Target="../media/image98.w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99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8.wmf"/><Relationship Id="rId15" Type="http://schemas.openxmlformats.org/officeDocument/2006/relationships/image" Target="../media/image95.wmf"/><Relationship Id="rId23" Type="http://schemas.openxmlformats.org/officeDocument/2006/relationships/image" Target="../media/image97.wmf"/><Relationship Id="rId28" Type="http://schemas.openxmlformats.org/officeDocument/2006/relationships/oleObject" Target="../embeddings/oleObject129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96.wmf"/><Relationship Id="rId31" Type="http://schemas.openxmlformats.org/officeDocument/2006/relationships/image" Target="../media/image100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3.bin"/><Relationship Id="rId3" Type="http://schemas.openxmlformats.org/officeDocument/2006/relationships/image" Target="../media/image101.wmf"/><Relationship Id="rId21" Type="http://schemas.openxmlformats.org/officeDocument/2006/relationships/image" Target="../media/image28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24.wmf"/><Relationship Id="rId25" Type="http://schemas.openxmlformats.org/officeDocument/2006/relationships/image" Target="../media/image106.w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29" Type="http://schemas.openxmlformats.org/officeDocument/2006/relationships/image" Target="../media/image10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142.bin"/><Relationship Id="rId5" Type="http://schemas.openxmlformats.org/officeDocument/2006/relationships/image" Target="../media/image18.wmf"/><Relationship Id="rId15" Type="http://schemas.openxmlformats.org/officeDocument/2006/relationships/image" Target="../media/image103.wmf"/><Relationship Id="rId23" Type="http://schemas.openxmlformats.org/officeDocument/2006/relationships/image" Target="../media/image105.wmf"/><Relationship Id="rId28" Type="http://schemas.openxmlformats.org/officeDocument/2006/relationships/oleObject" Target="../embeddings/oleObject144.bin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04.wmf"/><Relationship Id="rId31" Type="http://schemas.openxmlformats.org/officeDocument/2006/relationships/image" Target="../media/image108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109.wmf"/><Relationship Id="rId21" Type="http://schemas.openxmlformats.org/officeDocument/2006/relationships/image" Target="../media/image27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24.wmf"/><Relationship Id="rId25" Type="http://schemas.openxmlformats.org/officeDocument/2006/relationships/image" Target="../media/image113.wmf"/><Relationship Id="rId33" Type="http://schemas.openxmlformats.org/officeDocument/2006/relationships/image" Target="../media/image117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29" Type="http://schemas.openxmlformats.org/officeDocument/2006/relationships/image" Target="../media/image11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57.bin"/><Relationship Id="rId32" Type="http://schemas.openxmlformats.org/officeDocument/2006/relationships/oleObject" Target="../embeddings/oleObject161.bin"/><Relationship Id="rId5" Type="http://schemas.openxmlformats.org/officeDocument/2006/relationships/image" Target="../media/image110.wmf"/><Relationship Id="rId15" Type="http://schemas.openxmlformats.org/officeDocument/2006/relationships/image" Target="../media/image22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159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12.wmf"/><Relationship Id="rId31" Type="http://schemas.openxmlformats.org/officeDocument/2006/relationships/image" Target="../media/image116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60.bin"/><Relationship Id="rId8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" Type="http://schemas.openxmlformats.org/officeDocument/2006/relationships/image" Target="../media/image119.png"/><Relationship Id="rId21" Type="http://schemas.openxmlformats.org/officeDocument/2006/relationships/image" Target="../media/image128.wmf"/><Relationship Id="rId7" Type="http://schemas.openxmlformats.org/officeDocument/2006/relationships/image" Target="../media/image46.png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26.wmf"/><Relationship Id="rId25" Type="http://schemas.openxmlformats.org/officeDocument/2006/relationships/image" Target="../media/image130.wmf"/><Relationship Id="rId2" Type="http://schemas.openxmlformats.org/officeDocument/2006/relationships/image" Target="../media/image118.png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171.bin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27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31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24.wmf"/><Relationship Id="rId26" Type="http://schemas.openxmlformats.org/officeDocument/2006/relationships/image" Target="../media/image29.wmf"/><Relationship Id="rId39" Type="http://schemas.openxmlformats.org/officeDocument/2006/relationships/image" Target="../media/image133.wmf"/><Relationship Id="rId21" Type="http://schemas.openxmlformats.org/officeDocument/2006/relationships/oleObject" Target="../embeddings/oleObject183.bin"/><Relationship Id="rId34" Type="http://schemas.openxmlformats.org/officeDocument/2006/relationships/image" Target="../media/image28.wmf"/><Relationship Id="rId42" Type="http://schemas.openxmlformats.org/officeDocument/2006/relationships/oleObject" Target="../embeddings/oleObject194.bin"/><Relationship Id="rId7" Type="http://schemas.openxmlformats.org/officeDocument/2006/relationships/oleObject" Target="../embeddings/oleObject176.bin"/><Relationship Id="rId2" Type="http://schemas.openxmlformats.org/officeDocument/2006/relationships/image" Target="../media/image46.png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187.bin"/><Relationship Id="rId41" Type="http://schemas.openxmlformats.org/officeDocument/2006/relationships/image" Target="../media/image12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27.wmf"/><Relationship Id="rId32" Type="http://schemas.openxmlformats.org/officeDocument/2006/relationships/image" Target="../media/image33.wmf"/><Relationship Id="rId37" Type="http://schemas.openxmlformats.org/officeDocument/2006/relationships/image" Target="../media/image132.wmf"/><Relationship Id="rId40" Type="http://schemas.openxmlformats.org/officeDocument/2006/relationships/oleObject" Target="../embeddings/oleObject193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30.wmf"/><Relationship Id="rId36" Type="http://schemas.openxmlformats.org/officeDocument/2006/relationships/oleObject" Target="../embeddings/oleObject191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21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190.bin"/><Relationship Id="rId43" Type="http://schemas.openxmlformats.org/officeDocument/2006/relationships/image" Target="../media/image130.wmf"/><Relationship Id="rId8" Type="http://schemas.openxmlformats.org/officeDocument/2006/relationships/image" Target="../media/image18.wmf"/><Relationship Id="rId3" Type="http://schemas.openxmlformats.org/officeDocument/2006/relationships/oleObject" Target="../embeddings/oleObject174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33" Type="http://schemas.openxmlformats.org/officeDocument/2006/relationships/oleObject" Target="../embeddings/oleObject189.bin"/><Relationship Id="rId38" Type="http://schemas.openxmlformats.org/officeDocument/2006/relationships/oleObject" Target="../embeddings/oleObject19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203.bin"/><Relationship Id="rId3" Type="http://schemas.openxmlformats.org/officeDocument/2006/relationships/image" Target="../media/image134.wmf"/><Relationship Id="rId21" Type="http://schemas.openxmlformats.org/officeDocument/2006/relationships/image" Target="../media/image143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2" Type="http://schemas.openxmlformats.org/officeDocument/2006/relationships/oleObject" Target="../embeddings/oleObject195.bin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206.bin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142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153.wmf"/><Relationship Id="rId2" Type="http://schemas.openxmlformats.org/officeDocument/2006/relationships/oleObject" Target="../embeddings/oleObject207.bin"/><Relationship Id="rId16" Type="http://schemas.openxmlformats.org/officeDocument/2006/relationships/oleObject" Target="../embeddings/oleObject2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21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9" Type="http://schemas.openxmlformats.org/officeDocument/2006/relationships/image" Target="../media/image172.wmf"/><Relationship Id="rId21" Type="http://schemas.openxmlformats.org/officeDocument/2006/relationships/image" Target="../media/image163.wmf"/><Relationship Id="rId34" Type="http://schemas.openxmlformats.org/officeDocument/2006/relationships/oleObject" Target="../embeddings/oleObject231.bin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161.wmf"/><Relationship Id="rId25" Type="http://schemas.openxmlformats.org/officeDocument/2006/relationships/image" Target="../media/image165.wmf"/><Relationship Id="rId33" Type="http://schemas.openxmlformats.org/officeDocument/2006/relationships/image" Target="../media/image169.wmf"/><Relationship Id="rId38" Type="http://schemas.openxmlformats.org/officeDocument/2006/relationships/oleObject" Target="../embeddings/oleObject233.bin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29" Type="http://schemas.openxmlformats.org/officeDocument/2006/relationships/image" Target="../media/image16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58.wmf"/><Relationship Id="rId24" Type="http://schemas.openxmlformats.org/officeDocument/2006/relationships/oleObject" Target="../embeddings/oleObject226.bin"/><Relationship Id="rId32" Type="http://schemas.openxmlformats.org/officeDocument/2006/relationships/oleObject" Target="../embeddings/oleObject230.bin"/><Relationship Id="rId37" Type="http://schemas.openxmlformats.org/officeDocument/2006/relationships/image" Target="../media/image171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23" Type="http://schemas.openxmlformats.org/officeDocument/2006/relationships/image" Target="../media/image164.wmf"/><Relationship Id="rId28" Type="http://schemas.openxmlformats.org/officeDocument/2006/relationships/oleObject" Target="../embeddings/oleObject228.bin"/><Relationship Id="rId36" Type="http://schemas.openxmlformats.org/officeDocument/2006/relationships/oleObject" Target="../embeddings/oleObject232.bin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162.wmf"/><Relationship Id="rId31" Type="http://schemas.openxmlformats.org/officeDocument/2006/relationships/image" Target="../media/image168.w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166.wmf"/><Relationship Id="rId30" Type="http://schemas.openxmlformats.org/officeDocument/2006/relationships/oleObject" Target="../embeddings/oleObject229.bin"/><Relationship Id="rId35" Type="http://schemas.openxmlformats.org/officeDocument/2006/relationships/image" Target="../media/image170.wmf"/><Relationship Id="rId8" Type="http://schemas.openxmlformats.org/officeDocument/2006/relationships/oleObject" Target="../embeddings/oleObject218.bin"/><Relationship Id="rId3" Type="http://schemas.openxmlformats.org/officeDocument/2006/relationships/image" Target="../media/image15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17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image" Target="../media/image174.wmf"/><Relationship Id="rId7" Type="http://schemas.openxmlformats.org/officeDocument/2006/relationships/image" Target="../media/image176.wmf"/><Relationship Id="rId2" Type="http://schemas.openxmlformats.org/officeDocument/2006/relationships/oleObject" Target="../embeddings/oleObject2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17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251.bin"/><Relationship Id="rId3" Type="http://schemas.openxmlformats.org/officeDocument/2006/relationships/image" Target="../media/image18.wmf"/><Relationship Id="rId21" Type="http://schemas.openxmlformats.org/officeDocument/2006/relationships/image" Target="../media/image2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174.wmf"/><Relationship Id="rId2" Type="http://schemas.openxmlformats.org/officeDocument/2006/relationships/oleObject" Target="../embeddings/oleObject243.bin"/><Relationship Id="rId16" Type="http://schemas.openxmlformats.org/officeDocument/2006/relationships/oleObject" Target="../embeddings/oleObject250.bin"/><Relationship Id="rId20" Type="http://schemas.openxmlformats.org/officeDocument/2006/relationships/oleObject" Target="../embeddings/oleObject2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182.w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24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261.bin"/><Relationship Id="rId3" Type="http://schemas.openxmlformats.org/officeDocument/2006/relationships/image" Target="../media/image18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58.bin"/><Relationship Id="rId17" Type="http://schemas.openxmlformats.org/officeDocument/2006/relationships/image" Target="../media/image177.wmf"/><Relationship Id="rId2" Type="http://schemas.openxmlformats.org/officeDocument/2006/relationships/oleObject" Target="../embeddings/oleObject253.bin"/><Relationship Id="rId16" Type="http://schemas.openxmlformats.org/officeDocument/2006/relationships/oleObject" Target="../embeddings/oleObject26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257.bin"/><Relationship Id="rId19" Type="http://schemas.openxmlformats.org/officeDocument/2006/relationships/image" Target="../media/image178.wmf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183.wmf"/><Relationship Id="rId14" Type="http://schemas.openxmlformats.org/officeDocument/2006/relationships/oleObject" Target="../embeddings/oleObject2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189.wmf"/><Relationship Id="rId18" Type="http://schemas.openxmlformats.org/officeDocument/2006/relationships/oleObject" Target="../embeddings/oleObject270.bin"/><Relationship Id="rId3" Type="http://schemas.openxmlformats.org/officeDocument/2006/relationships/image" Target="../media/image184.wmf"/><Relationship Id="rId21" Type="http://schemas.openxmlformats.org/officeDocument/2006/relationships/image" Target="../media/image193.w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191.wmf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23" Type="http://schemas.openxmlformats.org/officeDocument/2006/relationships/image" Target="../media/image194.wmf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192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81.bin"/><Relationship Id="rId26" Type="http://schemas.openxmlformats.org/officeDocument/2006/relationships/oleObject" Target="../embeddings/oleObject285.bin"/><Relationship Id="rId3" Type="http://schemas.openxmlformats.org/officeDocument/2006/relationships/oleObject" Target="../embeddings/oleObject273.bin"/><Relationship Id="rId21" Type="http://schemas.openxmlformats.org/officeDocument/2006/relationships/image" Target="../media/image174.wmf"/><Relationship Id="rId7" Type="http://schemas.openxmlformats.org/officeDocument/2006/relationships/oleObject" Target="../embeddings/oleObject275.bin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179.wmf"/><Relationship Id="rId25" Type="http://schemas.openxmlformats.org/officeDocument/2006/relationships/image" Target="../media/image200.w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29" Type="http://schemas.openxmlformats.org/officeDocument/2006/relationships/image" Target="../media/image20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77.bin"/><Relationship Id="rId24" Type="http://schemas.openxmlformats.org/officeDocument/2006/relationships/oleObject" Target="../embeddings/oleObject284.bin"/><Relationship Id="rId5" Type="http://schemas.openxmlformats.org/officeDocument/2006/relationships/oleObject" Target="../embeddings/oleObject274.bin"/><Relationship Id="rId15" Type="http://schemas.openxmlformats.org/officeDocument/2006/relationships/image" Target="../media/image18.wmf"/><Relationship Id="rId23" Type="http://schemas.openxmlformats.org/officeDocument/2006/relationships/image" Target="../media/image182.wmf"/><Relationship Id="rId28" Type="http://schemas.openxmlformats.org/officeDocument/2006/relationships/oleObject" Target="../embeddings/oleObject286.bin"/><Relationship Id="rId10" Type="http://schemas.openxmlformats.org/officeDocument/2006/relationships/image" Target="../media/image198.wmf"/><Relationship Id="rId19" Type="http://schemas.openxmlformats.org/officeDocument/2006/relationships/image" Target="../media/image22.wmf"/><Relationship Id="rId31" Type="http://schemas.openxmlformats.org/officeDocument/2006/relationships/image" Target="../media/image203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76.bin"/><Relationship Id="rId14" Type="http://schemas.openxmlformats.org/officeDocument/2006/relationships/oleObject" Target="../embeddings/oleObject279.bin"/><Relationship Id="rId22" Type="http://schemas.openxmlformats.org/officeDocument/2006/relationships/oleObject" Target="../embeddings/oleObject283.bin"/><Relationship Id="rId27" Type="http://schemas.openxmlformats.org/officeDocument/2006/relationships/image" Target="../media/image201.wmf"/><Relationship Id="rId30" Type="http://schemas.openxmlformats.org/officeDocument/2006/relationships/oleObject" Target="../embeddings/oleObject28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oleObject" Target="../embeddings/oleObject294.bin"/><Relationship Id="rId3" Type="http://schemas.openxmlformats.org/officeDocument/2006/relationships/image" Target="../media/image204.wmf"/><Relationship Id="rId7" Type="http://schemas.openxmlformats.org/officeDocument/2006/relationships/image" Target="../media/image206.wmf"/><Relationship Id="rId12" Type="http://schemas.openxmlformats.org/officeDocument/2006/relationships/image" Target="../media/image208.wmf"/><Relationship Id="rId2" Type="http://schemas.openxmlformats.org/officeDocument/2006/relationships/oleObject" Target="../embeddings/oleObject288.bin"/><Relationship Id="rId16" Type="http://schemas.openxmlformats.org/officeDocument/2006/relationships/image" Target="../media/image21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0.bin"/><Relationship Id="rId11" Type="http://schemas.openxmlformats.org/officeDocument/2006/relationships/oleObject" Target="../embeddings/oleObject293.bin"/><Relationship Id="rId5" Type="http://schemas.openxmlformats.org/officeDocument/2006/relationships/image" Target="../media/image205.wmf"/><Relationship Id="rId15" Type="http://schemas.openxmlformats.org/officeDocument/2006/relationships/oleObject" Target="../embeddings/oleObject295.bin"/><Relationship Id="rId10" Type="http://schemas.openxmlformats.org/officeDocument/2006/relationships/oleObject" Target="../embeddings/oleObject292.bin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07.wmf"/><Relationship Id="rId14" Type="http://schemas.openxmlformats.org/officeDocument/2006/relationships/image" Target="../media/image20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216.wmf"/><Relationship Id="rId18" Type="http://schemas.openxmlformats.org/officeDocument/2006/relationships/oleObject" Target="../embeddings/oleObject305.bin"/><Relationship Id="rId3" Type="http://schemas.openxmlformats.org/officeDocument/2006/relationships/image" Target="../media/image211.wmf"/><Relationship Id="rId21" Type="http://schemas.openxmlformats.org/officeDocument/2006/relationships/oleObject" Target="../embeddings/oleObject307.bin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301.bin"/><Relationship Id="rId17" Type="http://schemas.openxmlformats.org/officeDocument/2006/relationships/oleObject" Target="../embeddings/oleObject304.bin"/><Relationship Id="rId2" Type="http://schemas.openxmlformats.org/officeDocument/2006/relationships/oleObject" Target="../embeddings/oleObject296.bin"/><Relationship Id="rId16" Type="http://schemas.openxmlformats.org/officeDocument/2006/relationships/oleObject" Target="../embeddings/oleObject303.bin"/><Relationship Id="rId20" Type="http://schemas.openxmlformats.org/officeDocument/2006/relationships/image" Target="../media/image21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5" Type="http://schemas.openxmlformats.org/officeDocument/2006/relationships/image" Target="../media/image217.wmf"/><Relationship Id="rId10" Type="http://schemas.openxmlformats.org/officeDocument/2006/relationships/oleObject" Target="../embeddings/oleObject300.bin"/><Relationship Id="rId19" Type="http://schemas.openxmlformats.org/officeDocument/2006/relationships/oleObject" Target="../embeddings/oleObject306.bin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302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316.bin"/><Relationship Id="rId26" Type="http://schemas.openxmlformats.org/officeDocument/2006/relationships/oleObject" Target="../embeddings/oleObject320.bin"/><Relationship Id="rId3" Type="http://schemas.openxmlformats.org/officeDocument/2006/relationships/image" Target="../media/image219.wmf"/><Relationship Id="rId21" Type="http://schemas.openxmlformats.org/officeDocument/2006/relationships/image" Target="../media/image228.wmf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226.wmf"/><Relationship Id="rId25" Type="http://schemas.openxmlformats.org/officeDocument/2006/relationships/image" Target="../media/image230.wmf"/><Relationship Id="rId33" Type="http://schemas.openxmlformats.org/officeDocument/2006/relationships/image" Target="../media/image234.wmf"/><Relationship Id="rId2" Type="http://schemas.openxmlformats.org/officeDocument/2006/relationships/oleObject" Target="../embeddings/oleObject308.bin"/><Relationship Id="rId16" Type="http://schemas.openxmlformats.org/officeDocument/2006/relationships/oleObject" Target="../embeddings/oleObject315.bin"/><Relationship Id="rId20" Type="http://schemas.openxmlformats.org/officeDocument/2006/relationships/oleObject" Target="../embeddings/oleObject317.bin"/><Relationship Id="rId29" Type="http://schemas.openxmlformats.org/officeDocument/2006/relationships/image" Target="../media/image23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223.wmf"/><Relationship Id="rId24" Type="http://schemas.openxmlformats.org/officeDocument/2006/relationships/oleObject" Target="../embeddings/oleObject319.bin"/><Relationship Id="rId32" Type="http://schemas.openxmlformats.org/officeDocument/2006/relationships/oleObject" Target="../embeddings/oleObject323.bin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23" Type="http://schemas.openxmlformats.org/officeDocument/2006/relationships/image" Target="../media/image229.wmf"/><Relationship Id="rId28" Type="http://schemas.openxmlformats.org/officeDocument/2006/relationships/oleObject" Target="../embeddings/oleObject321.bin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227.wmf"/><Relationship Id="rId31" Type="http://schemas.openxmlformats.org/officeDocument/2006/relationships/image" Target="../media/image233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314.bin"/><Relationship Id="rId22" Type="http://schemas.openxmlformats.org/officeDocument/2006/relationships/oleObject" Target="../embeddings/oleObject318.bin"/><Relationship Id="rId27" Type="http://schemas.openxmlformats.org/officeDocument/2006/relationships/image" Target="../media/image231.wmf"/><Relationship Id="rId30" Type="http://schemas.openxmlformats.org/officeDocument/2006/relationships/oleObject" Target="../embeddings/oleObject322.bin"/><Relationship Id="rId8" Type="http://schemas.openxmlformats.org/officeDocument/2006/relationships/oleObject" Target="../embeddings/oleObject311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wmf"/><Relationship Id="rId18" Type="http://schemas.openxmlformats.org/officeDocument/2006/relationships/oleObject" Target="../embeddings/oleObject332.bin"/><Relationship Id="rId26" Type="http://schemas.openxmlformats.org/officeDocument/2006/relationships/oleObject" Target="../embeddings/oleObject336.bin"/><Relationship Id="rId39" Type="http://schemas.openxmlformats.org/officeDocument/2006/relationships/image" Target="../media/image252.wmf"/><Relationship Id="rId21" Type="http://schemas.openxmlformats.org/officeDocument/2006/relationships/image" Target="../media/image244.wmf"/><Relationship Id="rId34" Type="http://schemas.openxmlformats.org/officeDocument/2006/relationships/oleObject" Target="../embeddings/oleObject340.bin"/><Relationship Id="rId7" Type="http://schemas.openxmlformats.org/officeDocument/2006/relationships/image" Target="../media/image237.wmf"/><Relationship Id="rId2" Type="http://schemas.openxmlformats.org/officeDocument/2006/relationships/oleObject" Target="../embeddings/oleObject324.bin"/><Relationship Id="rId16" Type="http://schemas.openxmlformats.org/officeDocument/2006/relationships/oleObject" Target="../embeddings/oleObject331.bin"/><Relationship Id="rId20" Type="http://schemas.openxmlformats.org/officeDocument/2006/relationships/oleObject" Target="../embeddings/oleObject333.bin"/><Relationship Id="rId29" Type="http://schemas.openxmlformats.org/officeDocument/2006/relationships/image" Target="../media/image247.wmf"/><Relationship Id="rId41" Type="http://schemas.openxmlformats.org/officeDocument/2006/relationships/image" Target="../media/image253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26.bin"/><Relationship Id="rId11" Type="http://schemas.openxmlformats.org/officeDocument/2006/relationships/image" Target="../media/image239.wmf"/><Relationship Id="rId24" Type="http://schemas.openxmlformats.org/officeDocument/2006/relationships/oleObject" Target="../embeddings/oleObject335.bin"/><Relationship Id="rId32" Type="http://schemas.openxmlformats.org/officeDocument/2006/relationships/oleObject" Target="../embeddings/oleObject339.bin"/><Relationship Id="rId37" Type="http://schemas.openxmlformats.org/officeDocument/2006/relationships/image" Target="../media/image251.wmf"/><Relationship Id="rId40" Type="http://schemas.openxmlformats.org/officeDocument/2006/relationships/oleObject" Target="../embeddings/oleObject343.bin"/><Relationship Id="rId5" Type="http://schemas.openxmlformats.org/officeDocument/2006/relationships/image" Target="../media/image236.wmf"/><Relationship Id="rId15" Type="http://schemas.openxmlformats.org/officeDocument/2006/relationships/image" Target="../media/image241.wmf"/><Relationship Id="rId23" Type="http://schemas.openxmlformats.org/officeDocument/2006/relationships/image" Target="../media/image229.wmf"/><Relationship Id="rId28" Type="http://schemas.openxmlformats.org/officeDocument/2006/relationships/oleObject" Target="../embeddings/oleObject337.bin"/><Relationship Id="rId36" Type="http://schemas.openxmlformats.org/officeDocument/2006/relationships/oleObject" Target="../embeddings/oleObject341.bin"/><Relationship Id="rId10" Type="http://schemas.openxmlformats.org/officeDocument/2006/relationships/oleObject" Target="../embeddings/oleObject328.bin"/><Relationship Id="rId19" Type="http://schemas.openxmlformats.org/officeDocument/2006/relationships/image" Target="../media/image243.wmf"/><Relationship Id="rId31" Type="http://schemas.openxmlformats.org/officeDocument/2006/relationships/image" Target="../media/image248.wmf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238.wmf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4.bin"/><Relationship Id="rId27" Type="http://schemas.openxmlformats.org/officeDocument/2006/relationships/image" Target="../media/image246.wmf"/><Relationship Id="rId30" Type="http://schemas.openxmlformats.org/officeDocument/2006/relationships/oleObject" Target="../embeddings/oleObject338.bin"/><Relationship Id="rId35" Type="http://schemas.openxmlformats.org/officeDocument/2006/relationships/image" Target="../media/image250.wmf"/><Relationship Id="rId8" Type="http://schemas.openxmlformats.org/officeDocument/2006/relationships/oleObject" Target="../embeddings/oleObject327.bin"/><Relationship Id="rId3" Type="http://schemas.openxmlformats.org/officeDocument/2006/relationships/image" Target="../media/image235.wmf"/><Relationship Id="rId12" Type="http://schemas.openxmlformats.org/officeDocument/2006/relationships/oleObject" Target="../embeddings/oleObject329.bin"/><Relationship Id="rId17" Type="http://schemas.openxmlformats.org/officeDocument/2006/relationships/image" Target="../media/image242.wmf"/><Relationship Id="rId25" Type="http://schemas.openxmlformats.org/officeDocument/2006/relationships/image" Target="../media/image245.wmf"/><Relationship Id="rId33" Type="http://schemas.openxmlformats.org/officeDocument/2006/relationships/image" Target="../media/image249.wmf"/><Relationship Id="rId38" Type="http://schemas.openxmlformats.org/officeDocument/2006/relationships/oleObject" Target="../embeddings/oleObject34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4.bin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256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54.bin"/><Relationship Id="rId26" Type="http://schemas.openxmlformats.org/officeDocument/2006/relationships/oleObject" Target="../embeddings/oleObject358.bin"/><Relationship Id="rId39" Type="http://schemas.openxmlformats.org/officeDocument/2006/relationships/image" Target="../media/image22.wmf"/><Relationship Id="rId21" Type="http://schemas.openxmlformats.org/officeDocument/2006/relationships/image" Target="../media/image265.wmf"/><Relationship Id="rId34" Type="http://schemas.openxmlformats.org/officeDocument/2006/relationships/oleObject" Target="../embeddings/oleObject362.bin"/><Relationship Id="rId7" Type="http://schemas.openxmlformats.org/officeDocument/2006/relationships/image" Target="../media/image260.w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263.wmf"/><Relationship Id="rId25" Type="http://schemas.openxmlformats.org/officeDocument/2006/relationships/image" Target="../media/image266.wmf"/><Relationship Id="rId33" Type="http://schemas.openxmlformats.org/officeDocument/2006/relationships/image" Target="../media/image270.wmf"/><Relationship Id="rId38" Type="http://schemas.openxmlformats.org/officeDocument/2006/relationships/oleObject" Target="../embeddings/oleObject364.bin"/><Relationship Id="rId2" Type="http://schemas.openxmlformats.org/officeDocument/2006/relationships/oleObject" Target="../embeddings/oleObject346.bin"/><Relationship Id="rId16" Type="http://schemas.openxmlformats.org/officeDocument/2006/relationships/oleObject" Target="../embeddings/oleObject353.bin"/><Relationship Id="rId20" Type="http://schemas.openxmlformats.org/officeDocument/2006/relationships/oleObject" Target="../embeddings/oleObject355.bin"/><Relationship Id="rId29" Type="http://schemas.openxmlformats.org/officeDocument/2006/relationships/image" Target="../media/image26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262.wmf"/><Relationship Id="rId24" Type="http://schemas.openxmlformats.org/officeDocument/2006/relationships/oleObject" Target="../embeddings/oleObject357.bin"/><Relationship Id="rId32" Type="http://schemas.openxmlformats.org/officeDocument/2006/relationships/oleObject" Target="../embeddings/oleObject361.bin"/><Relationship Id="rId37" Type="http://schemas.openxmlformats.org/officeDocument/2006/relationships/image" Target="../media/image272.wmf"/><Relationship Id="rId5" Type="http://schemas.openxmlformats.org/officeDocument/2006/relationships/image" Target="../media/image259.wmf"/><Relationship Id="rId15" Type="http://schemas.openxmlformats.org/officeDocument/2006/relationships/image" Target="../media/image19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359.bin"/><Relationship Id="rId36" Type="http://schemas.openxmlformats.org/officeDocument/2006/relationships/oleObject" Target="../embeddings/oleObject363.bin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264.wmf"/><Relationship Id="rId31" Type="http://schemas.openxmlformats.org/officeDocument/2006/relationships/image" Target="../media/image269.wmf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352.bin"/><Relationship Id="rId22" Type="http://schemas.openxmlformats.org/officeDocument/2006/relationships/oleObject" Target="../embeddings/oleObject356.bin"/><Relationship Id="rId27" Type="http://schemas.openxmlformats.org/officeDocument/2006/relationships/image" Target="../media/image267.wmf"/><Relationship Id="rId30" Type="http://schemas.openxmlformats.org/officeDocument/2006/relationships/oleObject" Target="../embeddings/oleObject360.bin"/><Relationship Id="rId35" Type="http://schemas.openxmlformats.org/officeDocument/2006/relationships/image" Target="../media/image271.wmf"/><Relationship Id="rId8" Type="http://schemas.openxmlformats.org/officeDocument/2006/relationships/oleObject" Target="../embeddings/oleObject349.bin"/><Relationship Id="rId3" Type="http://schemas.openxmlformats.org/officeDocument/2006/relationships/image" Target="../media/image258.w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wmf"/><Relationship Id="rId18" Type="http://schemas.openxmlformats.org/officeDocument/2006/relationships/oleObject" Target="../embeddings/oleObject373.bin"/><Relationship Id="rId26" Type="http://schemas.openxmlformats.org/officeDocument/2006/relationships/oleObject" Target="../embeddings/oleObject377.bin"/><Relationship Id="rId39" Type="http://schemas.openxmlformats.org/officeDocument/2006/relationships/image" Target="../media/image263.wmf"/><Relationship Id="rId21" Type="http://schemas.openxmlformats.org/officeDocument/2006/relationships/image" Target="../media/image282.wmf"/><Relationship Id="rId34" Type="http://schemas.openxmlformats.org/officeDocument/2006/relationships/oleObject" Target="../embeddings/oleObject381.bin"/><Relationship Id="rId42" Type="http://schemas.openxmlformats.org/officeDocument/2006/relationships/oleObject" Target="../embeddings/oleObject385.bin"/><Relationship Id="rId47" Type="http://schemas.openxmlformats.org/officeDocument/2006/relationships/image" Target="../media/image271.wmf"/><Relationship Id="rId50" Type="http://schemas.openxmlformats.org/officeDocument/2006/relationships/oleObject" Target="../embeddings/oleObject389.bin"/><Relationship Id="rId7" Type="http://schemas.openxmlformats.org/officeDocument/2006/relationships/image" Target="../media/image275.wmf"/><Relationship Id="rId2" Type="http://schemas.openxmlformats.org/officeDocument/2006/relationships/oleObject" Target="../embeddings/oleObject365.bin"/><Relationship Id="rId16" Type="http://schemas.openxmlformats.org/officeDocument/2006/relationships/oleObject" Target="../embeddings/oleObject372.bin"/><Relationship Id="rId29" Type="http://schemas.openxmlformats.org/officeDocument/2006/relationships/image" Target="../media/image260.wmf"/><Relationship Id="rId11" Type="http://schemas.openxmlformats.org/officeDocument/2006/relationships/image" Target="../media/image277.wmf"/><Relationship Id="rId24" Type="http://schemas.openxmlformats.org/officeDocument/2006/relationships/oleObject" Target="../embeddings/oleObject376.bin"/><Relationship Id="rId32" Type="http://schemas.openxmlformats.org/officeDocument/2006/relationships/oleObject" Target="../embeddings/oleObject380.bin"/><Relationship Id="rId37" Type="http://schemas.openxmlformats.org/officeDocument/2006/relationships/image" Target="../media/image19.wmf"/><Relationship Id="rId40" Type="http://schemas.openxmlformats.org/officeDocument/2006/relationships/oleObject" Target="../embeddings/oleObject384.bin"/><Relationship Id="rId45" Type="http://schemas.openxmlformats.org/officeDocument/2006/relationships/image" Target="../media/image267.wmf"/><Relationship Id="rId53" Type="http://schemas.openxmlformats.org/officeDocument/2006/relationships/image" Target="../media/image268.wmf"/><Relationship Id="rId5" Type="http://schemas.openxmlformats.org/officeDocument/2006/relationships/image" Target="../media/image274.wmf"/><Relationship Id="rId10" Type="http://schemas.openxmlformats.org/officeDocument/2006/relationships/oleObject" Target="../embeddings/oleObject369.bin"/><Relationship Id="rId19" Type="http://schemas.openxmlformats.org/officeDocument/2006/relationships/image" Target="../media/image281.wmf"/><Relationship Id="rId31" Type="http://schemas.openxmlformats.org/officeDocument/2006/relationships/image" Target="../media/image261.wmf"/><Relationship Id="rId44" Type="http://schemas.openxmlformats.org/officeDocument/2006/relationships/oleObject" Target="../embeddings/oleObject386.bin"/><Relationship Id="rId52" Type="http://schemas.openxmlformats.org/officeDocument/2006/relationships/oleObject" Target="../embeddings/oleObject390.bin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371.bin"/><Relationship Id="rId22" Type="http://schemas.openxmlformats.org/officeDocument/2006/relationships/oleObject" Target="../embeddings/oleObject375.bin"/><Relationship Id="rId27" Type="http://schemas.openxmlformats.org/officeDocument/2006/relationships/image" Target="../media/image259.wmf"/><Relationship Id="rId30" Type="http://schemas.openxmlformats.org/officeDocument/2006/relationships/oleObject" Target="../embeddings/oleObject379.bin"/><Relationship Id="rId35" Type="http://schemas.openxmlformats.org/officeDocument/2006/relationships/image" Target="../media/image28.wmf"/><Relationship Id="rId43" Type="http://schemas.openxmlformats.org/officeDocument/2006/relationships/image" Target="../media/image266.wmf"/><Relationship Id="rId48" Type="http://schemas.openxmlformats.org/officeDocument/2006/relationships/oleObject" Target="../embeddings/oleObject388.bin"/><Relationship Id="rId8" Type="http://schemas.openxmlformats.org/officeDocument/2006/relationships/oleObject" Target="../embeddings/oleObject368.bin"/><Relationship Id="rId51" Type="http://schemas.openxmlformats.org/officeDocument/2006/relationships/image" Target="../media/image22.wmf"/><Relationship Id="rId3" Type="http://schemas.openxmlformats.org/officeDocument/2006/relationships/image" Target="../media/image273.wmf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280.wmf"/><Relationship Id="rId25" Type="http://schemas.openxmlformats.org/officeDocument/2006/relationships/image" Target="../media/image258.wmf"/><Relationship Id="rId33" Type="http://schemas.openxmlformats.org/officeDocument/2006/relationships/image" Target="../media/image262.wmf"/><Relationship Id="rId38" Type="http://schemas.openxmlformats.org/officeDocument/2006/relationships/oleObject" Target="../embeddings/oleObject383.bin"/><Relationship Id="rId46" Type="http://schemas.openxmlformats.org/officeDocument/2006/relationships/oleObject" Target="../embeddings/oleObject387.bin"/><Relationship Id="rId20" Type="http://schemas.openxmlformats.org/officeDocument/2006/relationships/oleObject" Target="../embeddings/oleObject374.bin"/><Relationship Id="rId41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7.bin"/><Relationship Id="rId15" Type="http://schemas.openxmlformats.org/officeDocument/2006/relationships/image" Target="../media/image279.wmf"/><Relationship Id="rId23" Type="http://schemas.openxmlformats.org/officeDocument/2006/relationships/image" Target="../media/image283.wmf"/><Relationship Id="rId28" Type="http://schemas.openxmlformats.org/officeDocument/2006/relationships/oleObject" Target="../embeddings/oleObject378.bin"/><Relationship Id="rId36" Type="http://schemas.openxmlformats.org/officeDocument/2006/relationships/oleObject" Target="../embeddings/oleObject382.bin"/><Relationship Id="rId49" Type="http://schemas.openxmlformats.org/officeDocument/2006/relationships/image" Target="../media/image27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258.wmf"/><Relationship Id="rId18" Type="http://schemas.openxmlformats.org/officeDocument/2006/relationships/oleObject" Target="../embeddings/oleObject399.bin"/><Relationship Id="rId3" Type="http://schemas.openxmlformats.org/officeDocument/2006/relationships/image" Target="../media/image284.wmf"/><Relationship Id="rId21" Type="http://schemas.openxmlformats.org/officeDocument/2006/relationships/image" Target="../media/image290.wmf"/><Relationship Id="rId7" Type="http://schemas.openxmlformats.org/officeDocument/2006/relationships/image" Target="../media/image286.w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263.wmf"/><Relationship Id="rId2" Type="http://schemas.openxmlformats.org/officeDocument/2006/relationships/oleObject" Target="../embeddings/oleObject391.bin"/><Relationship Id="rId16" Type="http://schemas.openxmlformats.org/officeDocument/2006/relationships/oleObject" Target="../embeddings/oleObject398.bin"/><Relationship Id="rId20" Type="http://schemas.openxmlformats.org/officeDocument/2006/relationships/oleObject" Target="../embeddings/oleObject4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288.wmf"/><Relationship Id="rId5" Type="http://schemas.openxmlformats.org/officeDocument/2006/relationships/image" Target="../media/image285.wmf"/><Relationship Id="rId15" Type="http://schemas.openxmlformats.org/officeDocument/2006/relationships/image" Target="../media/image19.wmf"/><Relationship Id="rId23" Type="http://schemas.openxmlformats.org/officeDocument/2006/relationships/image" Target="../media/image291.wmf"/><Relationship Id="rId10" Type="http://schemas.openxmlformats.org/officeDocument/2006/relationships/oleObject" Target="../embeddings/oleObject395.bin"/><Relationship Id="rId19" Type="http://schemas.openxmlformats.org/officeDocument/2006/relationships/image" Target="../media/image289.wmf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287.wmf"/><Relationship Id="rId14" Type="http://schemas.openxmlformats.org/officeDocument/2006/relationships/oleObject" Target="../embeddings/oleObject397.bin"/><Relationship Id="rId22" Type="http://schemas.openxmlformats.org/officeDocument/2006/relationships/oleObject" Target="../embeddings/oleObject40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296.wmf"/><Relationship Id="rId3" Type="http://schemas.openxmlformats.org/officeDocument/2006/relationships/image" Target="../media/image292.wmf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407.bin"/><Relationship Id="rId2" Type="http://schemas.openxmlformats.org/officeDocument/2006/relationships/oleObject" Target="../embeddings/oleObject4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295.wmf"/><Relationship Id="rId5" Type="http://schemas.openxmlformats.org/officeDocument/2006/relationships/image" Target="../media/image293.wmf"/><Relationship Id="rId10" Type="http://schemas.openxmlformats.org/officeDocument/2006/relationships/oleObject" Target="../embeddings/oleObject406.bin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29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13" Type="http://schemas.openxmlformats.org/officeDocument/2006/relationships/image" Target="../media/image174.wmf"/><Relationship Id="rId3" Type="http://schemas.openxmlformats.org/officeDocument/2006/relationships/image" Target="../media/image177.wmf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413.bin"/><Relationship Id="rId2" Type="http://schemas.openxmlformats.org/officeDocument/2006/relationships/oleObject" Target="../embeddings/oleObject408.bin"/><Relationship Id="rId16" Type="http://schemas.openxmlformats.org/officeDocument/2006/relationships/oleObject" Target="../embeddings/oleObject4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0.bin"/><Relationship Id="rId11" Type="http://schemas.openxmlformats.org/officeDocument/2006/relationships/image" Target="../media/image22.wmf"/><Relationship Id="rId5" Type="http://schemas.openxmlformats.org/officeDocument/2006/relationships/image" Target="../media/image178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412.bin"/><Relationship Id="rId4" Type="http://schemas.openxmlformats.org/officeDocument/2006/relationships/oleObject" Target="../embeddings/oleObject409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41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oleObject" Target="../embeddings/oleObject4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8.wmf"/><Relationship Id="rId4" Type="http://schemas.openxmlformats.org/officeDocument/2006/relationships/oleObject" Target="../embeddings/oleObject41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image" Target="../media/image304.wmf"/><Relationship Id="rId3" Type="http://schemas.openxmlformats.org/officeDocument/2006/relationships/image" Target="../media/image299.png"/><Relationship Id="rId7" Type="http://schemas.openxmlformats.org/officeDocument/2006/relationships/image" Target="../media/image301.wmf"/><Relationship Id="rId12" Type="http://schemas.openxmlformats.org/officeDocument/2006/relationships/oleObject" Target="../embeddings/oleObject42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9.bin"/><Relationship Id="rId11" Type="http://schemas.openxmlformats.org/officeDocument/2006/relationships/image" Target="../media/image303.wmf"/><Relationship Id="rId5" Type="http://schemas.openxmlformats.org/officeDocument/2006/relationships/image" Target="../media/image300.wmf"/><Relationship Id="rId15" Type="http://schemas.openxmlformats.org/officeDocument/2006/relationships/image" Target="../media/image305.wmf"/><Relationship Id="rId10" Type="http://schemas.openxmlformats.org/officeDocument/2006/relationships/oleObject" Target="../embeddings/oleObject421.bin"/><Relationship Id="rId4" Type="http://schemas.openxmlformats.org/officeDocument/2006/relationships/oleObject" Target="../embeddings/oleObject418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423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7.bin"/><Relationship Id="rId13" Type="http://schemas.openxmlformats.org/officeDocument/2006/relationships/image" Target="../media/image24.wmf"/><Relationship Id="rId3" Type="http://schemas.openxmlformats.org/officeDocument/2006/relationships/image" Target="../media/image306.wmf"/><Relationship Id="rId7" Type="http://schemas.openxmlformats.org/officeDocument/2006/relationships/image" Target="../media/image284.wmf"/><Relationship Id="rId12" Type="http://schemas.openxmlformats.org/officeDocument/2006/relationships/oleObject" Target="../embeddings/oleObject429.bin"/><Relationship Id="rId2" Type="http://schemas.openxmlformats.org/officeDocument/2006/relationships/oleObject" Target="../embeddings/oleObject4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6.bin"/><Relationship Id="rId11" Type="http://schemas.openxmlformats.org/officeDocument/2006/relationships/image" Target="../media/image181.wmf"/><Relationship Id="rId5" Type="http://schemas.openxmlformats.org/officeDocument/2006/relationships/image" Target="../media/image307.wmf"/><Relationship Id="rId15" Type="http://schemas.openxmlformats.org/officeDocument/2006/relationships/image" Target="../media/image308.wmf"/><Relationship Id="rId10" Type="http://schemas.openxmlformats.org/officeDocument/2006/relationships/oleObject" Target="../embeddings/oleObject428.bin"/><Relationship Id="rId4" Type="http://schemas.openxmlformats.org/officeDocument/2006/relationships/oleObject" Target="../embeddings/oleObject425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4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image" Target="../media/image313.wmf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3.bin"/><Relationship Id="rId12" Type="http://schemas.openxmlformats.org/officeDocument/2006/relationships/oleObject" Target="../embeddings/oleObject435.bin"/><Relationship Id="rId2" Type="http://schemas.openxmlformats.org/officeDocument/2006/relationships/slide" Target="slide57.xml"/><Relationship Id="rId16" Type="http://schemas.openxmlformats.org/officeDocument/2006/relationships/image" Target="../media/image31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0.wmf"/><Relationship Id="rId11" Type="http://schemas.openxmlformats.org/officeDocument/2006/relationships/slide" Target="slide56.xml"/><Relationship Id="rId5" Type="http://schemas.openxmlformats.org/officeDocument/2006/relationships/oleObject" Target="../embeddings/oleObject432.bin"/><Relationship Id="rId15" Type="http://schemas.openxmlformats.org/officeDocument/2006/relationships/oleObject" Target="../embeddings/oleObject436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434.bin"/><Relationship Id="rId14" Type="http://schemas.openxmlformats.org/officeDocument/2006/relationships/image" Target="../media/image3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13" Type="http://schemas.openxmlformats.org/officeDocument/2006/relationships/image" Target="../media/image321.wmf"/><Relationship Id="rId18" Type="http://schemas.openxmlformats.org/officeDocument/2006/relationships/oleObject" Target="../embeddings/oleObject445.bin"/><Relationship Id="rId3" Type="http://schemas.openxmlformats.org/officeDocument/2006/relationships/image" Target="../media/image316.wmf"/><Relationship Id="rId21" Type="http://schemas.openxmlformats.org/officeDocument/2006/relationships/image" Target="../media/image325.wmf"/><Relationship Id="rId7" Type="http://schemas.openxmlformats.org/officeDocument/2006/relationships/image" Target="../media/image318.wmf"/><Relationship Id="rId12" Type="http://schemas.openxmlformats.org/officeDocument/2006/relationships/oleObject" Target="../embeddings/oleObject442.bin"/><Relationship Id="rId17" Type="http://schemas.openxmlformats.org/officeDocument/2006/relationships/image" Target="../media/image323.wmf"/><Relationship Id="rId2" Type="http://schemas.openxmlformats.org/officeDocument/2006/relationships/oleObject" Target="../embeddings/oleObject437.bin"/><Relationship Id="rId16" Type="http://schemas.openxmlformats.org/officeDocument/2006/relationships/oleObject" Target="../embeddings/oleObject444.bin"/><Relationship Id="rId20" Type="http://schemas.openxmlformats.org/officeDocument/2006/relationships/oleObject" Target="../embeddings/oleObject4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320.wmf"/><Relationship Id="rId5" Type="http://schemas.openxmlformats.org/officeDocument/2006/relationships/image" Target="../media/image317.wmf"/><Relationship Id="rId15" Type="http://schemas.openxmlformats.org/officeDocument/2006/relationships/image" Target="../media/image322.wmf"/><Relationship Id="rId23" Type="http://schemas.openxmlformats.org/officeDocument/2006/relationships/image" Target="../media/image326.wmf"/><Relationship Id="rId10" Type="http://schemas.openxmlformats.org/officeDocument/2006/relationships/oleObject" Target="../embeddings/oleObject441.bin"/><Relationship Id="rId19" Type="http://schemas.openxmlformats.org/officeDocument/2006/relationships/image" Target="../media/image324.wmf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319.wmf"/><Relationship Id="rId14" Type="http://schemas.openxmlformats.org/officeDocument/2006/relationships/oleObject" Target="../embeddings/oleObject443.bin"/><Relationship Id="rId22" Type="http://schemas.openxmlformats.org/officeDocument/2006/relationships/oleObject" Target="../embeddings/oleObject44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oleObject" Target="../embeddings/oleObject448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450.bin"/><Relationship Id="rId4" Type="http://schemas.openxmlformats.org/officeDocument/2006/relationships/image" Target="../media/image17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452.bin"/><Relationship Id="rId4" Type="http://schemas.openxmlformats.org/officeDocument/2006/relationships/image" Target="../media/image17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17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456.bin"/><Relationship Id="rId4" Type="http://schemas.openxmlformats.org/officeDocument/2006/relationships/image" Target="../media/image174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0.bin"/><Relationship Id="rId13" Type="http://schemas.openxmlformats.org/officeDocument/2006/relationships/image" Target="../media/image334.wmf"/><Relationship Id="rId18" Type="http://schemas.openxmlformats.org/officeDocument/2006/relationships/oleObject" Target="../embeddings/oleObject465.bin"/><Relationship Id="rId3" Type="http://schemas.openxmlformats.org/officeDocument/2006/relationships/image" Target="../media/image329.wmf"/><Relationship Id="rId21" Type="http://schemas.openxmlformats.org/officeDocument/2006/relationships/image" Target="../media/image338.wmf"/><Relationship Id="rId7" Type="http://schemas.openxmlformats.org/officeDocument/2006/relationships/image" Target="../media/image331.wmf"/><Relationship Id="rId12" Type="http://schemas.openxmlformats.org/officeDocument/2006/relationships/oleObject" Target="../embeddings/oleObject462.bin"/><Relationship Id="rId17" Type="http://schemas.openxmlformats.org/officeDocument/2006/relationships/image" Target="../media/image336.wmf"/><Relationship Id="rId25" Type="http://schemas.openxmlformats.org/officeDocument/2006/relationships/image" Target="../media/image340.wmf"/><Relationship Id="rId2" Type="http://schemas.openxmlformats.org/officeDocument/2006/relationships/oleObject" Target="../embeddings/oleObject457.bin"/><Relationship Id="rId16" Type="http://schemas.openxmlformats.org/officeDocument/2006/relationships/oleObject" Target="../embeddings/oleObject464.bin"/><Relationship Id="rId20" Type="http://schemas.openxmlformats.org/officeDocument/2006/relationships/oleObject" Target="../embeddings/oleObject4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9.bin"/><Relationship Id="rId11" Type="http://schemas.openxmlformats.org/officeDocument/2006/relationships/image" Target="../media/image333.wmf"/><Relationship Id="rId24" Type="http://schemas.openxmlformats.org/officeDocument/2006/relationships/oleObject" Target="../embeddings/oleObject468.bin"/><Relationship Id="rId5" Type="http://schemas.openxmlformats.org/officeDocument/2006/relationships/image" Target="../media/image330.wmf"/><Relationship Id="rId15" Type="http://schemas.openxmlformats.org/officeDocument/2006/relationships/image" Target="../media/image335.wmf"/><Relationship Id="rId23" Type="http://schemas.openxmlformats.org/officeDocument/2006/relationships/image" Target="../media/image339.wmf"/><Relationship Id="rId10" Type="http://schemas.openxmlformats.org/officeDocument/2006/relationships/oleObject" Target="../embeddings/oleObject461.bin"/><Relationship Id="rId19" Type="http://schemas.openxmlformats.org/officeDocument/2006/relationships/image" Target="../media/image337.wmf"/><Relationship Id="rId4" Type="http://schemas.openxmlformats.org/officeDocument/2006/relationships/oleObject" Target="../embeddings/oleObject458.bin"/><Relationship Id="rId9" Type="http://schemas.openxmlformats.org/officeDocument/2006/relationships/image" Target="../media/image332.wmf"/><Relationship Id="rId14" Type="http://schemas.openxmlformats.org/officeDocument/2006/relationships/oleObject" Target="../embeddings/oleObject463.bin"/><Relationship Id="rId22" Type="http://schemas.openxmlformats.org/officeDocument/2006/relationships/oleObject" Target="../embeddings/oleObject467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2.bin"/><Relationship Id="rId13" Type="http://schemas.openxmlformats.org/officeDocument/2006/relationships/image" Target="../media/image343.wmf"/><Relationship Id="rId3" Type="http://schemas.openxmlformats.org/officeDocument/2006/relationships/image" Target="../media/image341.wmf"/><Relationship Id="rId7" Type="http://schemas.openxmlformats.org/officeDocument/2006/relationships/image" Target="../media/image342.wmf"/><Relationship Id="rId12" Type="http://schemas.openxmlformats.org/officeDocument/2006/relationships/oleObject" Target="../embeddings/oleObject474.bin"/><Relationship Id="rId2" Type="http://schemas.openxmlformats.org/officeDocument/2006/relationships/oleObject" Target="../embeddings/oleObject4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1.bin"/><Relationship Id="rId11" Type="http://schemas.openxmlformats.org/officeDocument/2006/relationships/image" Target="../media/image332.wmf"/><Relationship Id="rId5" Type="http://schemas.openxmlformats.org/officeDocument/2006/relationships/image" Target="../media/image329.wmf"/><Relationship Id="rId10" Type="http://schemas.openxmlformats.org/officeDocument/2006/relationships/oleObject" Target="../embeddings/oleObject473.bin"/><Relationship Id="rId4" Type="http://schemas.openxmlformats.org/officeDocument/2006/relationships/oleObject" Target="../embeddings/oleObject470.bin"/><Relationship Id="rId9" Type="http://schemas.openxmlformats.org/officeDocument/2006/relationships/image" Target="../media/image33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8.bin"/><Relationship Id="rId13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6.wmf"/><Relationship Id="rId12" Type="http://schemas.openxmlformats.org/officeDocument/2006/relationships/oleObject" Target="../embeddings/oleObject480.bin"/><Relationship Id="rId2" Type="http://schemas.openxmlformats.org/officeDocument/2006/relationships/oleObject" Target="../embeddings/oleObject4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7.bin"/><Relationship Id="rId11" Type="http://schemas.openxmlformats.org/officeDocument/2006/relationships/image" Target="../media/image348.wmf"/><Relationship Id="rId5" Type="http://schemas.openxmlformats.org/officeDocument/2006/relationships/image" Target="../media/image345.wmf"/><Relationship Id="rId10" Type="http://schemas.openxmlformats.org/officeDocument/2006/relationships/oleObject" Target="../embeddings/oleObject479.bin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347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4.bin"/><Relationship Id="rId13" Type="http://schemas.openxmlformats.org/officeDocument/2006/relationships/image" Target="../media/image349.wmf"/><Relationship Id="rId3" Type="http://schemas.openxmlformats.org/officeDocument/2006/relationships/image" Target="../media/image350.wmf"/><Relationship Id="rId7" Type="http://schemas.openxmlformats.org/officeDocument/2006/relationships/image" Target="../media/image352.wmf"/><Relationship Id="rId12" Type="http://schemas.openxmlformats.org/officeDocument/2006/relationships/oleObject" Target="../embeddings/oleObject486.bin"/><Relationship Id="rId2" Type="http://schemas.openxmlformats.org/officeDocument/2006/relationships/oleObject" Target="../embeddings/oleObject4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83.bin"/><Relationship Id="rId11" Type="http://schemas.openxmlformats.org/officeDocument/2006/relationships/image" Target="../media/image348.wmf"/><Relationship Id="rId5" Type="http://schemas.openxmlformats.org/officeDocument/2006/relationships/image" Target="../media/image351.wmf"/><Relationship Id="rId10" Type="http://schemas.openxmlformats.org/officeDocument/2006/relationships/oleObject" Target="../embeddings/oleObject485.bin"/><Relationship Id="rId4" Type="http://schemas.openxmlformats.org/officeDocument/2006/relationships/oleObject" Target="../embeddings/oleObject482.bin"/><Relationship Id="rId9" Type="http://schemas.openxmlformats.org/officeDocument/2006/relationships/image" Target="../media/image353.wmf"/><Relationship Id="rId14" Type="http://schemas.openxmlformats.org/officeDocument/2006/relationships/slide" Target="slide7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0.bin"/><Relationship Id="rId13" Type="http://schemas.openxmlformats.org/officeDocument/2006/relationships/image" Target="../media/image348.wmf"/><Relationship Id="rId3" Type="http://schemas.openxmlformats.org/officeDocument/2006/relationships/image" Target="../media/image354.wmf"/><Relationship Id="rId7" Type="http://schemas.openxmlformats.org/officeDocument/2006/relationships/image" Target="../media/image345.wmf"/><Relationship Id="rId12" Type="http://schemas.openxmlformats.org/officeDocument/2006/relationships/oleObject" Target="../embeddings/oleObject492.bin"/><Relationship Id="rId2" Type="http://schemas.openxmlformats.org/officeDocument/2006/relationships/oleObject" Target="../embeddings/oleObject4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89.bin"/><Relationship Id="rId11" Type="http://schemas.openxmlformats.org/officeDocument/2006/relationships/image" Target="../media/image356.wmf"/><Relationship Id="rId5" Type="http://schemas.openxmlformats.org/officeDocument/2006/relationships/image" Target="../media/image355.wmf"/><Relationship Id="rId10" Type="http://schemas.openxmlformats.org/officeDocument/2006/relationships/oleObject" Target="../embeddings/oleObject491.bin"/><Relationship Id="rId4" Type="http://schemas.openxmlformats.org/officeDocument/2006/relationships/oleObject" Target="../embeddings/oleObject488.bin"/><Relationship Id="rId9" Type="http://schemas.openxmlformats.org/officeDocument/2006/relationships/image" Target="../media/image346.wmf"/><Relationship Id="rId14" Type="http://schemas.openxmlformats.org/officeDocument/2006/relationships/slide" Target="slide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oleObject" Target="../embeddings/oleObject49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7.wmf"/><Relationship Id="rId4" Type="http://schemas.openxmlformats.org/officeDocument/2006/relationships/oleObject" Target="../embeddings/oleObject49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13" Type="http://schemas.openxmlformats.org/officeDocument/2006/relationships/image" Target="../media/image349.wmf"/><Relationship Id="rId3" Type="http://schemas.openxmlformats.org/officeDocument/2006/relationships/image" Target="../media/image357.wmf"/><Relationship Id="rId7" Type="http://schemas.openxmlformats.org/officeDocument/2006/relationships/image" Target="../media/image346.wmf"/><Relationship Id="rId12" Type="http://schemas.openxmlformats.org/officeDocument/2006/relationships/oleObject" Target="../embeddings/oleObject500.bin"/><Relationship Id="rId2" Type="http://schemas.openxmlformats.org/officeDocument/2006/relationships/oleObject" Target="../embeddings/oleObject4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7.bin"/><Relationship Id="rId11" Type="http://schemas.openxmlformats.org/officeDocument/2006/relationships/image" Target="../media/image348.wmf"/><Relationship Id="rId5" Type="http://schemas.openxmlformats.org/officeDocument/2006/relationships/image" Target="../media/image345.wmf"/><Relationship Id="rId10" Type="http://schemas.openxmlformats.org/officeDocument/2006/relationships/oleObject" Target="../embeddings/oleObject499.bin"/><Relationship Id="rId4" Type="http://schemas.openxmlformats.org/officeDocument/2006/relationships/oleObject" Target="../embeddings/oleObject496.bin"/><Relationship Id="rId9" Type="http://schemas.openxmlformats.org/officeDocument/2006/relationships/image" Target="../media/image358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502.bin"/><Relationship Id="rId4" Type="http://schemas.openxmlformats.org/officeDocument/2006/relationships/image" Target="../media/image344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0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504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8.bin"/><Relationship Id="rId13" Type="http://schemas.openxmlformats.org/officeDocument/2006/relationships/image" Target="../media/image364.wmf"/><Relationship Id="rId18" Type="http://schemas.openxmlformats.org/officeDocument/2006/relationships/oleObject" Target="../embeddings/oleObject513.bin"/><Relationship Id="rId3" Type="http://schemas.openxmlformats.org/officeDocument/2006/relationships/image" Target="../media/image359.wmf"/><Relationship Id="rId21" Type="http://schemas.openxmlformats.org/officeDocument/2006/relationships/image" Target="../media/image368.wmf"/><Relationship Id="rId7" Type="http://schemas.openxmlformats.org/officeDocument/2006/relationships/image" Target="../media/image361.wmf"/><Relationship Id="rId12" Type="http://schemas.openxmlformats.org/officeDocument/2006/relationships/oleObject" Target="../embeddings/oleObject510.bin"/><Relationship Id="rId17" Type="http://schemas.openxmlformats.org/officeDocument/2006/relationships/image" Target="../media/image366.wmf"/><Relationship Id="rId2" Type="http://schemas.openxmlformats.org/officeDocument/2006/relationships/oleObject" Target="../embeddings/oleObject505.bin"/><Relationship Id="rId16" Type="http://schemas.openxmlformats.org/officeDocument/2006/relationships/oleObject" Target="../embeddings/oleObject512.bin"/><Relationship Id="rId20" Type="http://schemas.openxmlformats.org/officeDocument/2006/relationships/oleObject" Target="../embeddings/oleObject5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7.bin"/><Relationship Id="rId11" Type="http://schemas.openxmlformats.org/officeDocument/2006/relationships/image" Target="../media/image363.wmf"/><Relationship Id="rId5" Type="http://schemas.openxmlformats.org/officeDocument/2006/relationships/image" Target="../media/image360.wmf"/><Relationship Id="rId15" Type="http://schemas.openxmlformats.org/officeDocument/2006/relationships/image" Target="../media/image365.wmf"/><Relationship Id="rId23" Type="http://schemas.openxmlformats.org/officeDocument/2006/relationships/image" Target="../media/image369.wmf"/><Relationship Id="rId10" Type="http://schemas.openxmlformats.org/officeDocument/2006/relationships/oleObject" Target="../embeddings/oleObject509.bin"/><Relationship Id="rId19" Type="http://schemas.openxmlformats.org/officeDocument/2006/relationships/image" Target="../media/image367.wmf"/><Relationship Id="rId4" Type="http://schemas.openxmlformats.org/officeDocument/2006/relationships/oleObject" Target="../embeddings/oleObject506.bin"/><Relationship Id="rId9" Type="http://schemas.openxmlformats.org/officeDocument/2006/relationships/image" Target="../media/image362.wmf"/><Relationship Id="rId14" Type="http://schemas.openxmlformats.org/officeDocument/2006/relationships/oleObject" Target="../embeddings/oleObject511.bin"/><Relationship Id="rId22" Type="http://schemas.openxmlformats.org/officeDocument/2006/relationships/oleObject" Target="../embeddings/oleObject515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9.bin"/><Relationship Id="rId13" Type="http://schemas.openxmlformats.org/officeDocument/2006/relationships/image" Target="../media/image373.wmf"/><Relationship Id="rId18" Type="http://schemas.openxmlformats.org/officeDocument/2006/relationships/oleObject" Target="../embeddings/oleObject524.bin"/><Relationship Id="rId26" Type="http://schemas.openxmlformats.org/officeDocument/2006/relationships/oleObject" Target="../embeddings/oleObject528.bin"/><Relationship Id="rId3" Type="http://schemas.openxmlformats.org/officeDocument/2006/relationships/image" Target="../media/image364.wmf"/><Relationship Id="rId21" Type="http://schemas.openxmlformats.org/officeDocument/2006/relationships/image" Target="../media/image377.wmf"/><Relationship Id="rId7" Type="http://schemas.openxmlformats.org/officeDocument/2006/relationships/image" Target="../media/image370.wmf"/><Relationship Id="rId12" Type="http://schemas.openxmlformats.org/officeDocument/2006/relationships/oleObject" Target="../embeddings/oleObject521.bin"/><Relationship Id="rId17" Type="http://schemas.openxmlformats.org/officeDocument/2006/relationships/image" Target="../media/image375.wmf"/><Relationship Id="rId25" Type="http://schemas.openxmlformats.org/officeDocument/2006/relationships/image" Target="../media/image379.wmf"/><Relationship Id="rId2" Type="http://schemas.openxmlformats.org/officeDocument/2006/relationships/oleObject" Target="../embeddings/oleObject516.bin"/><Relationship Id="rId16" Type="http://schemas.openxmlformats.org/officeDocument/2006/relationships/oleObject" Target="../embeddings/oleObject523.bin"/><Relationship Id="rId20" Type="http://schemas.openxmlformats.org/officeDocument/2006/relationships/oleObject" Target="../embeddings/oleObject525.bin"/><Relationship Id="rId29" Type="http://schemas.openxmlformats.org/officeDocument/2006/relationships/image" Target="../media/image3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8.bin"/><Relationship Id="rId11" Type="http://schemas.openxmlformats.org/officeDocument/2006/relationships/image" Target="../media/image372.wmf"/><Relationship Id="rId24" Type="http://schemas.openxmlformats.org/officeDocument/2006/relationships/oleObject" Target="../embeddings/oleObject527.bin"/><Relationship Id="rId5" Type="http://schemas.openxmlformats.org/officeDocument/2006/relationships/image" Target="../media/image365.wmf"/><Relationship Id="rId15" Type="http://schemas.openxmlformats.org/officeDocument/2006/relationships/image" Target="../media/image374.wmf"/><Relationship Id="rId23" Type="http://schemas.openxmlformats.org/officeDocument/2006/relationships/image" Target="../media/image378.wmf"/><Relationship Id="rId28" Type="http://schemas.openxmlformats.org/officeDocument/2006/relationships/oleObject" Target="../embeddings/oleObject529.bin"/><Relationship Id="rId10" Type="http://schemas.openxmlformats.org/officeDocument/2006/relationships/oleObject" Target="../embeddings/oleObject520.bin"/><Relationship Id="rId19" Type="http://schemas.openxmlformats.org/officeDocument/2006/relationships/image" Target="../media/image376.wmf"/><Relationship Id="rId4" Type="http://schemas.openxmlformats.org/officeDocument/2006/relationships/oleObject" Target="../embeddings/oleObject517.bin"/><Relationship Id="rId9" Type="http://schemas.openxmlformats.org/officeDocument/2006/relationships/image" Target="../media/image371.wmf"/><Relationship Id="rId14" Type="http://schemas.openxmlformats.org/officeDocument/2006/relationships/oleObject" Target="../embeddings/oleObject522.bin"/><Relationship Id="rId22" Type="http://schemas.openxmlformats.org/officeDocument/2006/relationships/oleObject" Target="../embeddings/oleObject526.bin"/><Relationship Id="rId27" Type="http://schemas.openxmlformats.org/officeDocument/2006/relationships/image" Target="../media/image380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3.bin"/><Relationship Id="rId13" Type="http://schemas.openxmlformats.org/officeDocument/2006/relationships/image" Target="../media/image384.wmf"/><Relationship Id="rId18" Type="http://schemas.openxmlformats.org/officeDocument/2006/relationships/oleObject" Target="../embeddings/oleObject538.bin"/><Relationship Id="rId3" Type="http://schemas.openxmlformats.org/officeDocument/2006/relationships/image" Target="../media/image85.wmf"/><Relationship Id="rId7" Type="http://schemas.openxmlformats.org/officeDocument/2006/relationships/image" Target="../media/image365.wmf"/><Relationship Id="rId12" Type="http://schemas.openxmlformats.org/officeDocument/2006/relationships/oleObject" Target="../embeddings/oleObject535.bin"/><Relationship Id="rId17" Type="http://schemas.openxmlformats.org/officeDocument/2006/relationships/image" Target="../media/image386.wmf"/><Relationship Id="rId2" Type="http://schemas.openxmlformats.org/officeDocument/2006/relationships/oleObject" Target="../embeddings/oleObject530.bin"/><Relationship Id="rId16" Type="http://schemas.openxmlformats.org/officeDocument/2006/relationships/oleObject" Target="../embeddings/oleObject5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2.bin"/><Relationship Id="rId11" Type="http://schemas.openxmlformats.org/officeDocument/2006/relationships/image" Target="../media/image383.wmf"/><Relationship Id="rId5" Type="http://schemas.openxmlformats.org/officeDocument/2006/relationships/image" Target="../media/image382.wmf"/><Relationship Id="rId15" Type="http://schemas.openxmlformats.org/officeDocument/2006/relationships/image" Target="../media/image385.wmf"/><Relationship Id="rId10" Type="http://schemas.openxmlformats.org/officeDocument/2006/relationships/oleObject" Target="../embeddings/oleObject534.bin"/><Relationship Id="rId19" Type="http://schemas.openxmlformats.org/officeDocument/2006/relationships/image" Target="../media/image387.wmf"/><Relationship Id="rId4" Type="http://schemas.openxmlformats.org/officeDocument/2006/relationships/oleObject" Target="../embeddings/oleObject531.bin"/><Relationship Id="rId9" Type="http://schemas.openxmlformats.org/officeDocument/2006/relationships/image" Target="../media/image368.wmf"/><Relationship Id="rId14" Type="http://schemas.openxmlformats.org/officeDocument/2006/relationships/oleObject" Target="../embeddings/oleObject536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2.bin"/><Relationship Id="rId13" Type="http://schemas.openxmlformats.org/officeDocument/2006/relationships/image" Target="../media/image393.wmf"/><Relationship Id="rId18" Type="http://schemas.openxmlformats.org/officeDocument/2006/relationships/oleObject" Target="../embeddings/oleObject547.bin"/><Relationship Id="rId3" Type="http://schemas.openxmlformats.org/officeDocument/2006/relationships/image" Target="../media/image388.wmf"/><Relationship Id="rId21" Type="http://schemas.openxmlformats.org/officeDocument/2006/relationships/image" Target="../media/image397.wmf"/><Relationship Id="rId7" Type="http://schemas.openxmlformats.org/officeDocument/2006/relationships/image" Target="../media/image390.wmf"/><Relationship Id="rId12" Type="http://schemas.openxmlformats.org/officeDocument/2006/relationships/oleObject" Target="../embeddings/oleObject544.bin"/><Relationship Id="rId17" Type="http://schemas.openxmlformats.org/officeDocument/2006/relationships/image" Target="../media/image395.wmf"/><Relationship Id="rId2" Type="http://schemas.openxmlformats.org/officeDocument/2006/relationships/oleObject" Target="../embeddings/oleObject539.bin"/><Relationship Id="rId16" Type="http://schemas.openxmlformats.org/officeDocument/2006/relationships/oleObject" Target="../embeddings/oleObject546.bin"/><Relationship Id="rId20" Type="http://schemas.openxmlformats.org/officeDocument/2006/relationships/oleObject" Target="../embeddings/oleObject5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1.bin"/><Relationship Id="rId11" Type="http://schemas.openxmlformats.org/officeDocument/2006/relationships/image" Target="../media/image392.wmf"/><Relationship Id="rId5" Type="http://schemas.openxmlformats.org/officeDocument/2006/relationships/image" Target="../media/image389.wmf"/><Relationship Id="rId15" Type="http://schemas.openxmlformats.org/officeDocument/2006/relationships/image" Target="../media/image394.wmf"/><Relationship Id="rId23" Type="http://schemas.openxmlformats.org/officeDocument/2006/relationships/image" Target="../media/image398.wmf"/><Relationship Id="rId10" Type="http://schemas.openxmlformats.org/officeDocument/2006/relationships/oleObject" Target="../embeddings/oleObject543.bin"/><Relationship Id="rId19" Type="http://schemas.openxmlformats.org/officeDocument/2006/relationships/image" Target="../media/image396.wmf"/><Relationship Id="rId4" Type="http://schemas.openxmlformats.org/officeDocument/2006/relationships/oleObject" Target="../embeddings/oleObject540.bin"/><Relationship Id="rId9" Type="http://schemas.openxmlformats.org/officeDocument/2006/relationships/image" Target="../media/image391.wmf"/><Relationship Id="rId14" Type="http://schemas.openxmlformats.org/officeDocument/2006/relationships/oleObject" Target="../embeddings/oleObject545.bin"/><Relationship Id="rId22" Type="http://schemas.openxmlformats.org/officeDocument/2006/relationships/oleObject" Target="../embeddings/oleObject54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wmf"/><Relationship Id="rId18" Type="http://schemas.openxmlformats.org/officeDocument/2006/relationships/oleObject" Target="../embeddings/oleObject558.bin"/><Relationship Id="rId26" Type="http://schemas.openxmlformats.org/officeDocument/2006/relationships/oleObject" Target="../embeddings/oleObject562.bin"/><Relationship Id="rId39" Type="http://schemas.openxmlformats.org/officeDocument/2006/relationships/image" Target="../media/image416.wmf"/><Relationship Id="rId21" Type="http://schemas.openxmlformats.org/officeDocument/2006/relationships/image" Target="../media/image408.wmf"/><Relationship Id="rId34" Type="http://schemas.openxmlformats.org/officeDocument/2006/relationships/oleObject" Target="../embeddings/oleObject566.bin"/><Relationship Id="rId42" Type="http://schemas.openxmlformats.org/officeDocument/2006/relationships/oleObject" Target="../embeddings/oleObject570.bin"/><Relationship Id="rId47" Type="http://schemas.openxmlformats.org/officeDocument/2006/relationships/image" Target="../media/image420.wmf"/><Relationship Id="rId50" Type="http://schemas.openxmlformats.org/officeDocument/2006/relationships/oleObject" Target="../embeddings/oleObject574.bin"/><Relationship Id="rId55" Type="http://schemas.openxmlformats.org/officeDocument/2006/relationships/image" Target="../media/image424.wmf"/><Relationship Id="rId7" Type="http://schemas.openxmlformats.org/officeDocument/2006/relationships/image" Target="../media/image401.wmf"/><Relationship Id="rId2" Type="http://schemas.openxmlformats.org/officeDocument/2006/relationships/oleObject" Target="../embeddings/oleObject550.bin"/><Relationship Id="rId16" Type="http://schemas.openxmlformats.org/officeDocument/2006/relationships/oleObject" Target="../embeddings/oleObject557.bin"/><Relationship Id="rId29" Type="http://schemas.openxmlformats.org/officeDocument/2006/relationships/image" Target="../media/image412.wmf"/><Relationship Id="rId11" Type="http://schemas.openxmlformats.org/officeDocument/2006/relationships/image" Target="../media/image403.wmf"/><Relationship Id="rId24" Type="http://schemas.openxmlformats.org/officeDocument/2006/relationships/oleObject" Target="../embeddings/oleObject561.bin"/><Relationship Id="rId32" Type="http://schemas.openxmlformats.org/officeDocument/2006/relationships/oleObject" Target="../embeddings/oleObject565.bin"/><Relationship Id="rId37" Type="http://schemas.openxmlformats.org/officeDocument/2006/relationships/image" Target="../media/image415.wmf"/><Relationship Id="rId40" Type="http://schemas.openxmlformats.org/officeDocument/2006/relationships/oleObject" Target="../embeddings/oleObject569.bin"/><Relationship Id="rId45" Type="http://schemas.openxmlformats.org/officeDocument/2006/relationships/image" Target="../media/image419.wmf"/><Relationship Id="rId53" Type="http://schemas.openxmlformats.org/officeDocument/2006/relationships/image" Target="../media/image423.wmf"/><Relationship Id="rId58" Type="http://schemas.openxmlformats.org/officeDocument/2006/relationships/oleObject" Target="../embeddings/oleObject578.bin"/><Relationship Id="rId5" Type="http://schemas.openxmlformats.org/officeDocument/2006/relationships/image" Target="../media/image400.wmf"/><Relationship Id="rId19" Type="http://schemas.openxmlformats.org/officeDocument/2006/relationships/image" Target="../media/image407.wmf"/><Relationship Id="rId4" Type="http://schemas.openxmlformats.org/officeDocument/2006/relationships/oleObject" Target="../embeddings/oleObject551.bin"/><Relationship Id="rId9" Type="http://schemas.openxmlformats.org/officeDocument/2006/relationships/image" Target="../media/image402.wmf"/><Relationship Id="rId14" Type="http://schemas.openxmlformats.org/officeDocument/2006/relationships/oleObject" Target="../embeddings/oleObject556.bin"/><Relationship Id="rId22" Type="http://schemas.openxmlformats.org/officeDocument/2006/relationships/oleObject" Target="../embeddings/oleObject560.bin"/><Relationship Id="rId27" Type="http://schemas.openxmlformats.org/officeDocument/2006/relationships/image" Target="../media/image411.wmf"/><Relationship Id="rId30" Type="http://schemas.openxmlformats.org/officeDocument/2006/relationships/oleObject" Target="../embeddings/oleObject564.bin"/><Relationship Id="rId35" Type="http://schemas.openxmlformats.org/officeDocument/2006/relationships/image" Target="../media/image414.wmf"/><Relationship Id="rId43" Type="http://schemas.openxmlformats.org/officeDocument/2006/relationships/image" Target="../media/image418.wmf"/><Relationship Id="rId48" Type="http://schemas.openxmlformats.org/officeDocument/2006/relationships/oleObject" Target="../embeddings/oleObject573.bin"/><Relationship Id="rId56" Type="http://schemas.openxmlformats.org/officeDocument/2006/relationships/oleObject" Target="../embeddings/oleObject577.bin"/><Relationship Id="rId8" Type="http://schemas.openxmlformats.org/officeDocument/2006/relationships/oleObject" Target="../embeddings/oleObject553.bin"/><Relationship Id="rId51" Type="http://schemas.openxmlformats.org/officeDocument/2006/relationships/image" Target="../media/image422.wmf"/><Relationship Id="rId3" Type="http://schemas.openxmlformats.org/officeDocument/2006/relationships/image" Target="../media/image399.wmf"/><Relationship Id="rId12" Type="http://schemas.openxmlformats.org/officeDocument/2006/relationships/oleObject" Target="../embeddings/oleObject555.bin"/><Relationship Id="rId17" Type="http://schemas.openxmlformats.org/officeDocument/2006/relationships/image" Target="../media/image406.wmf"/><Relationship Id="rId25" Type="http://schemas.openxmlformats.org/officeDocument/2006/relationships/image" Target="../media/image410.wmf"/><Relationship Id="rId33" Type="http://schemas.openxmlformats.org/officeDocument/2006/relationships/image" Target="../media/image398.wmf"/><Relationship Id="rId38" Type="http://schemas.openxmlformats.org/officeDocument/2006/relationships/oleObject" Target="../embeddings/oleObject568.bin"/><Relationship Id="rId46" Type="http://schemas.openxmlformats.org/officeDocument/2006/relationships/oleObject" Target="../embeddings/oleObject572.bin"/><Relationship Id="rId59" Type="http://schemas.openxmlformats.org/officeDocument/2006/relationships/image" Target="../media/image426.wmf"/><Relationship Id="rId20" Type="http://schemas.openxmlformats.org/officeDocument/2006/relationships/oleObject" Target="../embeddings/oleObject559.bin"/><Relationship Id="rId41" Type="http://schemas.openxmlformats.org/officeDocument/2006/relationships/image" Target="../media/image417.wmf"/><Relationship Id="rId54" Type="http://schemas.openxmlformats.org/officeDocument/2006/relationships/oleObject" Target="../embeddings/oleObject5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2.bin"/><Relationship Id="rId15" Type="http://schemas.openxmlformats.org/officeDocument/2006/relationships/image" Target="../media/image405.wmf"/><Relationship Id="rId23" Type="http://schemas.openxmlformats.org/officeDocument/2006/relationships/image" Target="../media/image409.wmf"/><Relationship Id="rId28" Type="http://schemas.openxmlformats.org/officeDocument/2006/relationships/oleObject" Target="../embeddings/oleObject563.bin"/><Relationship Id="rId36" Type="http://schemas.openxmlformats.org/officeDocument/2006/relationships/oleObject" Target="../embeddings/oleObject567.bin"/><Relationship Id="rId49" Type="http://schemas.openxmlformats.org/officeDocument/2006/relationships/image" Target="../media/image421.wmf"/><Relationship Id="rId57" Type="http://schemas.openxmlformats.org/officeDocument/2006/relationships/image" Target="../media/image425.wmf"/><Relationship Id="rId10" Type="http://schemas.openxmlformats.org/officeDocument/2006/relationships/oleObject" Target="../embeddings/oleObject554.bin"/><Relationship Id="rId31" Type="http://schemas.openxmlformats.org/officeDocument/2006/relationships/image" Target="../media/image413.wmf"/><Relationship Id="rId44" Type="http://schemas.openxmlformats.org/officeDocument/2006/relationships/oleObject" Target="../embeddings/oleObject571.bin"/><Relationship Id="rId52" Type="http://schemas.openxmlformats.org/officeDocument/2006/relationships/oleObject" Target="../embeddings/oleObject575.bin"/></Relationships>
</file>

<file path=ppt/slides/_rels/slide9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4.bin"/><Relationship Id="rId18" Type="http://schemas.openxmlformats.org/officeDocument/2006/relationships/image" Target="../media/image435.wmf"/><Relationship Id="rId26" Type="http://schemas.openxmlformats.org/officeDocument/2006/relationships/image" Target="../media/image439.wmf"/><Relationship Id="rId3" Type="http://schemas.openxmlformats.org/officeDocument/2006/relationships/oleObject" Target="../embeddings/oleObject579.bin"/><Relationship Id="rId21" Type="http://schemas.openxmlformats.org/officeDocument/2006/relationships/oleObject" Target="../embeddings/oleObject588.bin"/><Relationship Id="rId34" Type="http://schemas.openxmlformats.org/officeDocument/2006/relationships/image" Target="../media/image443.wmf"/><Relationship Id="rId7" Type="http://schemas.openxmlformats.org/officeDocument/2006/relationships/oleObject" Target="../embeddings/oleObject581.bin"/><Relationship Id="rId12" Type="http://schemas.openxmlformats.org/officeDocument/2006/relationships/image" Target="../media/image432.wmf"/><Relationship Id="rId17" Type="http://schemas.openxmlformats.org/officeDocument/2006/relationships/oleObject" Target="../embeddings/oleObject586.bin"/><Relationship Id="rId25" Type="http://schemas.openxmlformats.org/officeDocument/2006/relationships/oleObject" Target="../embeddings/oleObject590.bin"/><Relationship Id="rId33" Type="http://schemas.openxmlformats.org/officeDocument/2006/relationships/oleObject" Target="../embeddings/oleObject594.bin"/><Relationship Id="rId2" Type="http://schemas.openxmlformats.org/officeDocument/2006/relationships/image" Target="../media/image427.png"/><Relationship Id="rId16" Type="http://schemas.openxmlformats.org/officeDocument/2006/relationships/image" Target="../media/image434.wmf"/><Relationship Id="rId20" Type="http://schemas.openxmlformats.org/officeDocument/2006/relationships/image" Target="../media/image436.wmf"/><Relationship Id="rId29" Type="http://schemas.openxmlformats.org/officeDocument/2006/relationships/oleObject" Target="../embeddings/oleObject59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9.wmf"/><Relationship Id="rId11" Type="http://schemas.openxmlformats.org/officeDocument/2006/relationships/oleObject" Target="../embeddings/oleObject583.bin"/><Relationship Id="rId24" Type="http://schemas.openxmlformats.org/officeDocument/2006/relationships/image" Target="../media/image438.wmf"/><Relationship Id="rId32" Type="http://schemas.openxmlformats.org/officeDocument/2006/relationships/image" Target="../media/image442.wmf"/><Relationship Id="rId5" Type="http://schemas.openxmlformats.org/officeDocument/2006/relationships/oleObject" Target="../embeddings/oleObject580.bin"/><Relationship Id="rId15" Type="http://schemas.openxmlformats.org/officeDocument/2006/relationships/oleObject" Target="../embeddings/oleObject585.bin"/><Relationship Id="rId23" Type="http://schemas.openxmlformats.org/officeDocument/2006/relationships/oleObject" Target="../embeddings/oleObject589.bin"/><Relationship Id="rId28" Type="http://schemas.openxmlformats.org/officeDocument/2006/relationships/image" Target="../media/image440.wmf"/><Relationship Id="rId36" Type="http://schemas.openxmlformats.org/officeDocument/2006/relationships/image" Target="../media/image444.wmf"/><Relationship Id="rId10" Type="http://schemas.openxmlformats.org/officeDocument/2006/relationships/image" Target="../media/image431.wmf"/><Relationship Id="rId19" Type="http://schemas.openxmlformats.org/officeDocument/2006/relationships/oleObject" Target="../embeddings/oleObject587.bin"/><Relationship Id="rId31" Type="http://schemas.openxmlformats.org/officeDocument/2006/relationships/oleObject" Target="../embeddings/oleObject593.bin"/><Relationship Id="rId4" Type="http://schemas.openxmlformats.org/officeDocument/2006/relationships/image" Target="../media/image428.wmf"/><Relationship Id="rId9" Type="http://schemas.openxmlformats.org/officeDocument/2006/relationships/oleObject" Target="../embeddings/oleObject582.bin"/><Relationship Id="rId14" Type="http://schemas.openxmlformats.org/officeDocument/2006/relationships/image" Target="../media/image433.wmf"/><Relationship Id="rId22" Type="http://schemas.openxmlformats.org/officeDocument/2006/relationships/image" Target="../media/image437.wmf"/><Relationship Id="rId27" Type="http://schemas.openxmlformats.org/officeDocument/2006/relationships/oleObject" Target="../embeddings/oleObject591.bin"/><Relationship Id="rId30" Type="http://schemas.openxmlformats.org/officeDocument/2006/relationships/image" Target="../media/image441.wmf"/><Relationship Id="rId35" Type="http://schemas.openxmlformats.org/officeDocument/2006/relationships/oleObject" Target="../embeddings/oleObject595.bin"/><Relationship Id="rId8" Type="http://schemas.openxmlformats.org/officeDocument/2006/relationships/image" Target="../media/image430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9.bin"/><Relationship Id="rId13" Type="http://schemas.openxmlformats.org/officeDocument/2006/relationships/image" Target="../media/image450.wmf"/><Relationship Id="rId18" Type="http://schemas.openxmlformats.org/officeDocument/2006/relationships/oleObject" Target="../embeddings/oleObject604.bin"/><Relationship Id="rId26" Type="http://schemas.openxmlformats.org/officeDocument/2006/relationships/oleObject" Target="../embeddings/oleObject609.bin"/><Relationship Id="rId3" Type="http://schemas.openxmlformats.org/officeDocument/2006/relationships/image" Target="../media/image445.wmf"/><Relationship Id="rId21" Type="http://schemas.openxmlformats.org/officeDocument/2006/relationships/image" Target="../media/image454.wmf"/><Relationship Id="rId7" Type="http://schemas.openxmlformats.org/officeDocument/2006/relationships/image" Target="../media/image447.wmf"/><Relationship Id="rId12" Type="http://schemas.openxmlformats.org/officeDocument/2006/relationships/oleObject" Target="../embeddings/oleObject601.bin"/><Relationship Id="rId17" Type="http://schemas.openxmlformats.org/officeDocument/2006/relationships/image" Target="../media/image452.wmf"/><Relationship Id="rId25" Type="http://schemas.openxmlformats.org/officeDocument/2006/relationships/oleObject" Target="../embeddings/oleObject608.bin"/><Relationship Id="rId2" Type="http://schemas.openxmlformats.org/officeDocument/2006/relationships/oleObject" Target="../embeddings/oleObject596.bin"/><Relationship Id="rId16" Type="http://schemas.openxmlformats.org/officeDocument/2006/relationships/oleObject" Target="../embeddings/oleObject603.bin"/><Relationship Id="rId20" Type="http://schemas.openxmlformats.org/officeDocument/2006/relationships/oleObject" Target="../embeddings/oleObject605.bin"/><Relationship Id="rId29" Type="http://schemas.openxmlformats.org/officeDocument/2006/relationships/oleObject" Target="../embeddings/oleObject6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8.bin"/><Relationship Id="rId11" Type="http://schemas.openxmlformats.org/officeDocument/2006/relationships/image" Target="../media/image449.wmf"/><Relationship Id="rId24" Type="http://schemas.openxmlformats.org/officeDocument/2006/relationships/oleObject" Target="../embeddings/oleObject607.bin"/><Relationship Id="rId5" Type="http://schemas.openxmlformats.org/officeDocument/2006/relationships/image" Target="../media/image446.wmf"/><Relationship Id="rId15" Type="http://schemas.openxmlformats.org/officeDocument/2006/relationships/image" Target="../media/image451.wmf"/><Relationship Id="rId23" Type="http://schemas.openxmlformats.org/officeDocument/2006/relationships/image" Target="../media/image455.wmf"/><Relationship Id="rId28" Type="http://schemas.openxmlformats.org/officeDocument/2006/relationships/oleObject" Target="../embeddings/oleObject610.bin"/><Relationship Id="rId10" Type="http://schemas.openxmlformats.org/officeDocument/2006/relationships/oleObject" Target="../embeddings/oleObject600.bin"/><Relationship Id="rId19" Type="http://schemas.openxmlformats.org/officeDocument/2006/relationships/image" Target="../media/image453.wmf"/><Relationship Id="rId4" Type="http://schemas.openxmlformats.org/officeDocument/2006/relationships/oleObject" Target="../embeddings/oleObject597.bin"/><Relationship Id="rId9" Type="http://schemas.openxmlformats.org/officeDocument/2006/relationships/image" Target="../media/image448.wmf"/><Relationship Id="rId14" Type="http://schemas.openxmlformats.org/officeDocument/2006/relationships/oleObject" Target="../embeddings/oleObject602.bin"/><Relationship Id="rId22" Type="http://schemas.openxmlformats.org/officeDocument/2006/relationships/oleObject" Target="../embeddings/oleObject606.bin"/><Relationship Id="rId27" Type="http://schemas.openxmlformats.org/officeDocument/2006/relationships/image" Target="../media/image456.wmf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2.wmf"/><Relationship Id="rId18" Type="http://schemas.openxmlformats.org/officeDocument/2006/relationships/oleObject" Target="../embeddings/oleObject620.bin"/><Relationship Id="rId26" Type="http://schemas.openxmlformats.org/officeDocument/2006/relationships/oleObject" Target="../embeddings/oleObject624.bin"/><Relationship Id="rId39" Type="http://schemas.openxmlformats.org/officeDocument/2006/relationships/image" Target="../media/image475.wmf"/><Relationship Id="rId21" Type="http://schemas.openxmlformats.org/officeDocument/2006/relationships/image" Target="../media/image466.wmf"/><Relationship Id="rId34" Type="http://schemas.openxmlformats.org/officeDocument/2006/relationships/oleObject" Target="../embeddings/oleObject628.bin"/><Relationship Id="rId42" Type="http://schemas.openxmlformats.org/officeDocument/2006/relationships/oleObject" Target="../embeddings/oleObject632.bin"/><Relationship Id="rId47" Type="http://schemas.openxmlformats.org/officeDocument/2006/relationships/image" Target="../media/image479.wmf"/><Relationship Id="rId50" Type="http://schemas.openxmlformats.org/officeDocument/2006/relationships/oleObject" Target="../embeddings/oleObject636.bin"/><Relationship Id="rId55" Type="http://schemas.openxmlformats.org/officeDocument/2006/relationships/image" Target="../media/image483.wmf"/><Relationship Id="rId63" Type="http://schemas.openxmlformats.org/officeDocument/2006/relationships/image" Target="../media/image487.wmf"/><Relationship Id="rId7" Type="http://schemas.openxmlformats.org/officeDocument/2006/relationships/image" Target="../media/image459.wmf"/><Relationship Id="rId2" Type="http://schemas.openxmlformats.org/officeDocument/2006/relationships/oleObject" Target="../embeddings/oleObject612.bin"/><Relationship Id="rId16" Type="http://schemas.openxmlformats.org/officeDocument/2006/relationships/oleObject" Target="../embeddings/oleObject619.bin"/><Relationship Id="rId29" Type="http://schemas.openxmlformats.org/officeDocument/2006/relationships/image" Target="../media/image470.wmf"/><Relationship Id="rId11" Type="http://schemas.openxmlformats.org/officeDocument/2006/relationships/image" Target="../media/image461.wmf"/><Relationship Id="rId24" Type="http://schemas.openxmlformats.org/officeDocument/2006/relationships/oleObject" Target="../embeddings/oleObject623.bin"/><Relationship Id="rId32" Type="http://schemas.openxmlformats.org/officeDocument/2006/relationships/oleObject" Target="../embeddings/oleObject627.bin"/><Relationship Id="rId37" Type="http://schemas.openxmlformats.org/officeDocument/2006/relationships/image" Target="../media/image474.wmf"/><Relationship Id="rId40" Type="http://schemas.openxmlformats.org/officeDocument/2006/relationships/oleObject" Target="../embeddings/oleObject631.bin"/><Relationship Id="rId45" Type="http://schemas.openxmlformats.org/officeDocument/2006/relationships/image" Target="../media/image478.wmf"/><Relationship Id="rId53" Type="http://schemas.openxmlformats.org/officeDocument/2006/relationships/image" Target="../media/image482.wmf"/><Relationship Id="rId58" Type="http://schemas.openxmlformats.org/officeDocument/2006/relationships/oleObject" Target="../embeddings/oleObject640.bin"/><Relationship Id="rId5" Type="http://schemas.openxmlformats.org/officeDocument/2006/relationships/image" Target="../media/image458.wmf"/><Relationship Id="rId61" Type="http://schemas.openxmlformats.org/officeDocument/2006/relationships/image" Target="../media/image486.wmf"/><Relationship Id="rId19" Type="http://schemas.openxmlformats.org/officeDocument/2006/relationships/image" Target="../media/image465.wmf"/><Relationship Id="rId14" Type="http://schemas.openxmlformats.org/officeDocument/2006/relationships/oleObject" Target="../embeddings/oleObject618.bin"/><Relationship Id="rId22" Type="http://schemas.openxmlformats.org/officeDocument/2006/relationships/oleObject" Target="../embeddings/oleObject622.bin"/><Relationship Id="rId27" Type="http://schemas.openxmlformats.org/officeDocument/2006/relationships/image" Target="../media/image469.wmf"/><Relationship Id="rId30" Type="http://schemas.openxmlformats.org/officeDocument/2006/relationships/oleObject" Target="../embeddings/oleObject626.bin"/><Relationship Id="rId35" Type="http://schemas.openxmlformats.org/officeDocument/2006/relationships/image" Target="../media/image473.wmf"/><Relationship Id="rId43" Type="http://schemas.openxmlformats.org/officeDocument/2006/relationships/image" Target="../media/image477.wmf"/><Relationship Id="rId48" Type="http://schemas.openxmlformats.org/officeDocument/2006/relationships/oleObject" Target="../embeddings/oleObject635.bin"/><Relationship Id="rId56" Type="http://schemas.openxmlformats.org/officeDocument/2006/relationships/oleObject" Target="../embeddings/oleObject639.bin"/><Relationship Id="rId8" Type="http://schemas.openxmlformats.org/officeDocument/2006/relationships/oleObject" Target="../embeddings/oleObject615.bin"/><Relationship Id="rId51" Type="http://schemas.openxmlformats.org/officeDocument/2006/relationships/image" Target="../media/image481.wmf"/><Relationship Id="rId3" Type="http://schemas.openxmlformats.org/officeDocument/2006/relationships/image" Target="../media/image457.wmf"/><Relationship Id="rId12" Type="http://schemas.openxmlformats.org/officeDocument/2006/relationships/oleObject" Target="../embeddings/oleObject617.bin"/><Relationship Id="rId17" Type="http://schemas.openxmlformats.org/officeDocument/2006/relationships/image" Target="../media/image464.wmf"/><Relationship Id="rId25" Type="http://schemas.openxmlformats.org/officeDocument/2006/relationships/image" Target="../media/image468.wmf"/><Relationship Id="rId33" Type="http://schemas.openxmlformats.org/officeDocument/2006/relationships/image" Target="../media/image472.wmf"/><Relationship Id="rId38" Type="http://schemas.openxmlformats.org/officeDocument/2006/relationships/oleObject" Target="../embeddings/oleObject630.bin"/><Relationship Id="rId46" Type="http://schemas.openxmlformats.org/officeDocument/2006/relationships/oleObject" Target="../embeddings/oleObject634.bin"/><Relationship Id="rId59" Type="http://schemas.openxmlformats.org/officeDocument/2006/relationships/image" Target="../media/image485.wmf"/><Relationship Id="rId20" Type="http://schemas.openxmlformats.org/officeDocument/2006/relationships/oleObject" Target="../embeddings/oleObject621.bin"/><Relationship Id="rId41" Type="http://schemas.openxmlformats.org/officeDocument/2006/relationships/image" Target="../media/image476.wmf"/><Relationship Id="rId54" Type="http://schemas.openxmlformats.org/officeDocument/2006/relationships/oleObject" Target="../embeddings/oleObject638.bin"/><Relationship Id="rId62" Type="http://schemas.openxmlformats.org/officeDocument/2006/relationships/oleObject" Target="../embeddings/oleObject6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4.bin"/><Relationship Id="rId15" Type="http://schemas.openxmlformats.org/officeDocument/2006/relationships/image" Target="../media/image463.wmf"/><Relationship Id="rId23" Type="http://schemas.openxmlformats.org/officeDocument/2006/relationships/image" Target="../media/image467.wmf"/><Relationship Id="rId28" Type="http://schemas.openxmlformats.org/officeDocument/2006/relationships/oleObject" Target="../embeddings/oleObject625.bin"/><Relationship Id="rId36" Type="http://schemas.openxmlformats.org/officeDocument/2006/relationships/oleObject" Target="../embeddings/oleObject629.bin"/><Relationship Id="rId49" Type="http://schemas.openxmlformats.org/officeDocument/2006/relationships/image" Target="../media/image480.wmf"/><Relationship Id="rId57" Type="http://schemas.openxmlformats.org/officeDocument/2006/relationships/image" Target="../media/image484.wmf"/><Relationship Id="rId10" Type="http://schemas.openxmlformats.org/officeDocument/2006/relationships/oleObject" Target="../embeddings/oleObject616.bin"/><Relationship Id="rId31" Type="http://schemas.openxmlformats.org/officeDocument/2006/relationships/image" Target="../media/image471.wmf"/><Relationship Id="rId44" Type="http://schemas.openxmlformats.org/officeDocument/2006/relationships/oleObject" Target="../embeddings/oleObject633.bin"/><Relationship Id="rId52" Type="http://schemas.openxmlformats.org/officeDocument/2006/relationships/oleObject" Target="../embeddings/oleObject637.bin"/><Relationship Id="rId60" Type="http://schemas.openxmlformats.org/officeDocument/2006/relationships/oleObject" Target="../embeddings/oleObject641.bin"/><Relationship Id="rId4" Type="http://schemas.openxmlformats.org/officeDocument/2006/relationships/oleObject" Target="../embeddings/oleObject613.bin"/><Relationship Id="rId9" Type="http://schemas.openxmlformats.org/officeDocument/2006/relationships/image" Target="../media/image460.wmf"/></Relationships>
</file>

<file path=ppt/slides/_rels/slide9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655.bin"/><Relationship Id="rId21" Type="http://schemas.openxmlformats.org/officeDocument/2006/relationships/image" Target="../media/image457.wmf"/><Relationship Id="rId42" Type="http://schemas.openxmlformats.org/officeDocument/2006/relationships/oleObject" Target="../embeddings/oleObject663.bin"/><Relationship Id="rId47" Type="http://schemas.openxmlformats.org/officeDocument/2006/relationships/image" Target="../media/image475.wmf"/><Relationship Id="rId63" Type="http://schemas.openxmlformats.org/officeDocument/2006/relationships/image" Target="../media/image502.wmf"/><Relationship Id="rId68" Type="http://schemas.openxmlformats.org/officeDocument/2006/relationships/oleObject" Target="../embeddings/oleObject676.bin"/><Relationship Id="rId16" Type="http://schemas.openxmlformats.org/officeDocument/2006/relationships/oleObject" Target="../embeddings/oleObject650.bin"/><Relationship Id="rId11" Type="http://schemas.openxmlformats.org/officeDocument/2006/relationships/image" Target="../media/image492.wmf"/><Relationship Id="rId24" Type="http://schemas.openxmlformats.org/officeDocument/2006/relationships/oleObject" Target="../embeddings/oleObject654.bin"/><Relationship Id="rId32" Type="http://schemas.openxmlformats.org/officeDocument/2006/relationships/oleObject" Target="../embeddings/oleObject658.bin"/><Relationship Id="rId37" Type="http://schemas.openxmlformats.org/officeDocument/2006/relationships/image" Target="../media/image465.wmf"/><Relationship Id="rId40" Type="http://schemas.openxmlformats.org/officeDocument/2006/relationships/oleObject" Target="../embeddings/oleObject662.bin"/><Relationship Id="rId45" Type="http://schemas.openxmlformats.org/officeDocument/2006/relationships/image" Target="../media/image474.wmf"/><Relationship Id="rId53" Type="http://schemas.openxmlformats.org/officeDocument/2006/relationships/image" Target="../media/image478.wmf"/><Relationship Id="rId58" Type="http://schemas.openxmlformats.org/officeDocument/2006/relationships/oleObject" Target="../embeddings/oleObject671.bin"/><Relationship Id="rId66" Type="http://schemas.openxmlformats.org/officeDocument/2006/relationships/oleObject" Target="../embeddings/oleObject675.bin"/><Relationship Id="rId74" Type="http://schemas.openxmlformats.org/officeDocument/2006/relationships/oleObject" Target="../embeddings/oleObject679.bin"/><Relationship Id="rId5" Type="http://schemas.openxmlformats.org/officeDocument/2006/relationships/image" Target="../media/image489.wmf"/><Relationship Id="rId61" Type="http://schemas.openxmlformats.org/officeDocument/2006/relationships/image" Target="../media/image501.wmf"/><Relationship Id="rId19" Type="http://schemas.openxmlformats.org/officeDocument/2006/relationships/image" Target="../media/image496.wmf"/><Relationship Id="rId14" Type="http://schemas.openxmlformats.org/officeDocument/2006/relationships/oleObject" Target="../embeddings/oleObject649.bin"/><Relationship Id="rId22" Type="http://schemas.openxmlformats.org/officeDocument/2006/relationships/oleObject" Target="../embeddings/oleObject653.bin"/><Relationship Id="rId27" Type="http://schemas.openxmlformats.org/officeDocument/2006/relationships/image" Target="../media/image460.wmf"/><Relationship Id="rId30" Type="http://schemas.openxmlformats.org/officeDocument/2006/relationships/oleObject" Target="../embeddings/oleObject657.bin"/><Relationship Id="rId35" Type="http://schemas.openxmlformats.org/officeDocument/2006/relationships/image" Target="../media/image464.wmf"/><Relationship Id="rId43" Type="http://schemas.openxmlformats.org/officeDocument/2006/relationships/image" Target="../media/image468.wmf"/><Relationship Id="rId48" Type="http://schemas.openxmlformats.org/officeDocument/2006/relationships/oleObject" Target="../embeddings/oleObject666.bin"/><Relationship Id="rId56" Type="http://schemas.openxmlformats.org/officeDocument/2006/relationships/oleObject" Target="../embeddings/oleObject670.bin"/><Relationship Id="rId64" Type="http://schemas.openxmlformats.org/officeDocument/2006/relationships/oleObject" Target="../embeddings/oleObject674.bin"/><Relationship Id="rId69" Type="http://schemas.openxmlformats.org/officeDocument/2006/relationships/image" Target="../media/image505.wmf"/><Relationship Id="rId77" Type="http://schemas.openxmlformats.org/officeDocument/2006/relationships/image" Target="../media/image509.wmf"/><Relationship Id="rId8" Type="http://schemas.openxmlformats.org/officeDocument/2006/relationships/oleObject" Target="../embeddings/oleObject646.bin"/><Relationship Id="rId51" Type="http://schemas.openxmlformats.org/officeDocument/2006/relationships/image" Target="../media/image477.wmf"/><Relationship Id="rId72" Type="http://schemas.openxmlformats.org/officeDocument/2006/relationships/oleObject" Target="../embeddings/oleObject678.bin"/><Relationship Id="rId3" Type="http://schemas.openxmlformats.org/officeDocument/2006/relationships/image" Target="../media/image488.wmf"/><Relationship Id="rId12" Type="http://schemas.openxmlformats.org/officeDocument/2006/relationships/oleObject" Target="../embeddings/oleObject648.bin"/><Relationship Id="rId17" Type="http://schemas.openxmlformats.org/officeDocument/2006/relationships/image" Target="../media/image495.wmf"/><Relationship Id="rId25" Type="http://schemas.openxmlformats.org/officeDocument/2006/relationships/image" Target="../media/image459.wmf"/><Relationship Id="rId33" Type="http://schemas.openxmlformats.org/officeDocument/2006/relationships/image" Target="../media/image463.wmf"/><Relationship Id="rId38" Type="http://schemas.openxmlformats.org/officeDocument/2006/relationships/oleObject" Target="../embeddings/oleObject661.bin"/><Relationship Id="rId46" Type="http://schemas.openxmlformats.org/officeDocument/2006/relationships/oleObject" Target="../embeddings/oleObject665.bin"/><Relationship Id="rId59" Type="http://schemas.openxmlformats.org/officeDocument/2006/relationships/image" Target="../media/image500.wmf"/><Relationship Id="rId67" Type="http://schemas.openxmlformats.org/officeDocument/2006/relationships/image" Target="../media/image504.wmf"/><Relationship Id="rId20" Type="http://schemas.openxmlformats.org/officeDocument/2006/relationships/oleObject" Target="../embeddings/oleObject652.bin"/><Relationship Id="rId41" Type="http://schemas.openxmlformats.org/officeDocument/2006/relationships/image" Target="../media/image467.wmf"/><Relationship Id="rId54" Type="http://schemas.openxmlformats.org/officeDocument/2006/relationships/oleObject" Target="../embeddings/oleObject669.bin"/><Relationship Id="rId62" Type="http://schemas.openxmlformats.org/officeDocument/2006/relationships/oleObject" Target="../embeddings/oleObject673.bin"/><Relationship Id="rId70" Type="http://schemas.openxmlformats.org/officeDocument/2006/relationships/oleObject" Target="../embeddings/oleObject677.bin"/><Relationship Id="rId75" Type="http://schemas.openxmlformats.org/officeDocument/2006/relationships/image" Target="../media/image50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5.bin"/><Relationship Id="rId15" Type="http://schemas.openxmlformats.org/officeDocument/2006/relationships/image" Target="../media/image494.wmf"/><Relationship Id="rId23" Type="http://schemas.openxmlformats.org/officeDocument/2006/relationships/image" Target="../media/image458.wmf"/><Relationship Id="rId28" Type="http://schemas.openxmlformats.org/officeDocument/2006/relationships/oleObject" Target="../embeddings/oleObject656.bin"/><Relationship Id="rId36" Type="http://schemas.openxmlformats.org/officeDocument/2006/relationships/oleObject" Target="../embeddings/oleObject660.bin"/><Relationship Id="rId49" Type="http://schemas.openxmlformats.org/officeDocument/2006/relationships/image" Target="../media/image497.wmf"/><Relationship Id="rId57" Type="http://schemas.openxmlformats.org/officeDocument/2006/relationships/image" Target="../media/image499.wmf"/><Relationship Id="rId10" Type="http://schemas.openxmlformats.org/officeDocument/2006/relationships/oleObject" Target="../embeddings/oleObject647.bin"/><Relationship Id="rId31" Type="http://schemas.openxmlformats.org/officeDocument/2006/relationships/image" Target="../media/image462.wmf"/><Relationship Id="rId44" Type="http://schemas.openxmlformats.org/officeDocument/2006/relationships/oleObject" Target="../embeddings/oleObject664.bin"/><Relationship Id="rId52" Type="http://schemas.openxmlformats.org/officeDocument/2006/relationships/oleObject" Target="../embeddings/oleObject668.bin"/><Relationship Id="rId60" Type="http://schemas.openxmlformats.org/officeDocument/2006/relationships/oleObject" Target="../embeddings/oleObject672.bin"/><Relationship Id="rId65" Type="http://schemas.openxmlformats.org/officeDocument/2006/relationships/image" Target="../media/image503.wmf"/><Relationship Id="rId73" Type="http://schemas.openxmlformats.org/officeDocument/2006/relationships/image" Target="../media/image507.wmf"/><Relationship Id="rId4" Type="http://schemas.openxmlformats.org/officeDocument/2006/relationships/oleObject" Target="../embeddings/oleObject644.bin"/><Relationship Id="rId9" Type="http://schemas.openxmlformats.org/officeDocument/2006/relationships/image" Target="../media/image491.wmf"/><Relationship Id="rId13" Type="http://schemas.openxmlformats.org/officeDocument/2006/relationships/image" Target="../media/image493.wmf"/><Relationship Id="rId18" Type="http://schemas.openxmlformats.org/officeDocument/2006/relationships/oleObject" Target="../embeddings/oleObject651.bin"/><Relationship Id="rId39" Type="http://schemas.openxmlformats.org/officeDocument/2006/relationships/image" Target="../media/image466.wmf"/><Relationship Id="rId34" Type="http://schemas.openxmlformats.org/officeDocument/2006/relationships/oleObject" Target="../embeddings/oleObject659.bin"/><Relationship Id="rId50" Type="http://schemas.openxmlformats.org/officeDocument/2006/relationships/oleObject" Target="../embeddings/oleObject667.bin"/><Relationship Id="rId55" Type="http://schemas.openxmlformats.org/officeDocument/2006/relationships/image" Target="../media/image498.wmf"/><Relationship Id="rId76" Type="http://schemas.openxmlformats.org/officeDocument/2006/relationships/oleObject" Target="../embeddings/oleObject680.bin"/><Relationship Id="rId7" Type="http://schemas.openxmlformats.org/officeDocument/2006/relationships/image" Target="../media/image490.wmf"/><Relationship Id="rId71" Type="http://schemas.openxmlformats.org/officeDocument/2006/relationships/image" Target="../media/image506.wmf"/><Relationship Id="rId2" Type="http://schemas.openxmlformats.org/officeDocument/2006/relationships/oleObject" Target="../embeddings/oleObject643.bin"/><Relationship Id="rId29" Type="http://schemas.openxmlformats.org/officeDocument/2006/relationships/image" Target="../media/image461.wmf"/></Relationships>
</file>

<file path=ppt/slides/_rels/slide9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693.bin"/><Relationship Id="rId21" Type="http://schemas.openxmlformats.org/officeDocument/2006/relationships/image" Target="../media/image519.wmf"/><Relationship Id="rId34" Type="http://schemas.openxmlformats.org/officeDocument/2006/relationships/oleObject" Target="../embeddings/oleObject697.bin"/><Relationship Id="rId42" Type="http://schemas.openxmlformats.org/officeDocument/2006/relationships/oleObject" Target="../embeddings/oleObject701.bin"/><Relationship Id="rId47" Type="http://schemas.openxmlformats.org/officeDocument/2006/relationships/image" Target="../media/image532.wmf"/><Relationship Id="rId50" Type="http://schemas.openxmlformats.org/officeDocument/2006/relationships/oleObject" Target="../embeddings/oleObject705.bin"/><Relationship Id="rId55" Type="http://schemas.openxmlformats.org/officeDocument/2006/relationships/image" Target="../media/image536.wmf"/><Relationship Id="rId63" Type="http://schemas.openxmlformats.org/officeDocument/2006/relationships/image" Target="../media/image540.wmf"/><Relationship Id="rId68" Type="http://schemas.openxmlformats.org/officeDocument/2006/relationships/oleObject" Target="../embeddings/oleObject714.bin"/><Relationship Id="rId7" Type="http://schemas.openxmlformats.org/officeDocument/2006/relationships/image" Target="../media/image512.wmf"/><Relationship Id="rId2" Type="http://schemas.openxmlformats.org/officeDocument/2006/relationships/oleObject" Target="../embeddings/oleObject681.bin"/><Relationship Id="rId16" Type="http://schemas.openxmlformats.org/officeDocument/2006/relationships/oleObject" Target="../embeddings/oleObject688.bin"/><Relationship Id="rId29" Type="http://schemas.openxmlformats.org/officeDocument/2006/relationships/image" Target="../media/image523.wmf"/><Relationship Id="rId11" Type="http://schemas.openxmlformats.org/officeDocument/2006/relationships/image" Target="../media/image514.wmf"/><Relationship Id="rId24" Type="http://schemas.openxmlformats.org/officeDocument/2006/relationships/oleObject" Target="../embeddings/oleObject692.bin"/><Relationship Id="rId32" Type="http://schemas.openxmlformats.org/officeDocument/2006/relationships/oleObject" Target="../embeddings/oleObject696.bin"/><Relationship Id="rId37" Type="http://schemas.openxmlformats.org/officeDocument/2006/relationships/image" Target="../media/image527.wmf"/><Relationship Id="rId40" Type="http://schemas.openxmlformats.org/officeDocument/2006/relationships/oleObject" Target="../embeddings/oleObject700.bin"/><Relationship Id="rId45" Type="http://schemas.openxmlformats.org/officeDocument/2006/relationships/image" Target="../media/image531.wmf"/><Relationship Id="rId53" Type="http://schemas.openxmlformats.org/officeDocument/2006/relationships/image" Target="../media/image535.wmf"/><Relationship Id="rId58" Type="http://schemas.openxmlformats.org/officeDocument/2006/relationships/oleObject" Target="../embeddings/oleObject709.bin"/><Relationship Id="rId66" Type="http://schemas.openxmlformats.org/officeDocument/2006/relationships/oleObject" Target="../embeddings/oleObject713.bin"/><Relationship Id="rId5" Type="http://schemas.openxmlformats.org/officeDocument/2006/relationships/image" Target="../media/image511.wmf"/><Relationship Id="rId61" Type="http://schemas.openxmlformats.org/officeDocument/2006/relationships/image" Target="../media/image539.wmf"/><Relationship Id="rId19" Type="http://schemas.openxmlformats.org/officeDocument/2006/relationships/image" Target="../media/image518.wmf"/><Relationship Id="rId14" Type="http://schemas.openxmlformats.org/officeDocument/2006/relationships/oleObject" Target="../embeddings/oleObject687.bin"/><Relationship Id="rId22" Type="http://schemas.openxmlformats.org/officeDocument/2006/relationships/oleObject" Target="../embeddings/oleObject691.bin"/><Relationship Id="rId27" Type="http://schemas.openxmlformats.org/officeDocument/2006/relationships/image" Target="../media/image522.wmf"/><Relationship Id="rId30" Type="http://schemas.openxmlformats.org/officeDocument/2006/relationships/oleObject" Target="../embeddings/oleObject695.bin"/><Relationship Id="rId35" Type="http://schemas.openxmlformats.org/officeDocument/2006/relationships/image" Target="../media/image526.wmf"/><Relationship Id="rId43" Type="http://schemas.openxmlformats.org/officeDocument/2006/relationships/image" Target="../media/image530.wmf"/><Relationship Id="rId48" Type="http://schemas.openxmlformats.org/officeDocument/2006/relationships/oleObject" Target="../embeddings/oleObject704.bin"/><Relationship Id="rId56" Type="http://schemas.openxmlformats.org/officeDocument/2006/relationships/oleObject" Target="../embeddings/oleObject708.bin"/><Relationship Id="rId64" Type="http://schemas.openxmlformats.org/officeDocument/2006/relationships/oleObject" Target="../embeddings/oleObject712.bin"/><Relationship Id="rId8" Type="http://schemas.openxmlformats.org/officeDocument/2006/relationships/oleObject" Target="../embeddings/oleObject684.bin"/><Relationship Id="rId51" Type="http://schemas.openxmlformats.org/officeDocument/2006/relationships/image" Target="../media/image534.wmf"/><Relationship Id="rId3" Type="http://schemas.openxmlformats.org/officeDocument/2006/relationships/image" Target="../media/image510.wmf"/><Relationship Id="rId12" Type="http://schemas.openxmlformats.org/officeDocument/2006/relationships/oleObject" Target="../embeddings/oleObject686.bin"/><Relationship Id="rId17" Type="http://schemas.openxmlformats.org/officeDocument/2006/relationships/image" Target="../media/image517.wmf"/><Relationship Id="rId25" Type="http://schemas.openxmlformats.org/officeDocument/2006/relationships/image" Target="../media/image521.wmf"/><Relationship Id="rId33" Type="http://schemas.openxmlformats.org/officeDocument/2006/relationships/image" Target="../media/image525.wmf"/><Relationship Id="rId38" Type="http://schemas.openxmlformats.org/officeDocument/2006/relationships/oleObject" Target="../embeddings/oleObject699.bin"/><Relationship Id="rId46" Type="http://schemas.openxmlformats.org/officeDocument/2006/relationships/oleObject" Target="../embeddings/oleObject703.bin"/><Relationship Id="rId59" Type="http://schemas.openxmlformats.org/officeDocument/2006/relationships/image" Target="../media/image538.wmf"/><Relationship Id="rId67" Type="http://schemas.openxmlformats.org/officeDocument/2006/relationships/image" Target="../media/image542.wmf"/><Relationship Id="rId20" Type="http://schemas.openxmlformats.org/officeDocument/2006/relationships/oleObject" Target="../embeddings/oleObject690.bin"/><Relationship Id="rId41" Type="http://schemas.openxmlformats.org/officeDocument/2006/relationships/image" Target="../media/image529.wmf"/><Relationship Id="rId54" Type="http://schemas.openxmlformats.org/officeDocument/2006/relationships/oleObject" Target="../embeddings/oleObject707.bin"/><Relationship Id="rId62" Type="http://schemas.openxmlformats.org/officeDocument/2006/relationships/oleObject" Target="../embeddings/oleObject7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3.bin"/><Relationship Id="rId15" Type="http://schemas.openxmlformats.org/officeDocument/2006/relationships/image" Target="../media/image516.wmf"/><Relationship Id="rId23" Type="http://schemas.openxmlformats.org/officeDocument/2006/relationships/image" Target="../media/image520.wmf"/><Relationship Id="rId28" Type="http://schemas.openxmlformats.org/officeDocument/2006/relationships/oleObject" Target="../embeddings/oleObject694.bin"/><Relationship Id="rId36" Type="http://schemas.openxmlformats.org/officeDocument/2006/relationships/oleObject" Target="../embeddings/oleObject698.bin"/><Relationship Id="rId49" Type="http://schemas.openxmlformats.org/officeDocument/2006/relationships/image" Target="../media/image533.wmf"/><Relationship Id="rId57" Type="http://schemas.openxmlformats.org/officeDocument/2006/relationships/image" Target="../media/image537.wmf"/><Relationship Id="rId10" Type="http://schemas.openxmlformats.org/officeDocument/2006/relationships/oleObject" Target="../embeddings/oleObject685.bin"/><Relationship Id="rId31" Type="http://schemas.openxmlformats.org/officeDocument/2006/relationships/image" Target="../media/image524.wmf"/><Relationship Id="rId44" Type="http://schemas.openxmlformats.org/officeDocument/2006/relationships/oleObject" Target="../embeddings/oleObject702.bin"/><Relationship Id="rId52" Type="http://schemas.openxmlformats.org/officeDocument/2006/relationships/oleObject" Target="../embeddings/oleObject706.bin"/><Relationship Id="rId60" Type="http://schemas.openxmlformats.org/officeDocument/2006/relationships/oleObject" Target="../embeddings/oleObject710.bin"/><Relationship Id="rId65" Type="http://schemas.openxmlformats.org/officeDocument/2006/relationships/image" Target="../media/image541.wmf"/><Relationship Id="rId4" Type="http://schemas.openxmlformats.org/officeDocument/2006/relationships/oleObject" Target="../embeddings/oleObject682.bin"/><Relationship Id="rId9" Type="http://schemas.openxmlformats.org/officeDocument/2006/relationships/image" Target="../media/image513.wmf"/><Relationship Id="rId13" Type="http://schemas.openxmlformats.org/officeDocument/2006/relationships/image" Target="../media/image515.wmf"/><Relationship Id="rId18" Type="http://schemas.openxmlformats.org/officeDocument/2006/relationships/oleObject" Target="../embeddings/oleObject689.bin"/><Relationship Id="rId39" Type="http://schemas.openxmlformats.org/officeDocument/2006/relationships/image" Target="../media/image52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4.png"/><Relationship Id="rId2" Type="http://schemas.openxmlformats.org/officeDocument/2006/relationships/image" Target="../media/image5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CFADA69-D589-473D-B7CC-B972C3893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795" y="3863309"/>
            <a:ext cx="9144000" cy="1655762"/>
          </a:xfrm>
        </p:spPr>
        <p:txBody>
          <a:bodyPr/>
          <a:lstStyle/>
          <a:p>
            <a:r>
              <a:rPr lang="zh-CN" altLang="en-US" dirty="0"/>
              <a:t>刘智波</a:t>
            </a:r>
            <a:endParaRPr lang="en-US" altLang="zh-CN" dirty="0"/>
          </a:p>
          <a:p>
            <a:r>
              <a:rPr lang="zh-CN" altLang="en-US" dirty="0"/>
              <a:t>南开大学物理科学学院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42D6C-EA87-4B93-BBFD-87172AC5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" y="286495"/>
            <a:ext cx="4514850" cy="1600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A6B15-1404-40E7-A79D-8B5B2B81CC66}"/>
              </a:ext>
            </a:extLst>
          </p:cNvPr>
          <p:cNvSpPr/>
          <p:nvPr/>
        </p:nvSpPr>
        <p:spPr>
          <a:xfrm>
            <a:off x="2541018" y="2237028"/>
            <a:ext cx="752671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第三章 几何光学</a:t>
            </a:r>
          </a:p>
        </p:txBody>
      </p:sp>
    </p:spTree>
    <p:extLst>
      <p:ext uri="{BB962C8B-B14F-4D97-AF65-F5344CB8AC3E}">
        <p14:creationId xmlns:p14="http://schemas.microsoft.com/office/powerpoint/2010/main" val="3049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5F0AD3-335E-48B5-A8F6-27327898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24" y="0"/>
            <a:ext cx="96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A1A3AD-67EC-40A9-8ACA-2D8D47C3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03" y="0"/>
            <a:ext cx="9822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3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0635DE-5D0A-4428-A540-E5435E91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27" y="0"/>
            <a:ext cx="954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589C83-D42D-4D09-9DE2-7F8CC9FF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47" y="0"/>
            <a:ext cx="9511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5E07D-0960-4474-A2B4-99852A42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单心光束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65B6828-BC8A-40BA-B931-AB47C00DE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107" y="2255222"/>
            <a:ext cx="10704447" cy="50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楷体" panose="02010609060101010101" pitchFamily="49" charset="-122"/>
              </a:rPr>
              <a:t>一个光束可看成由许多光线构成，凡是具有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一个顶点</a:t>
            </a:r>
            <a:r>
              <a:rPr lang="zh-CN" altLang="en-US" sz="2400" b="1" dirty="0">
                <a:ea typeface="楷体" panose="02010609060101010101" pitchFamily="49" charset="-122"/>
              </a:rPr>
              <a:t>的光束，叫单心光束。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5FDE96-E4B0-4170-A311-36C3AE85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33" y="4560272"/>
            <a:ext cx="10704446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6600"/>
                </a:solidFill>
                <a:ea typeface="楷体" panose="02010609060101010101" pitchFamily="49" charset="-122"/>
              </a:rPr>
              <a:t>单心光束经反射和折射后，若仍能在反射，或折射光束中找到一个顶点，它就是单心光束顶点的像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438172D-D41B-4208-B3B9-FCBA4E1F2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756" y="5951894"/>
            <a:ext cx="7202488" cy="465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ea typeface="楷体" panose="02010609060101010101" pitchFamily="49" charset="-122"/>
              </a:rPr>
              <a:t>也就是说：光束的单心性在反射和折射后没有被破坏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C70185A-34B5-4700-A79E-14FAF010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83" y="3263285"/>
            <a:ext cx="74168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　①发散光束：由一发光点发出的光束；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　②汇聚光束：向中心会聚的光束。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DCC0590-9C4A-48BF-9902-D86FB7E9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496" y="1573018"/>
            <a:ext cx="566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800080"/>
                </a:solidFill>
                <a:ea typeface="楷体" panose="02010609060101010101" pitchFamily="49" charset="-122"/>
              </a:rPr>
              <a:t>具有一定关系的一些光线的集合称为光束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AE8BB952-A49E-453B-9A8F-96A2E3D5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64" y="3188440"/>
            <a:ext cx="3157538" cy="12922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7" grpId="0" bldLvl="0" animBg="1" autoUpdateAnimBg="0"/>
      <p:bldP spid="8" grpId="0" bldLvl="0" autoUpdateAnimBg="0"/>
      <p:bldP spid="9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B30E258-A033-4A0B-9F52-EBFCFDE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1A1B-3509-4106-84D7-F77539DAC16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D5DE8D9-B1AA-403E-8C0D-561D39025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近轴光在单球面上的成像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0859EE-2AAA-41F0-AF01-70A830163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333625"/>
          </a:xfrm>
        </p:spPr>
        <p:txBody>
          <a:bodyPr/>
          <a:lstStyle/>
          <a:p>
            <a:pPr algn="just"/>
            <a:r>
              <a:rPr lang="zh-CN" altLang="en-US" b="1" dirty="0"/>
              <a:t>物与像的虚实性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dirty="0"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同心光束</a:t>
            </a:r>
          </a:p>
          <a:p>
            <a:pPr algn="just">
              <a:buFontTx/>
              <a:buNone/>
            </a:pPr>
            <a:r>
              <a:rPr lang="zh-CN" altLang="en-US" dirty="0"/>
              <a:t>       从同一点发出的或汇聚到同一点的光线束，称为同心光束。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AC6984A-5A14-4173-998C-3B4F3F21B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3227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3C45753E-06E9-4A57-B6DE-B541FEDBBB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1325" y="3865563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04265CF-58A8-4A46-9171-369DC8114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322763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D3C4EBC-7225-488E-A92A-4E89961E1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8925" y="43227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BA022DDE-BA78-480C-85F2-096DAC13E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5125" y="3789363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BE1578AA-510A-4E81-A6A4-FB92007189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1325" y="4322763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BC5A4FA-8792-4CE5-BED7-1F80E176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868863"/>
            <a:ext cx="8101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/>
              <a:t>    </a:t>
            </a:r>
            <a:r>
              <a:rPr lang="zh-CN" altLang="en-US" sz="3200"/>
              <a:t>从光线的性质看，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物上的每一点都发出同心光束，</a:t>
            </a: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而像点都由同心光束会聚得到</a:t>
            </a:r>
            <a:r>
              <a:rPr lang="zh-CN" altLang="en-US" sz="32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7374CE33-967A-40D4-AB10-CDC737C0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E932-EA6E-4E86-B63F-7300AD1136D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15403" name="Text Box 11">
            <a:extLst>
              <a:ext uri="{FF2B5EF4-FFF2-40B4-BE49-F238E27FC236}">
                <a16:creationId xmlns:a16="http://schemas.microsoft.com/office/drawing/2014/main" id="{14622CE0-ABAD-45E4-89EA-20C5B5BA8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3108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物</a:t>
            </a:r>
          </a:p>
        </p:txBody>
      </p:sp>
      <p:sp>
        <p:nvSpPr>
          <p:cNvPr id="315404" name="Text Box 12">
            <a:extLst>
              <a:ext uri="{FF2B5EF4-FFF2-40B4-BE49-F238E27FC236}">
                <a16:creationId xmlns:a16="http://schemas.microsoft.com/office/drawing/2014/main" id="{18A082BA-CFD7-443D-8623-6C7A6FE06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78936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像</a:t>
            </a:r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2743BF8B-A918-4421-AA40-8F528F857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．物方和像方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0CCB9205-FA08-41EA-82E0-9808ECB8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323975"/>
          </a:xfrm>
        </p:spPr>
        <p:txBody>
          <a:bodyPr/>
          <a:lstStyle/>
          <a:p>
            <a:r>
              <a:rPr lang="zh-CN" altLang="en-US"/>
              <a:t>物点所在的空间为物方空间</a:t>
            </a:r>
          </a:p>
          <a:p>
            <a:r>
              <a:rPr lang="zh-CN" altLang="en-US"/>
              <a:t>像点所在的空间为像方空间</a:t>
            </a:r>
          </a:p>
        </p:txBody>
      </p:sp>
      <p:sp>
        <p:nvSpPr>
          <p:cNvPr id="315396" name="Oval 4">
            <a:extLst>
              <a:ext uri="{FF2B5EF4-FFF2-40B4-BE49-F238E27FC236}">
                <a16:creationId xmlns:a16="http://schemas.microsoft.com/office/drawing/2014/main" id="{8260AFB4-1243-4353-B3CA-2359AB65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2781300"/>
            <a:ext cx="457200" cy="2159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97" name="Line 5">
            <a:extLst>
              <a:ext uri="{FF2B5EF4-FFF2-40B4-BE49-F238E27FC236}">
                <a16:creationId xmlns:a16="http://schemas.microsoft.com/office/drawing/2014/main" id="{2399358E-B10D-435F-AB6B-9CBD80019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838" y="3860800"/>
            <a:ext cx="566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5398" name="Line 6">
            <a:extLst>
              <a:ext uri="{FF2B5EF4-FFF2-40B4-BE49-F238E27FC236}">
                <a16:creationId xmlns:a16="http://schemas.microsoft.com/office/drawing/2014/main" id="{9DEA3325-B157-454E-AF77-C9918A1F0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8" y="3213100"/>
            <a:ext cx="0" cy="6477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99" name="Line 7">
            <a:extLst>
              <a:ext uri="{FF2B5EF4-FFF2-40B4-BE49-F238E27FC236}">
                <a16:creationId xmlns:a16="http://schemas.microsoft.com/office/drawing/2014/main" id="{D81358D6-5387-4070-8349-FD71EF57D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6350" y="3860801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0" name="Line 8">
            <a:extLst>
              <a:ext uri="{FF2B5EF4-FFF2-40B4-BE49-F238E27FC236}">
                <a16:creationId xmlns:a16="http://schemas.microsoft.com/office/drawing/2014/main" id="{8DF686A6-A2AD-48DE-B124-36ABC259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3860801"/>
            <a:ext cx="1817687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1" name="Line 9">
            <a:extLst>
              <a:ext uri="{FF2B5EF4-FFF2-40B4-BE49-F238E27FC236}">
                <a16:creationId xmlns:a16="http://schemas.microsoft.com/office/drawing/2014/main" id="{98DA91E4-ABEA-4C2F-98CA-E756BE089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639" y="3213100"/>
            <a:ext cx="23764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2" name="Line 10">
            <a:extLst>
              <a:ext uri="{FF2B5EF4-FFF2-40B4-BE49-F238E27FC236}">
                <a16:creationId xmlns:a16="http://schemas.microsoft.com/office/drawing/2014/main" id="{DB5603A3-54A9-4109-A093-7046C7EED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6" y="3213101"/>
            <a:ext cx="1800225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5" name="Text Box 13">
            <a:extLst>
              <a:ext uri="{FF2B5EF4-FFF2-40B4-BE49-F238E27FC236}">
                <a16:creationId xmlns:a16="http://schemas.microsoft.com/office/drawing/2014/main" id="{43B7E761-5714-4485-9FBE-207D98CD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3932239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物方空间</a:t>
            </a:r>
          </a:p>
        </p:txBody>
      </p:sp>
      <p:sp>
        <p:nvSpPr>
          <p:cNvPr id="315406" name="Text Box 14">
            <a:extLst>
              <a:ext uri="{FF2B5EF4-FFF2-40B4-BE49-F238E27FC236}">
                <a16:creationId xmlns:a16="http://schemas.microsoft.com/office/drawing/2014/main" id="{BA0B67C8-88C7-424C-B609-F20C5668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29972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像方空间</a:t>
            </a:r>
          </a:p>
        </p:txBody>
      </p:sp>
      <p:sp>
        <p:nvSpPr>
          <p:cNvPr id="315407" name="Text Box 15">
            <a:extLst>
              <a:ext uri="{FF2B5EF4-FFF2-40B4-BE49-F238E27FC236}">
                <a16:creationId xmlns:a16="http://schemas.microsoft.com/office/drawing/2014/main" id="{C273D849-CF2D-40F0-A857-645F352D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6" y="4365625"/>
            <a:ext cx="3268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观察者，或接收器所在的空间</a:t>
            </a:r>
          </a:p>
        </p:txBody>
      </p:sp>
      <p:sp>
        <p:nvSpPr>
          <p:cNvPr id="315408" name="Text Box 16">
            <a:extLst>
              <a:ext uri="{FF2B5EF4-FFF2-40B4-BE49-F238E27FC236}">
                <a16:creationId xmlns:a16="http://schemas.microsoft.com/office/drawing/2014/main" id="{C4230B2E-8B38-4212-9BAE-947C3C578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46529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物所在的空间</a:t>
            </a:r>
          </a:p>
        </p:txBody>
      </p:sp>
      <p:sp>
        <p:nvSpPr>
          <p:cNvPr id="315409" name="Text Box 17">
            <a:extLst>
              <a:ext uri="{FF2B5EF4-FFF2-40B4-BE49-F238E27FC236}">
                <a16:creationId xmlns:a16="http://schemas.microsoft.com/office/drawing/2014/main" id="{2A3729BC-115B-4441-824F-CD204F1F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30066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物光线经过光具成像，则经过光具的光线所在的空间就是像方</a:t>
            </a:r>
          </a:p>
        </p:txBody>
      </p:sp>
      <p:sp>
        <p:nvSpPr>
          <p:cNvPr id="315411" name="Rectangle 19">
            <a:extLst>
              <a:ext uri="{FF2B5EF4-FFF2-40B4-BE49-F238E27FC236}">
                <a16:creationId xmlns:a16="http://schemas.microsoft.com/office/drawing/2014/main" id="{83875802-F1A9-410A-B967-C8E290AE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577373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99"/>
                </a:solidFill>
                <a:ea typeface="华文新魏" panose="02010800040101010101" pitchFamily="2" charset="-122"/>
              </a:rPr>
              <a:t>虚像所在的空间不是像方</a:t>
            </a:r>
          </a:p>
        </p:txBody>
      </p:sp>
      <p:sp>
        <p:nvSpPr>
          <p:cNvPr id="315412" name="Arc 20">
            <a:extLst>
              <a:ext uri="{FF2B5EF4-FFF2-40B4-BE49-F238E27FC236}">
                <a16:creationId xmlns:a16="http://schemas.microsoft.com/office/drawing/2014/main" id="{59845B63-6808-4A98-A19F-210FFCF9EB1C}"/>
              </a:ext>
            </a:extLst>
          </p:cNvPr>
          <p:cNvSpPr>
            <a:spLocks/>
          </p:cNvSpPr>
          <p:nvPr/>
        </p:nvSpPr>
        <p:spPr bwMode="auto">
          <a:xfrm>
            <a:off x="8112126" y="755650"/>
            <a:ext cx="2068513" cy="2235200"/>
          </a:xfrm>
          <a:custGeom>
            <a:avLst/>
            <a:gdLst>
              <a:gd name="G0" fmla="+- 0 0 0"/>
              <a:gd name="G1" fmla="+- 11773 0 0"/>
              <a:gd name="G2" fmla="+- 21600 0 0"/>
              <a:gd name="T0" fmla="*/ 18109 w 21600"/>
              <a:gd name="T1" fmla="*/ 0 h 23353"/>
              <a:gd name="T2" fmla="*/ 18234 w 21600"/>
              <a:gd name="T3" fmla="*/ 23353 h 23353"/>
              <a:gd name="T4" fmla="*/ 0 w 21600"/>
              <a:gd name="T5" fmla="*/ 11773 h 2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353" fill="none" extrusionOk="0">
                <a:moveTo>
                  <a:pt x="18109" y="-1"/>
                </a:moveTo>
                <a:cubicBezTo>
                  <a:pt x="20387" y="3503"/>
                  <a:pt x="21600" y="7593"/>
                  <a:pt x="21600" y="11773"/>
                </a:cubicBezTo>
                <a:cubicBezTo>
                  <a:pt x="21600" y="15874"/>
                  <a:pt x="20432" y="19890"/>
                  <a:pt x="18233" y="23352"/>
                </a:cubicBezTo>
              </a:path>
              <a:path w="21600" h="23353" stroke="0" extrusionOk="0">
                <a:moveTo>
                  <a:pt x="18109" y="-1"/>
                </a:moveTo>
                <a:cubicBezTo>
                  <a:pt x="20387" y="3503"/>
                  <a:pt x="21600" y="7593"/>
                  <a:pt x="21600" y="11773"/>
                </a:cubicBezTo>
                <a:cubicBezTo>
                  <a:pt x="21600" y="15874"/>
                  <a:pt x="20432" y="19890"/>
                  <a:pt x="18233" y="23352"/>
                </a:cubicBezTo>
                <a:lnTo>
                  <a:pt x="0" y="11773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4" name="Line 22">
            <a:extLst>
              <a:ext uri="{FF2B5EF4-FFF2-40B4-BE49-F238E27FC236}">
                <a16:creationId xmlns:a16="http://schemas.microsoft.com/office/drawing/2014/main" id="{B62B8DB5-FB35-4CC1-BEB6-CB861A0883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0" y="692151"/>
            <a:ext cx="714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5" name="Line 23">
            <a:extLst>
              <a:ext uri="{FF2B5EF4-FFF2-40B4-BE49-F238E27FC236}">
                <a16:creationId xmlns:a16="http://schemas.microsoft.com/office/drawing/2014/main" id="{5779906B-1783-43FD-A609-4410124DC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9" y="836613"/>
            <a:ext cx="714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6" name="Line 24">
            <a:extLst>
              <a:ext uri="{FF2B5EF4-FFF2-40B4-BE49-F238E27FC236}">
                <a16:creationId xmlns:a16="http://schemas.microsoft.com/office/drawing/2014/main" id="{AF2FF767-C96E-4CA3-AE5B-3F7FB1062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6814" y="981076"/>
            <a:ext cx="714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7" name="Line 25">
            <a:extLst>
              <a:ext uri="{FF2B5EF4-FFF2-40B4-BE49-F238E27FC236}">
                <a16:creationId xmlns:a16="http://schemas.microsoft.com/office/drawing/2014/main" id="{B422E043-983C-4772-8F6B-FE0F51A6E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9675" y="1139826"/>
            <a:ext cx="714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8" name="Line 26">
            <a:extLst>
              <a:ext uri="{FF2B5EF4-FFF2-40B4-BE49-F238E27FC236}">
                <a16:creationId xmlns:a16="http://schemas.microsoft.com/office/drawing/2014/main" id="{CA32E666-3030-4FB9-8CE3-B4CEB5FDE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1311276"/>
            <a:ext cx="714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9" name="Line 27">
            <a:extLst>
              <a:ext uri="{FF2B5EF4-FFF2-40B4-BE49-F238E27FC236}">
                <a16:creationId xmlns:a16="http://schemas.microsoft.com/office/drawing/2014/main" id="{EB9BE722-9504-438B-981F-E6C85DFB8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71114" y="1470026"/>
            <a:ext cx="714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0" name="Line 28">
            <a:extLst>
              <a:ext uri="{FF2B5EF4-FFF2-40B4-BE49-F238E27FC236}">
                <a16:creationId xmlns:a16="http://schemas.microsoft.com/office/drawing/2014/main" id="{F0489C87-0E4A-451C-9F96-5E4563336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99689" y="1700214"/>
            <a:ext cx="730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1" name="Line 29">
            <a:extLst>
              <a:ext uri="{FF2B5EF4-FFF2-40B4-BE49-F238E27FC236}">
                <a16:creationId xmlns:a16="http://schemas.microsoft.com/office/drawing/2014/main" id="{DC59187D-2AFD-4A80-9CF1-0637D8DD2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99689" y="1916114"/>
            <a:ext cx="730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2" name="Line 30">
            <a:extLst>
              <a:ext uri="{FF2B5EF4-FFF2-40B4-BE49-F238E27FC236}">
                <a16:creationId xmlns:a16="http://schemas.microsoft.com/office/drawing/2014/main" id="{F008941C-3047-4B8C-9707-A89C51CCC5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85401" y="2060575"/>
            <a:ext cx="873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3" name="Line 31">
            <a:extLst>
              <a:ext uri="{FF2B5EF4-FFF2-40B4-BE49-F238E27FC236}">
                <a16:creationId xmlns:a16="http://schemas.microsoft.com/office/drawing/2014/main" id="{37D6E78C-29E0-44B4-9318-A5742C922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8413" y="2219326"/>
            <a:ext cx="10001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5" name="Line 33">
            <a:extLst>
              <a:ext uri="{FF2B5EF4-FFF2-40B4-BE49-F238E27FC236}">
                <a16:creationId xmlns:a16="http://schemas.microsoft.com/office/drawing/2014/main" id="{1F2962F8-FC4A-4A1C-8D41-F6C8695A81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8251" y="2392364"/>
            <a:ext cx="10001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6" name="Line 34">
            <a:extLst>
              <a:ext uri="{FF2B5EF4-FFF2-40B4-BE49-F238E27FC236}">
                <a16:creationId xmlns:a16="http://schemas.microsoft.com/office/drawing/2014/main" id="{1078B18D-0673-4BE3-AE89-A46565D93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6813" y="2563814"/>
            <a:ext cx="10001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7" name="Line 35">
            <a:extLst>
              <a:ext uri="{FF2B5EF4-FFF2-40B4-BE49-F238E27FC236}">
                <a16:creationId xmlns:a16="http://schemas.microsoft.com/office/drawing/2014/main" id="{37D1BCDF-BD1A-4777-8F61-A2922F189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8076" y="2708276"/>
            <a:ext cx="10001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8" name="Line 36">
            <a:extLst>
              <a:ext uri="{FF2B5EF4-FFF2-40B4-BE49-F238E27FC236}">
                <a16:creationId xmlns:a16="http://schemas.microsoft.com/office/drawing/2014/main" id="{4355ABBA-7E5B-4CA9-B490-A166879E68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1" y="2851151"/>
            <a:ext cx="10001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9" name="Text Box 37">
            <a:extLst>
              <a:ext uri="{FF2B5EF4-FFF2-40B4-BE49-F238E27FC236}">
                <a16:creationId xmlns:a16="http://schemas.microsoft.com/office/drawing/2014/main" id="{223A8137-1647-4A4E-957C-B8246721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1254126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物方</a:t>
            </a:r>
          </a:p>
        </p:txBody>
      </p:sp>
      <p:sp>
        <p:nvSpPr>
          <p:cNvPr id="315430" name="Text Box 38">
            <a:extLst>
              <a:ext uri="{FF2B5EF4-FFF2-40B4-BE49-F238E27FC236}">
                <a16:creationId xmlns:a16="http://schemas.microsoft.com/office/drawing/2014/main" id="{8B690FA7-1FBC-48F5-A44F-CCC2788B9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225" y="17922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像方</a:t>
            </a:r>
          </a:p>
        </p:txBody>
      </p:sp>
      <p:sp>
        <p:nvSpPr>
          <p:cNvPr id="315431" name="Line 39">
            <a:extLst>
              <a:ext uri="{FF2B5EF4-FFF2-40B4-BE49-F238E27FC236}">
                <a16:creationId xmlns:a16="http://schemas.microsoft.com/office/drawing/2014/main" id="{81C05CFA-16BC-4469-888C-A553EE246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1268413"/>
            <a:ext cx="187325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32" name="Line 40">
            <a:extLst>
              <a:ext uri="{FF2B5EF4-FFF2-40B4-BE49-F238E27FC236}">
                <a16:creationId xmlns:a16="http://schemas.microsoft.com/office/drawing/2014/main" id="{FCC0D86B-7E92-4C9F-B6B9-0C6FCA3F5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2489" y="1268414"/>
            <a:ext cx="1584325" cy="865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33" name="Text Box 41">
            <a:extLst>
              <a:ext uri="{FF2B5EF4-FFF2-40B4-BE49-F238E27FC236}">
                <a16:creationId xmlns:a16="http://schemas.microsoft.com/office/drawing/2014/main" id="{A44A74CC-DB0A-4637-947D-65253608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4" y="2987675"/>
            <a:ext cx="2376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反射镜的物方和像方重合</a:t>
            </a:r>
          </a:p>
        </p:txBody>
      </p:sp>
      <p:sp>
        <p:nvSpPr>
          <p:cNvPr id="315434" name="Line 42">
            <a:extLst>
              <a:ext uri="{FF2B5EF4-FFF2-40B4-BE49-F238E27FC236}">
                <a16:creationId xmlns:a16="http://schemas.microsoft.com/office/drawing/2014/main" id="{4B2CFA68-8F52-46B9-AC29-1BD3FB9F5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213100"/>
            <a:ext cx="2376488" cy="6477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405" grpId="0"/>
      <p:bldP spid="315406" grpId="0"/>
      <p:bldP spid="315409" grpId="0"/>
      <p:bldP spid="315411" grpId="0"/>
      <p:bldP spid="315429" grpId="0"/>
      <p:bldP spid="315430" grpId="0"/>
      <p:bldP spid="3154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3038868B-6D68-4AF8-ADE0-DE7EF9EF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CE5-0225-47B2-8BCE-01B2E84F287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89D403D-23CF-4774-AF9B-45B6E8245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838200"/>
            <a:ext cx="7772400" cy="2209800"/>
          </a:xfrm>
        </p:spPr>
        <p:txBody>
          <a:bodyPr/>
          <a:lstStyle/>
          <a:p>
            <a:pPr algn="just"/>
            <a:r>
              <a:rPr lang="en-US" altLang="zh-CN"/>
              <a:t>3</a:t>
            </a:r>
            <a:r>
              <a:rPr lang="zh-CN" altLang="en-US"/>
              <a:t>． 实物与虚物，实像与虚像</a:t>
            </a:r>
          </a:p>
          <a:p>
            <a:pPr algn="just"/>
            <a:r>
              <a:rPr lang="zh-CN" altLang="en-US"/>
              <a:t>发出同心光束的物点，为实物点；物方同心光束延长后汇聚所成的点，为虚物点。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244F3019-8A96-4E7F-B2CE-B83D79B6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3781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68358CA2-46D3-429B-B003-3F6F47DC9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6" y="3868738"/>
            <a:ext cx="2009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B4E8CB43-B94D-4B37-B7E1-7E02712C3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2425" y="3411538"/>
            <a:ext cx="19812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7968AF4A-CB85-4844-B2B6-BC62A053E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5" y="3868738"/>
            <a:ext cx="19812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F1991A3E-8EAD-4FA5-B52F-24333518F9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2563" y="3429000"/>
            <a:ext cx="99060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DDF3C298-0D19-4355-9283-DCA5F692F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6363" y="4267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F8810876-2472-4252-AB2A-4D4317F1C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48768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8CA95108-28FB-44FD-9894-E578D81C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3" y="3886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0518E146-2343-44FB-92E0-F278B5E03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4163" y="4267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FB0421FE-9FC8-4C7F-98F7-B1C5319ED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3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FE1B93A1-75DC-427C-9717-938F855D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2924175"/>
            <a:ext cx="609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30" name="Text Box 1082">
            <a:extLst>
              <a:ext uri="{FF2B5EF4-FFF2-40B4-BE49-F238E27FC236}">
                <a16:creationId xmlns:a16="http://schemas.microsoft.com/office/drawing/2014/main" id="{5553B74B-A17E-4FF4-8E46-71C3BF52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263683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物方</a:t>
            </a:r>
          </a:p>
        </p:txBody>
      </p:sp>
      <p:sp>
        <p:nvSpPr>
          <p:cNvPr id="131131" name="Text Box 1083">
            <a:extLst>
              <a:ext uri="{FF2B5EF4-FFF2-40B4-BE49-F238E27FC236}">
                <a16:creationId xmlns:a16="http://schemas.microsoft.com/office/drawing/2014/main" id="{CFA6AD6C-E002-4F86-BC97-406EBAEA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538" y="486568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像方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68290954-6B1F-4BF9-9D34-12621B81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63" y="4191000"/>
            <a:ext cx="152400" cy="1524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F4CE3747-E9EB-445D-90A3-883F9A45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3276600"/>
            <a:ext cx="609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32" name="Text Box 1084">
            <a:extLst>
              <a:ext uri="{FF2B5EF4-FFF2-40B4-BE49-F238E27FC236}">
                <a16:creationId xmlns:a16="http://schemas.microsoft.com/office/drawing/2014/main" id="{5C3F99A7-172B-45C3-9A96-C2FCF0F2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9591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实物</a:t>
            </a:r>
          </a:p>
        </p:txBody>
      </p:sp>
      <p:sp>
        <p:nvSpPr>
          <p:cNvPr id="131133" name="Text Box 1085">
            <a:extLst>
              <a:ext uri="{FF2B5EF4-FFF2-40B4-BE49-F238E27FC236}">
                <a16:creationId xmlns:a16="http://schemas.microsoft.com/office/drawing/2014/main" id="{3605DFCE-5323-4A38-A73D-0F81725D3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4258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虚物</a:t>
            </a:r>
          </a:p>
        </p:txBody>
      </p:sp>
      <p:sp>
        <p:nvSpPr>
          <p:cNvPr id="131134" name="Rectangle 1086">
            <a:extLst>
              <a:ext uri="{FF2B5EF4-FFF2-40B4-BE49-F238E27FC236}">
                <a16:creationId xmlns:a16="http://schemas.microsoft.com/office/drawing/2014/main" id="{82936056-AE80-4F64-B4CE-9CB47F5E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5084764"/>
            <a:ext cx="647700" cy="1368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35" name="Line 1087">
            <a:extLst>
              <a:ext uri="{FF2B5EF4-FFF2-40B4-BE49-F238E27FC236}">
                <a16:creationId xmlns:a16="http://schemas.microsoft.com/office/drawing/2014/main" id="{27D88C00-03CA-4179-BFB0-118ED4272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9" y="57340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36" name="Line 1088">
            <a:extLst>
              <a:ext uri="{FF2B5EF4-FFF2-40B4-BE49-F238E27FC236}">
                <a16:creationId xmlns:a16="http://schemas.microsoft.com/office/drawing/2014/main" id="{0928A998-F1A1-45CF-AE7B-2E3DDAD17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9" y="5300664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37" name="Line 1089">
            <a:extLst>
              <a:ext uri="{FF2B5EF4-FFF2-40B4-BE49-F238E27FC236}">
                <a16:creationId xmlns:a16="http://schemas.microsoft.com/office/drawing/2014/main" id="{A3CCB68E-181D-476C-8752-2EE8707E9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5734050"/>
            <a:ext cx="11525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38" name="Line 1090">
            <a:extLst>
              <a:ext uri="{FF2B5EF4-FFF2-40B4-BE49-F238E27FC236}">
                <a16:creationId xmlns:a16="http://schemas.microsoft.com/office/drawing/2014/main" id="{2375CC91-1BE7-4C63-8CFD-99A092ACE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57340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40" name="Line 1092">
            <a:extLst>
              <a:ext uri="{FF2B5EF4-FFF2-40B4-BE49-F238E27FC236}">
                <a16:creationId xmlns:a16="http://schemas.microsoft.com/office/drawing/2014/main" id="{032CFA75-8F53-47C2-BDD6-1706045FD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5732464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41" name="Line 1093">
            <a:extLst>
              <a:ext uri="{FF2B5EF4-FFF2-40B4-BE49-F238E27FC236}">
                <a16:creationId xmlns:a16="http://schemas.microsoft.com/office/drawing/2014/main" id="{D044C3BD-4298-4EEF-A730-FC67C2C46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7926" y="5229225"/>
            <a:ext cx="11525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42" name="Text Box 1094">
            <a:extLst>
              <a:ext uri="{FF2B5EF4-FFF2-40B4-BE49-F238E27FC236}">
                <a16:creationId xmlns:a16="http://schemas.microsoft.com/office/drawing/2014/main" id="{C03C5C67-7F5A-4F1F-BF0E-A0D55585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58737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实物</a:t>
            </a:r>
          </a:p>
        </p:txBody>
      </p:sp>
      <p:sp>
        <p:nvSpPr>
          <p:cNvPr id="131144" name="Rectangle 1096">
            <a:extLst>
              <a:ext uri="{FF2B5EF4-FFF2-40B4-BE49-F238E27FC236}">
                <a16:creationId xmlns:a16="http://schemas.microsoft.com/office/drawing/2014/main" id="{7DABCED8-3850-4B40-B291-A0A5B7A7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5556251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虚物所在的空间不是物方</a:t>
            </a:r>
          </a:p>
        </p:txBody>
      </p:sp>
      <p:sp>
        <p:nvSpPr>
          <p:cNvPr id="131145" name="Text Box 1097">
            <a:extLst>
              <a:ext uri="{FF2B5EF4-FFF2-40B4-BE49-F238E27FC236}">
                <a16:creationId xmlns:a16="http://schemas.microsoft.com/office/drawing/2014/main" id="{51454DBD-3AED-49A3-BC75-92CA1EF97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708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物方</a:t>
            </a:r>
          </a:p>
        </p:txBody>
      </p:sp>
      <p:sp>
        <p:nvSpPr>
          <p:cNvPr id="131146" name="Text Box 1098">
            <a:extLst>
              <a:ext uri="{FF2B5EF4-FFF2-40B4-BE49-F238E27FC236}">
                <a16:creationId xmlns:a16="http://schemas.microsoft.com/office/drawing/2014/main" id="{7161F68B-D419-465B-B9DB-41B2E847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708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像方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2" grpId="0"/>
      <p:bldP spid="131133" grpId="0"/>
      <p:bldP spid="131142" grpId="0"/>
      <p:bldP spid="1311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440A75A8-A72B-484C-ADC4-E23E7BEF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DE10-C6B4-4B18-8A14-0113F9916B0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AA1C303-BFDF-4DDB-9EE7-ADD603FD9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762000"/>
            <a:ext cx="7772400" cy="1752600"/>
          </a:xfrm>
        </p:spPr>
        <p:txBody>
          <a:bodyPr/>
          <a:lstStyle/>
          <a:p>
            <a:r>
              <a:rPr lang="zh-CN" altLang="en-US"/>
              <a:t>经过光具组后的同心光束，汇聚在像方形成的点，为实像点；像方发散的同心光束反向延长后汇聚的点，为虚像点。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BCB3B3E-186B-4B9B-B2E2-77D357B6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8775"/>
            <a:ext cx="609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2D0C5210-FE0F-482B-9B2D-D0A15BDBE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3175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ED78E093-1561-40B7-A76A-031C68F60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51175"/>
            <a:ext cx="182880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93500ADF-C203-4B07-A9BD-72D7E6846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13175"/>
            <a:ext cx="1828800" cy="685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E703F347-8BFA-4A9A-A274-2F008D8BE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3810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459FA93F-B1ED-4920-8E3C-C261E6C64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1938" y="25908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4719B570-D7DA-4432-8222-C8546AC20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4343400"/>
            <a:ext cx="144780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081BD3C0-41D5-4820-9CB1-CA6575036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4138" y="3352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1F6E89AB-75BD-4A8D-88D1-26CDE7A5A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8" y="3810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EF47B056-CDBE-4EAE-8F98-C11E2B881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8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8" name="Oval 16">
            <a:extLst>
              <a:ext uri="{FF2B5EF4-FFF2-40B4-BE49-F238E27FC236}">
                <a16:creationId xmlns:a16="http://schemas.microsoft.com/office/drawing/2014/main" id="{E16DB6B4-4768-45A7-A570-23A76CDE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9" name="Oval 17">
            <a:extLst>
              <a:ext uri="{FF2B5EF4-FFF2-40B4-BE49-F238E27FC236}">
                <a16:creationId xmlns:a16="http://schemas.microsoft.com/office/drawing/2014/main" id="{202D0635-EED5-4F81-BED5-C807B54F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69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44" name="Text Box 1200">
            <a:extLst>
              <a:ext uri="{FF2B5EF4-FFF2-40B4-BE49-F238E27FC236}">
                <a16:creationId xmlns:a16="http://schemas.microsoft.com/office/drawing/2014/main" id="{37F797AB-52E5-41CA-8734-11757ECD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476408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像方</a:t>
            </a:r>
          </a:p>
        </p:txBody>
      </p:sp>
      <p:sp>
        <p:nvSpPr>
          <p:cNvPr id="160945" name="Text Box 1201">
            <a:extLst>
              <a:ext uri="{FF2B5EF4-FFF2-40B4-BE49-F238E27FC236}">
                <a16:creationId xmlns:a16="http://schemas.microsoft.com/office/drawing/2014/main" id="{9F268363-8D8F-4E96-AA79-3268FD91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475138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物方</a:t>
            </a:r>
          </a:p>
        </p:txBody>
      </p:sp>
      <p:sp>
        <p:nvSpPr>
          <p:cNvPr id="160946" name="Text Box 1202">
            <a:extLst>
              <a:ext uri="{FF2B5EF4-FFF2-40B4-BE49-F238E27FC236}">
                <a16:creationId xmlns:a16="http://schemas.microsoft.com/office/drawing/2014/main" id="{5F37143E-B997-45DA-B0EC-BE1747ECD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210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实像</a:t>
            </a:r>
          </a:p>
        </p:txBody>
      </p:sp>
      <p:sp>
        <p:nvSpPr>
          <p:cNvPr id="160947" name="Text Box 1203">
            <a:extLst>
              <a:ext uri="{FF2B5EF4-FFF2-40B4-BE49-F238E27FC236}">
                <a16:creationId xmlns:a16="http://schemas.microsoft.com/office/drawing/2014/main" id="{EB258403-3FFD-4120-B0FA-7257CA0FD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9241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虚像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FD1CD2DF-2916-4461-A69B-05A870A9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895600"/>
            <a:ext cx="609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48" name="Text Box 1204">
            <a:extLst>
              <a:ext uri="{FF2B5EF4-FFF2-40B4-BE49-F238E27FC236}">
                <a16:creationId xmlns:a16="http://schemas.microsoft.com/office/drawing/2014/main" id="{69D2C4BD-F815-47EA-82C2-CCEEE85B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47942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像方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D82463CF-FD9E-4AC1-A537-D9F3E31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77AF-7C3B-45C0-BC6F-6F0D65739C0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722" name="Line 2">
            <a:extLst>
              <a:ext uri="{FF2B5EF4-FFF2-40B4-BE49-F238E27FC236}">
                <a16:creationId xmlns:a16="http://schemas.microsoft.com/office/drawing/2014/main" id="{3E103311-C568-4246-8B81-ADA56DE2C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FAA8CB6-A918-4818-9ED9-60BE921C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609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A88E54F2-C248-4265-8FE4-C28370B74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764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7255EFAD-40A6-4846-8888-2F3617A4F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676400"/>
            <a:ext cx="213360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E1A0197C-2ED2-4ADB-B4D4-B56D31155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121E38D8-2C14-4283-9E2B-D684042EA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8A41EFE9-F95E-4CAE-9DD2-2789ED59F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057400"/>
            <a:ext cx="175260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4765B28E-5E86-4102-ABAA-C3EAE546C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362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4DE68EDF-685B-4784-9EF2-9FC13C573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295400"/>
            <a:ext cx="609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D66B60BA-1B5C-4752-96BB-E42FC49FA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981200"/>
            <a:ext cx="1447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330168F8-3654-4A27-9A92-C7C0508EE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62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482E76D2-4B26-4635-A324-6154E450F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62200"/>
            <a:ext cx="1447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92DC18D0-F376-4ABE-84B3-9FEBCC376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1524000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4A135FEA-1A4A-450C-AE4C-6627E6EB9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8194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307D120E-8E4E-40FD-B3D4-0D200F9F64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4953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A88EE3C4-6DA3-4439-AC90-46ABB7FB5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ED667BBF-EC9E-427A-9916-15CC8665A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953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E59B8FC8-C2BB-4EEE-A0BE-138687F6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86200"/>
            <a:ext cx="609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DA0C1E6B-ED69-49CB-9FF4-7FE32AF30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953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1" name="Rectangle 21">
            <a:extLst>
              <a:ext uri="{FF2B5EF4-FFF2-40B4-BE49-F238E27FC236}">
                <a16:creationId xmlns:a16="http://schemas.microsoft.com/office/drawing/2014/main" id="{DC1791E2-07FE-4A66-8AE3-0DD8924A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886200"/>
            <a:ext cx="609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Line 22">
            <a:extLst>
              <a:ext uri="{FF2B5EF4-FFF2-40B4-BE49-F238E27FC236}">
                <a16:creationId xmlns:a16="http://schemas.microsoft.com/office/drawing/2014/main" id="{5E160AAA-B2BD-4697-8C05-2E13C41C3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3" name="Line 23">
            <a:extLst>
              <a:ext uri="{FF2B5EF4-FFF2-40B4-BE49-F238E27FC236}">
                <a16:creationId xmlns:a16="http://schemas.microsoft.com/office/drawing/2014/main" id="{91D5EFFD-6FA3-4FCC-B30E-4C346110C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53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4" name="Line 24">
            <a:extLst>
              <a:ext uri="{FF2B5EF4-FFF2-40B4-BE49-F238E27FC236}">
                <a16:creationId xmlns:a16="http://schemas.microsoft.com/office/drawing/2014/main" id="{8EF0CDDD-939A-4226-B0C3-411C2BBAF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53340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5" name="Line 25">
            <a:extLst>
              <a:ext uri="{FF2B5EF4-FFF2-40B4-BE49-F238E27FC236}">
                <a16:creationId xmlns:a16="http://schemas.microsoft.com/office/drawing/2014/main" id="{007AF102-07CE-4A59-AF65-9A2F66FD0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648200"/>
            <a:ext cx="17526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6" name="Line 26">
            <a:extLst>
              <a:ext uri="{FF2B5EF4-FFF2-40B4-BE49-F238E27FC236}">
                <a16:creationId xmlns:a16="http://schemas.microsoft.com/office/drawing/2014/main" id="{A6F2D32A-31EF-46EB-A282-0F1E3C59A3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800600"/>
            <a:ext cx="19812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7" name="Line 27">
            <a:extLst>
              <a:ext uri="{FF2B5EF4-FFF2-40B4-BE49-F238E27FC236}">
                <a16:creationId xmlns:a16="http://schemas.microsoft.com/office/drawing/2014/main" id="{5BD8E0C6-BA71-4AB2-972E-C290DF065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953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8" name="Line 28">
            <a:extLst>
              <a:ext uri="{FF2B5EF4-FFF2-40B4-BE49-F238E27FC236}">
                <a16:creationId xmlns:a16="http://schemas.microsoft.com/office/drawing/2014/main" id="{E4581E87-731E-4A5E-B794-3D15BCF19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862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9" name="Line 29">
            <a:extLst>
              <a:ext uri="{FF2B5EF4-FFF2-40B4-BE49-F238E27FC236}">
                <a16:creationId xmlns:a16="http://schemas.microsoft.com/office/drawing/2014/main" id="{1CF138D7-C6FE-4CA1-8F1E-EA21E3211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53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0" name="Line 30">
            <a:extLst>
              <a:ext uri="{FF2B5EF4-FFF2-40B4-BE49-F238E27FC236}">
                <a16:creationId xmlns:a16="http://schemas.microsoft.com/office/drawing/2014/main" id="{23263337-F0C6-4402-B19D-599712764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3340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1" name="Line 31">
            <a:extLst>
              <a:ext uri="{FF2B5EF4-FFF2-40B4-BE49-F238E27FC236}">
                <a16:creationId xmlns:a16="http://schemas.microsoft.com/office/drawing/2014/main" id="{651A6BE7-9374-4871-BC92-1C3CE325C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530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2" name="Line 32">
            <a:extLst>
              <a:ext uri="{FF2B5EF4-FFF2-40B4-BE49-F238E27FC236}">
                <a16:creationId xmlns:a16="http://schemas.microsoft.com/office/drawing/2014/main" id="{3DB82E1B-91D0-45DA-A39C-6292CE84A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4114800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3" name="Line 33">
            <a:extLst>
              <a:ext uri="{FF2B5EF4-FFF2-40B4-BE49-F238E27FC236}">
                <a16:creationId xmlns:a16="http://schemas.microsoft.com/office/drawing/2014/main" id="{1A96515A-132E-4612-A39A-3003D18ED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4102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3C10BD82-F209-43E7-9759-FC92A6F5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96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实物成实像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6C865DAF-92BB-479C-855B-29F7AB66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6858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实物成虚像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BFD7656C-78D0-4D3A-A2C2-20A10E3A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198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虚物成实像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AF03ABE1-8F95-4F81-87BD-F07C167E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60198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anose="02020603050405020304" pitchFamily="18" charset="0"/>
              </a:rPr>
              <a:t>虚物成虚像</a:t>
            </a:r>
          </a:p>
        </p:txBody>
      </p:sp>
      <p:sp>
        <p:nvSpPr>
          <p:cNvPr id="30758" name="Line 38">
            <a:extLst>
              <a:ext uri="{FF2B5EF4-FFF2-40B4-BE49-F238E27FC236}">
                <a16:creationId xmlns:a16="http://schemas.microsoft.com/office/drawing/2014/main" id="{474FD8E8-51E6-4348-8DF3-EBE5F192D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4" y="1916114"/>
            <a:ext cx="1296987" cy="433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9" name="Line 39">
            <a:extLst>
              <a:ext uri="{FF2B5EF4-FFF2-40B4-BE49-F238E27FC236}">
                <a16:creationId xmlns:a16="http://schemas.microsoft.com/office/drawing/2014/main" id="{1B4F6065-4BF1-413A-833F-EADD268968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9964" y="2349500"/>
            <a:ext cx="1296987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0" name="Line 40">
            <a:extLst>
              <a:ext uri="{FF2B5EF4-FFF2-40B4-BE49-F238E27FC236}">
                <a16:creationId xmlns:a16="http://schemas.microsoft.com/office/drawing/2014/main" id="{3E52DAE9-BEFA-4417-86AC-44972F3B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1" y="4508500"/>
            <a:ext cx="1008063" cy="433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1" name="Line 41">
            <a:extLst>
              <a:ext uri="{FF2B5EF4-FFF2-40B4-BE49-F238E27FC236}">
                <a16:creationId xmlns:a16="http://schemas.microsoft.com/office/drawing/2014/main" id="{B6BD981F-0602-449F-AB21-881B8E722C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1" y="4941888"/>
            <a:ext cx="1008063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2" name="Line 42">
            <a:extLst>
              <a:ext uri="{FF2B5EF4-FFF2-40B4-BE49-F238E27FC236}">
                <a16:creationId xmlns:a16="http://schemas.microsoft.com/office/drawing/2014/main" id="{C7DD3088-8352-4632-8DE9-82B3C1EC9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4508500"/>
            <a:ext cx="1081087" cy="433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3" name="Line 43">
            <a:extLst>
              <a:ext uri="{FF2B5EF4-FFF2-40B4-BE49-F238E27FC236}">
                <a16:creationId xmlns:a16="http://schemas.microsoft.com/office/drawing/2014/main" id="{31351A88-F145-4123-87FC-6DB522DFB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4" y="4941888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4" grpId="0" autoUpdateAnimBg="0"/>
      <p:bldP spid="30755" grpId="0" autoUpdateAnimBg="0"/>
      <p:bldP spid="30756" grpId="0" autoUpdateAnimBg="0"/>
      <p:bldP spid="307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4E567-E86C-4C21-86DD-0F42BF87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74A4-2396-4E7C-9C7F-389385D8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彩云" panose="02010600030101010101" pitchFamily="2" charset="-122"/>
                <a:ea typeface="华文彩云" panose="02010600030101010101" pitchFamily="2" charset="-122"/>
              </a:rPr>
              <a:t>单球面成像</a:t>
            </a:r>
            <a:endParaRPr lang="en-US" altLang="zh-CN" dirty="0">
              <a:solidFill>
                <a:srgbClr val="FF0000"/>
              </a:solidFill>
              <a:latin typeface="华文彩云" panose="02010600030101010101" pitchFamily="2" charset="-122"/>
              <a:ea typeface="华文彩云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彩云" panose="02010600030101010101" pitchFamily="2" charset="-122"/>
                <a:ea typeface="华文彩云" panose="02010600030101010101" pitchFamily="2" charset="-122"/>
              </a:rPr>
              <a:t>薄透镜</a:t>
            </a:r>
            <a:endParaRPr lang="en-US" altLang="zh-CN" dirty="0">
              <a:solidFill>
                <a:srgbClr val="FF0000"/>
              </a:solidFill>
              <a:latin typeface="华文彩云" panose="02010600030101010101" pitchFamily="2" charset="-122"/>
              <a:ea typeface="华文彩云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彩云" panose="02010600030101010101" pitchFamily="2" charset="-122"/>
                <a:ea typeface="华文彩云" panose="02010600030101010101" pitchFamily="2" charset="-122"/>
              </a:rPr>
              <a:t>理想共轴光具组成像</a:t>
            </a:r>
            <a:endParaRPr lang="en-US" altLang="zh-CN" dirty="0">
              <a:solidFill>
                <a:srgbClr val="FF0000"/>
              </a:solidFill>
              <a:latin typeface="华文彩云" panose="02010600030101010101" pitchFamily="2" charset="-122"/>
              <a:ea typeface="华文彩云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彩云" panose="02010600030101010101" pitchFamily="2" charset="-122"/>
                <a:ea typeface="华文彩云" panose="02010600030101010101" pitchFamily="2" charset="-122"/>
              </a:rPr>
              <a:t>反射镜</a:t>
            </a:r>
            <a:endParaRPr lang="en-US" altLang="zh-CN" dirty="0">
              <a:solidFill>
                <a:srgbClr val="FF0000"/>
              </a:solidFill>
              <a:latin typeface="华文彩云" panose="02010600030101010101" pitchFamily="2" charset="-122"/>
              <a:ea typeface="华文彩云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175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4">
            <a:extLst>
              <a:ext uri="{FF2B5EF4-FFF2-40B4-BE49-F238E27FC236}">
                <a16:creationId xmlns:a16="http://schemas.microsoft.com/office/drawing/2014/main" id="{E9913ABB-20C9-450D-9F83-51D250BB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7089-93FA-4107-A496-AE7C268B692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74469" name="Freeform 5">
            <a:extLst>
              <a:ext uri="{FF2B5EF4-FFF2-40B4-BE49-F238E27FC236}">
                <a16:creationId xmlns:a16="http://schemas.microsoft.com/office/drawing/2014/main" id="{3D597CBA-AC50-4AD1-9739-3C03EC9AD9B2}"/>
              </a:ext>
            </a:extLst>
          </p:cNvPr>
          <p:cNvSpPr>
            <a:spLocks/>
          </p:cNvSpPr>
          <p:nvPr/>
        </p:nvSpPr>
        <p:spPr bwMode="auto">
          <a:xfrm>
            <a:off x="5303838" y="3747276"/>
            <a:ext cx="181822" cy="371513"/>
          </a:xfrm>
          <a:custGeom>
            <a:avLst/>
            <a:gdLst>
              <a:gd name="T0" fmla="*/ 408 w 3221"/>
              <a:gd name="T1" fmla="*/ 0 h 2721"/>
              <a:gd name="T2" fmla="*/ 3130 w 3221"/>
              <a:gd name="T3" fmla="*/ 0 h 2721"/>
              <a:gd name="T4" fmla="*/ 3039 w 3221"/>
              <a:gd name="T5" fmla="*/ 317 h 2721"/>
              <a:gd name="T6" fmla="*/ 3039 w 3221"/>
              <a:gd name="T7" fmla="*/ 725 h 2721"/>
              <a:gd name="T8" fmla="*/ 3130 w 3221"/>
              <a:gd name="T9" fmla="*/ 1088 h 2721"/>
              <a:gd name="T10" fmla="*/ 3221 w 3221"/>
              <a:gd name="T11" fmla="*/ 1497 h 2721"/>
              <a:gd name="T12" fmla="*/ 3175 w 3221"/>
              <a:gd name="T13" fmla="*/ 2041 h 2721"/>
              <a:gd name="T14" fmla="*/ 3130 w 3221"/>
              <a:gd name="T15" fmla="*/ 2404 h 2721"/>
              <a:gd name="T16" fmla="*/ 3130 w 3221"/>
              <a:gd name="T17" fmla="*/ 2721 h 2721"/>
              <a:gd name="T18" fmla="*/ 408 w 3221"/>
              <a:gd name="T19" fmla="*/ 2721 h 2721"/>
              <a:gd name="T20" fmla="*/ 136 w 3221"/>
              <a:gd name="T21" fmla="*/ 2222 h 2721"/>
              <a:gd name="T22" fmla="*/ 0 w 3221"/>
              <a:gd name="T23" fmla="*/ 1497 h 2721"/>
              <a:gd name="T24" fmla="*/ 45 w 3221"/>
              <a:gd name="T25" fmla="*/ 862 h 2721"/>
              <a:gd name="T26" fmla="*/ 227 w 3221"/>
              <a:gd name="T27" fmla="*/ 317 h 2721"/>
              <a:gd name="T28" fmla="*/ 408 w 3221"/>
              <a:gd name="T29" fmla="*/ 0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1" h="2721">
                <a:moveTo>
                  <a:pt x="408" y="0"/>
                </a:moveTo>
                <a:lnTo>
                  <a:pt x="3130" y="0"/>
                </a:lnTo>
                <a:lnTo>
                  <a:pt x="3039" y="317"/>
                </a:lnTo>
                <a:lnTo>
                  <a:pt x="3039" y="725"/>
                </a:lnTo>
                <a:lnTo>
                  <a:pt x="3130" y="1088"/>
                </a:lnTo>
                <a:lnTo>
                  <a:pt x="3221" y="1497"/>
                </a:lnTo>
                <a:lnTo>
                  <a:pt x="3175" y="2041"/>
                </a:lnTo>
                <a:lnTo>
                  <a:pt x="3130" y="2404"/>
                </a:lnTo>
                <a:lnTo>
                  <a:pt x="3130" y="2721"/>
                </a:lnTo>
                <a:lnTo>
                  <a:pt x="408" y="2721"/>
                </a:lnTo>
                <a:lnTo>
                  <a:pt x="136" y="2222"/>
                </a:lnTo>
                <a:lnTo>
                  <a:pt x="0" y="1497"/>
                </a:lnTo>
                <a:lnTo>
                  <a:pt x="45" y="862"/>
                </a:lnTo>
                <a:lnTo>
                  <a:pt x="227" y="317"/>
                </a:lnTo>
                <a:lnTo>
                  <a:pt x="408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4516" name="Line 52">
            <a:extLst>
              <a:ext uri="{FF2B5EF4-FFF2-40B4-BE49-F238E27FC236}">
                <a16:creationId xmlns:a16="http://schemas.microsoft.com/office/drawing/2014/main" id="{1CD4DCF1-D38A-4EA9-839D-4470F9D56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93382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17" name="Line 53">
            <a:extLst>
              <a:ext uri="{FF2B5EF4-FFF2-40B4-BE49-F238E27FC236}">
                <a16:creationId xmlns:a16="http://schemas.microsoft.com/office/drawing/2014/main" id="{7AC7F087-DDF6-439A-85AE-A1393133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393382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B7E59A40-F647-477F-80A2-A56DF97D7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近轴光在单球面上的成像</a:t>
            </a:r>
          </a:p>
        </p:txBody>
      </p:sp>
      <p:graphicFrame>
        <p:nvGraphicFramePr>
          <p:cNvPr id="574470" name="Object 6">
            <a:extLst>
              <a:ext uri="{FF2B5EF4-FFF2-40B4-BE49-F238E27FC236}">
                <a16:creationId xmlns:a16="http://schemas.microsoft.com/office/drawing/2014/main" id="{E4BA7ACE-7600-45E8-8301-EA53EED51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75" y="3406775"/>
          <a:ext cx="577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Equation.DSMT4">
                  <p:embed/>
                </p:oleObj>
              </mc:Choice>
              <mc:Fallback>
                <p:oleObj name="Equation" r:id="rId2" imgW="164880" imgH="177480" progId="Equation.DSMT4">
                  <p:embed/>
                  <p:pic>
                    <p:nvPicPr>
                      <p:cNvPr id="574470" name="Object 6">
                        <a:extLst>
                          <a:ext uri="{FF2B5EF4-FFF2-40B4-BE49-F238E27FC236}">
                            <a16:creationId xmlns:a16="http://schemas.microsoft.com/office/drawing/2014/main" id="{E4BA7ACE-7600-45E8-8301-EA53EED51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5" y="3406775"/>
                        <a:ext cx="577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1" name="Object 7">
            <a:extLst>
              <a:ext uri="{FF2B5EF4-FFF2-40B4-BE49-F238E27FC236}">
                <a16:creationId xmlns:a16="http://schemas.microsoft.com/office/drawing/2014/main" id="{D00D6106-C412-43B4-A2A5-42CECA6FE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5425" y="3429000"/>
          <a:ext cx="488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574471" name="Object 7">
                        <a:extLst>
                          <a:ext uri="{FF2B5EF4-FFF2-40B4-BE49-F238E27FC236}">
                            <a16:creationId xmlns:a16="http://schemas.microsoft.com/office/drawing/2014/main" id="{D00D6106-C412-43B4-A2A5-42CECA6FE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3429000"/>
                        <a:ext cx="4889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2" name="Line 8">
            <a:extLst>
              <a:ext uri="{FF2B5EF4-FFF2-40B4-BE49-F238E27FC236}">
                <a16:creationId xmlns:a16="http://schemas.microsoft.com/office/drawing/2014/main" id="{8365AED7-F76F-4B81-984C-788E24DE6D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3601" y="1952625"/>
            <a:ext cx="3205163" cy="1981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4473" name="Object 9">
            <a:extLst>
              <a:ext uri="{FF2B5EF4-FFF2-40B4-BE49-F238E27FC236}">
                <a16:creationId xmlns:a16="http://schemas.microsoft.com/office/drawing/2014/main" id="{C4FDF51D-B57F-4E45-9044-0F9F117CB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3068638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574473" name="Object 9">
                        <a:extLst>
                          <a:ext uri="{FF2B5EF4-FFF2-40B4-BE49-F238E27FC236}">
                            <a16:creationId xmlns:a16="http://schemas.microsoft.com/office/drawing/2014/main" id="{C4FDF51D-B57F-4E45-9044-0F9F117CB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068638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5" name="Arc 11">
            <a:extLst>
              <a:ext uri="{FF2B5EF4-FFF2-40B4-BE49-F238E27FC236}">
                <a16:creationId xmlns:a16="http://schemas.microsoft.com/office/drawing/2014/main" id="{9DDE6B53-4890-484B-AABA-560DDC08C7C5}"/>
              </a:ext>
            </a:extLst>
          </p:cNvPr>
          <p:cNvSpPr>
            <a:spLocks/>
          </p:cNvSpPr>
          <p:nvPr/>
        </p:nvSpPr>
        <p:spPr bwMode="auto">
          <a:xfrm rot="10774919">
            <a:off x="5249864" y="1754189"/>
            <a:ext cx="1881187" cy="4338637"/>
          </a:xfrm>
          <a:custGeom>
            <a:avLst/>
            <a:gdLst>
              <a:gd name="G0" fmla="+- 0 0 0"/>
              <a:gd name="G1" fmla="+- 17153 0 0"/>
              <a:gd name="G2" fmla="+- 21600 0 0"/>
              <a:gd name="T0" fmla="*/ 13128 w 21600"/>
              <a:gd name="T1" fmla="*/ 0 h 34450"/>
              <a:gd name="T2" fmla="*/ 12938 w 21600"/>
              <a:gd name="T3" fmla="*/ 34450 h 34450"/>
              <a:gd name="T4" fmla="*/ 0 w 21600"/>
              <a:gd name="T5" fmla="*/ 17153 h 3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450" fill="none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</a:path>
              <a:path w="21600" h="34450" stroke="0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  <a:lnTo>
                  <a:pt x="0" y="1715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4476" name="Object 12">
            <a:extLst>
              <a:ext uri="{FF2B5EF4-FFF2-40B4-BE49-F238E27FC236}">
                <a16:creationId xmlns:a16="http://schemas.microsoft.com/office/drawing/2014/main" id="{06CA0331-C6AD-4BC2-9D2E-89440FED9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2684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52280" progId="Equation.3">
                  <p:embed/>
                </p:oleObj>
              </mc:Choice>
              <mc:Fallback>
                <p:oleObj name="Equation" r:id="rId8" imgW="139680" imgH="152280" progId="Equation.3">
                  <p:embed/>
                  <p:pic>
                    <p:nvPicPr>
                      <p:cNvPr id="574476" name="Object 12">
                        <a:extLst>
                          <a:ext uri="{FF2B5EF4-FFF2-40B4-BE49-F238E27FC236}">
                            <a16:creationId xmlns:a16="http://schemas.microsoft.com/office/drawing/2014/main" id="{06CA0331-C6AD-4BC2-9D2E-89440FED9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2684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7" name="Object 13">
            <a:extLst>
              <a:ext uri="{FF2B5EF4-FFF2-40B4-BE49-F238E27FC236}">
                <a16:creationId xmlns:a16="http://schemas.microsoft.com/office/drawing/2014/main" id="{C066E222-C389-44D3-88A2-4E6DFB248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1906588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574477" name="Object 13">
                        <a:extLst>
                          <a:ext uri="{FF2B5EF4-FFF2-40B4-BE49-F238E27FC236}">
                            <a16:creationId xmlns:a16="http://schemas.microsoft.com/office/drawing/2014/main" id="{C066E222-C389-44D3-88A2-4E6DFB2489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1906588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8" name="Object 14">
            <a:extLst>
              <a:ext uri="{FF2B5EF4-FFF2-40B4-BE49-F238E27FC236}">
                <a16:creationId xmlns:a16="http://schemas.microsoft.com/office/drawing/2014/main" id="{ADAE6AF3-392D-46DF-AC02-EE692769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1773238"/>
          <a:ext cx="12303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77480" progId="Equation.DSMT4">
                  <p:embed/>
                </p:oleObj>
              </mc:Choice>
              <mc:Fallback>
                <p:oleObj name="Equation" r:id="rId12" imgW="393480" imgH="177480" progId="Equation.DSMT4">
                  <p:embed/>
                  <p:pic>
                    <p:nvPicPr>
                      <p:cNvPr id="574478" name="Object 14">
                        <a:extLst>
                          <a:ext uri="{FF2B5EF4-FFF2-40B4-BE49-F238E27FC236}">
                            <a16:creationId xmlns:a16="http://schemas.microsoft.com/office/drawing/2014/main" id="{ADAE6AF3-392D-46DF-AC02-EE6927698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1773238"/>
                        <a:ext cx="123031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9" name="Object 15">
            <a:extLst>
              <a:ext uri="{FF2B5EF4-FFF2-40B4-BE49-F238E27FC236}">
                <a16:creationId xmlns:a16="http://schemas.microsoft.com/office/drawing/2014/main" id="{AD76D8F4-3C98-4F38-B4EE-3F62A4778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8614" y="3898901"/>
          <a:ext cx="420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77480" progId="Equation.DSMT4">
                  <p:embed/>
                </p:oleObj>
              </mc:Choice>
              <mc:Fallback>
                <p:oleObj name="Equation" r:id="rId14" imgW="152280" imgH="177480" progId="Equation.DSMT4">
                  <p:embed/>
                  <p:pic>
                    <p:nvPicPr>
                      <p:cNvPr id="574479" name="Object 15">
                        <a:extLst>
                          <a:ext uri="{FF2B5EF4-FFF2-40B4-BE49-F238E27FC236}">
                            <a16:creationId xmlns:a16="http://schemas.microsoft.com/office/drawing/2014/main" id="{AD76D8F4-3C98-4F38-B4EE-3F62A4778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4" y="3898901"/>
                        <a:ext cx="4206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0" name="Object 16">
            <a:extLst>
              <a:ext uri="{FF2B5EF4-FFF2-40B4-BE49-F238E27FC236}">
                <a16:creationId xmlns:a16="http://schemas.microsoft.com/office/drawing/2014/main" id="{866BA02F-DA3A-40FB-8902-A5618DA68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25" y="3881439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77480" progId="Equation.3">
                  <p:embed/>
                </p:oleObj>
              </mc:Choice>
              <mc:Fallback>
                <p:oleObj name="Equation" r:id="rId16" imgW="152280" imgH="177480" progId="Equation.3">
                  <p:embed/>
                  <p:pic>
                    <p:nvPicPr>
                      <p:cNvPr id="574480" name="Object 16">
                        <a:extLst>
                          <a:ext uri="{FF2B5EF4-FFF2-40B4-BE49-F238E27FC236}">
                            <a16:creationId xmlns:a16="http://schemas.microsoft.com/office/drawing/2014/main" id="{866BA02F-DA3A-40FB-8902-A5618DA68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881439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1" name="Object 17">
            <a:extLst>
              <a:ext uri="{FF2B5EF4-FFF2-40B4-BE49-F238E27FC236}">
                <a16:creationId xmlns:a16="http://schemas.microsoft.com/office/drawing/2014/main" id="{E6F937FB-0A52-4005-910D-C7D4BF94D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4275" y="3124200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20" imgH="126720" progId="Equation.3">
                  <p:embed/>
                </p:oleObj>
              </mc:Choice>
              <mc:Fallback>
                <p:oleObj name="Equation" r:id="rId18" imgW="114120" imgH="126720" progId="Equation.3">
                  <p:embed/>
                  <p:pic>
                    <p:nvPicPr>
                      <p:cNvPr id="574481" name="Object 17">
                        <a:extLst>
                          <a:ext uri="{FF2B5EF4-FFF2-40B4-BE49-F238E27FC236}">
                            <a16:creationId xmlns:a16="http://schemas.microsoft.com/office/drawing/2014/main" id="{E6F937FB-0A52-4005-910D-C7D4BF94D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124200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2" name="Line 18">
            <a:extLst>
              <a:ext uri="{FF2B5EF4-FFF2-40B4-BE49-F238E27FC236}">
                <a16:creationId xmlns:a16="http://schemas.microsoft.com/office/drawing/2014/main" id="{428DE8FC-F7C1-44D3-AAA7-B0D597D7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4725" y="2492375"/>
            <a:ext cx="32766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83" name="Line 19">
            <a:extLst>
              <a:ext uri="{FF2B5EF4-FFF2-40B4-BE49-F238E27FC236}">
                <a16:creationId xmlns:a16="http://schemas.microsoft.com/office/drawing/2014/main" id="{753B9341-7643-44E7-9224-864D5340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2492375"/>
            <a:ext cx="4343400" cy="1447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84" name="Arc 20">
            <a:extLst>
              <a:ext uri="{FF2B5EF4-FFF2-40B4-BE49-F238E27FC236}">
                <a16:creationId xmlns:a16="http://schemas.microsoft.com/office/drawing/2014/main" id="{DFE67E03-8BF6-4109-9D1B-B0F852100F05}"/>
              </a:ext>
            </a:extLst>
          </p:cNvPr>
          <p:cNvSpPr>
            <a:spLocks/>
          </p:cNvSpPr>
          <p:nvPr/>
        </p:nvSpPr>
        <p:spPr bwMode="auto">
          <a:xfrm rot="12792747">
            <a:off x="4937125" y="2368550"/>
            <a:ext cx="609600" cy="490538"/>
          </a:xfrm>
          <a:custGeom>
            <a:avLst/>
            <a:gdLst>
              <a:gd name="G0" fmla="+- 0 0 0"/>
              <a:gd name="G1" fmla="+- 14004 0 0"/>
              <a:gd name="G2" fmla="+- 21600 0 0"/>
              <a:gd name="T0" fmla="*/ 16446 w 21600"/>
              <a:gd name="T1" fmla="*/ 0 h 17355"/>
              <a:gd name="T2" fmla="*/ 21338 w 21600"/>
              <a:gd name="T3" fmla="*/ 17355 h 17355"/>
              <a:gd name="T4" fmla="*/ 0 w 21600"/>
              <a:gd name="T5" fmla="*/ 14004 h 17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55" fill="none" extrusionOk="0">
                <a:moveTo>
                  <a:pt x="16445" y="0"/>
                </a:moveTo>
                <a:cubicBezTo>
                  <a:pt x="19772" y="3907"/>
                  <a:pt x="21600" y="8872"/>
                  <a:pt x="21600" y="14004"/>
                </a:cubicBezTo>
                <a:cubicBezTo>
                  <a:pt x="21600" y="15126"/>
                  <a:pt x="21512" y="16246"/>
                  <a:pt x="21338" y="17355"/>
                </a:cubicBezTo>
              </a:path>
              <a:path w="21600" h="17355" stroke="0" extrusionOk="0">
                <a:moveTo>
                  <a:pt x="16445" y="0"/>
                </a:moveTo>
                <a:cubicBezTo>
                  <a:pt x="19772" y="3907"/>
                  <a:pt x="21600" y="8872"/>
                  <a:pt x="21600" y="14004"/>
                </a:cubicBezTo>
                <a:cubicBezTo>
                  <a:pt x="21600" y="15126"/>
                  <a:pt x="21512" y="16246"/>
                  <a:pt x="21338" y="17355"/>
                </a:cubicBezTo>
                <a:lnTo>
                  <a:pt x="0" y="1400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85" name="Arc 21">
            <a:extLst>
              <a:ext uri="{FF2B5EF4-FFF2-40B4-BE49-F238E27FC236}">
                <a16:creationId xmlns:a16="http://schemas.microsoft.com/office/drawing/2014/main" id="{120B513A-1610-4819-B8DB-6CC87AD17772}"/>
              </a:ext>
            </a:extLst>
          </p:cNvPr>
          <p:cNvSpPr>
            <a:spLocks/>
          </p:cNvSpPr>
          <p:nvPr/>
        </p:nvSpPr>
        <p:spPr bwMode="auto">
          <a:xfrm rot="2742248">
            <a:off x="6565107" y="2826544"/>
            <a:ext cx="609600" cy="373063"/>
          </a:xfrm>
          <a:custGeom>
            <a:avLst/>
            <a:gdLst>
              <a:gd name="G0" fmla="+- 0 0 0"/>
              <a:gd name="G1" fmla="+- 13219 0 0"/>
              <a:gd name="G2" fmla="+- 21600 0 0"/>
              <a:gd name="T0" fmla="*/ 17083 w 21600"/>
              <a:gd name="T1" fmla="*/ 0 h 13219"/>
              <a:gd name="T2" fmla="*/ 21600 w 21600"/>
              <a:gd name="T3" fmla="*/ 13219 h 13219"/>
              <a:gd name="T4" fmla="*/ 0 w 21600"/>
              <a:gd name="T5" fmla="*/ 13219 h 13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19" fill="none" extrusionOk="0">
                <a:moveTo>
                  <a:pt x="17082" y="0"/>
                </a:moveTo>
                <a:cubicBezTo>
                  <a:pt x="20011" y="3784"/>
                  <a:pt x="21600" y="8434"/>
                  <a:pt x="21600" y="13219"/>
                </a:cubicBezTo>
              </a:path>
              <a:path w="21600" h="13219" stroke="0" extrusionOk="0">
                <a:moveTo>
                  <a:pt x="17082" y="0"/>
                </a:moveTo>
                <a:cubicBezTo>
                  <a:pt x="20011" y="3784"/>
                  <a:pt x="21600" y="8434"/>
                  <a:pt x="21600" y="13219"/>
                </a:cubicBezTo>
                <a:lnTo>
                  <a:pt x="0" y="1321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86" name="Line 22">
            <a:extLst>
              <a:ext uri="{FF2B5EF4-FFF2-40B4-BE49-F238E27FC236}">
                <a16:creationId xmlns:a16="http://schemas.microsoft.com/office/drawing/2014/main" id="{79F509D4-2C03-49D3-B3C5-AC83B6761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395605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87" name="Line 23">
            <a:extLst>
              <a:ext uri="{FF2B5EF4-FFF2-40B4-BE49-F238E27FC236}">
                <a16:creationId xmlns:a16="http://schemas.microsoft.com/office/drawing/2014/main" id="{87161FE3-0609-43F8-8031-F886D6F74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75" y="3956050"/>
            <a:ext cx="0" cy="1993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88" name="Line 24">
            <a:extLst>
              <a:ext uri="{FF2B5EF4-FFF2-40B4-BE49-F238E27FC236}">
                <a16:creationId xmlns:a16="http://schemas.microsoft.com/office/drawing/2014/main" id="{49FA318C-FA15-4FEE-8ED4-09ED82C5C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3688" y="3933825"/>
            <a:ext cx="0" cy="100965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89" name="Line 25">
            <a:extLst>
              <a:ext uri="{FF2B5EF4-FFF2-40B4-BE49-F238E27FC236}">
                <a16:creationId xmlns:a16="http://schemas.microsoft.com/office/drawing/2014/main" id="{A6A98543-C734-4607-A940-C5D9E8D7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863" y="393382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90" name="Line 26">
            <a:extLst>
              <a:ext uri="{FF2B5EF4-FFF2-40B4-BE49-F238E27FC236}">
                <a16:creationId xmlns:a16="http://schemas.microsoft.com/office/drawing/2014/main" id="{BAD2F213-2092-4F37-BFB1-AA6811D57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558958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491" name="Line 27">
            <a:extLst>
              <a:ext uri="{FF2B5EF4-FFF2-40B4-BE49-F238E27FC236}">
                <a16:creationId xmlns:a16="http://schemas.microsoft.com/office/drawing/2014/main" id="{951AAEDE-6304-48E6-9632-21514FEB2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613" y="5589588"/>
            <a:ext cx="4576762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4492" name="Object 28">
            <a:extLst>
              <a:ext uri="{FF2B5EF4-FFF2-40B4-BE49-F238E27FC236}">
                <a16:creationId xmlns:a16="http://schemas.microsoft.com/office/drawing/2014/main" id="{78743941-7DE2-4F52-99BB-E0E69AD70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6313" y="5105401"/>
          <a:ext cx="4810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139680" progId="Equation.3">
                  <p:embed/>
                </p:oleObj>
              </mc:Choice>
              <mc:Fallback>
                <p:oleObj name="Equation" r:id="rId20" imgW="114120" imgH="139680" progId="Equation.3">
                  <p:embed/>
                  <p:pic>
                    <p:nvPicPr>
                      <p:cNvPr id="574492" name="Object 28">
                        <a:extLst>
                          <a:ext uri="{FF2B5EF4-FFF2-40B4-BE49-F238E27FC236}">
                            <a16:creationId xmlns:a16="http://schemas.microsoft.com/office/drawing/2014/main" id="{78743941-7DE2-4F52-99BB-E0E69AD70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5105401"/>
                        <a:ext cx="481012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3" name="Object 29">
            <a:extLst>
              <a:ext uri="{FF2B5EF4-FFF2-40B4-BE49-F238E27FC236}">
                <a16:creationId xmlns:a16="http://schemas.microsoft.com/office/drawing/2014/main" id="{92E586B5-932A-46E0-92C3-94E10EBC6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75" y="4957764"/>
          <a:ext cx="6413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177480" progId="Equation.DSMT4">
                  <p:embed/>
                </p:oleObj>
              </mc:Choice>
              <mc:Fallback>
                <p:oleObj name="Equation" r:id="rId22" imgW="152280" imgH="177480" progId="Equation.DSMT4">
                  <p:embed/>
                  <p:pic>
                    <p:nvPicPr>
                      <p:cNvPr id="574493" name="Object 29">
                        <a:extLst>
                          <a:ext uri="{FF2B5EF4-FFF2-40B4-BE49-F238E27FC236}">
                            <a16:creationId xmlns:a16="http://schemas.microsoft.com/office/drawing/2014/main" id="{92E586B5-932A-46E0-92C3-94E10EBC6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957764"/>
                        <a:ext cx="6413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94" name="Line 30">
            <a:extLst>
              <a:ext uri="{FF2B5EF4-FFF2-40B4-BE49-F238E27FC236}">
                <a16:creationId xmlns:a16="http://schemas.microsoft.com/office/drawing/2014/main" id="{DE078F5C-5135-4996-84D3-8E6D93781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8" y="48768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4495" name="Object 31">
            <a:extLst>
              <a:ext uri="{FF2B5EF4-FFF2-40B4-BE49-F238E27FC236}">
                <a16:creationId xmlns:a16="http://schemas.microsoft.com/office/drawing/2014/main" id="{B36F5883-FD87-46F7-A64F-C748BFCE4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325" y="4437063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574495" name="Object 31">
                        <a:extLst>
                          <a:ext uri="{FF2B5EF4-FFF2-40B4-BE49-F238E27FC236}">
                            <a16:creationId xmlns:a16="http://schemas.microsoft.com/office/drawing/2014/main" id="{B36F5883-FD87-46F7-A64F-C748BFCE4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4437063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6" name="Object 32">
            <a:extLst>
              <a:ext uri="{FF2B5EF4-FFF2-40B4-BE49-F238E27FC236}">
                <a16:creationId xmlns:a16="http://schemas.microsoft.com/office/drawing/2014/main" id="{F975806D-95DE-439A-9348-FC23BF625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0575" y="2219325"/>
          <a:ext cx="31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164880" progId="Equation.3">
                  <p:embed/>
                </p:oleObj>
              </mc:Choice>
              <mc:Fallback>
                <p:oleObj name="Equation" r:id="rId26" imgW="88560" imgH="164880" progId="Equation.3">
                  <p:embed/>
                  <p:pic>
                    <p:nvPicPr>
                      <p:cNvPr id="574496" name="Object 32">
                        <a:extLst>
                          <a:ext uri="{FF2B5EF4-FFF2-40B4-BE49-F238E27FC236}">
                            <a16:creationId xmlns:a16="http://schemas.microsoft.com/office/drawing/2014/main" id="{F975806D-95DE-439A-9348-FC23BF625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2219325"/>
                        <a:ext cx="3111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7" name="Object 33">
            <a:extLst>
              <a:ext uri="{FF2B5EF4-FFF2-40B4-BE49-F238E27FC236}">
                <a16:creationId xmlns:a16="http://schemas.microsoft.com/office/drawing/2014/main" id="{FB3170A4-8C4A-4644-B8C2-1FFDD8406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725" y="3886201"/>
          <a:ext cx="419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2280" imgH="203040" progId="Equation.3">
                  <p:embed/>
                </p:oleObj>
              </mc:Choice>
              <mc:Fallback>
                <p:oleObj name="Equation" r:id="rId28" imgW="152280" imgH="203040" progId="Equation.3">
                  <p:embed/>
                  <p:pic>
                    <p:nvPicPr>
                      <p:cNvPr id="574497" name="Object 33">
                        <a:extLst>
                          <a:ext uri="{FF2B5EF4-FFF2-40B4-BE49-F238E27FC236}">
                            <a16:creationId xmlns:a16="http://schemas.microsoft.com/office/drawing/2014/main" id="{FB3170A4-8C4A-4644-B8C2-1FFDD8406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886201"/>
                        <a:ext cx="4191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8" name="Object 34">
            <a:extLst>
              <a:ext uri="{FF2B5EF4-FFF2-40B4-BE49-F238E27FC236}">
                <a16:creationId xmlns:a16="http://schemas.microsoft.com/office/drawing/2014/main" id="{07AEAF6B-992B-428C-A5C5-53E9A85A7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1987550"/>
          <a:ext cx="558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03040" imgH="164880" progId="Equation.3">
                  <p:embed/>
                </p:oleObj>
              </mc:Choice>
              <mc:Fallback>
                <p:oleObj name="Equation" r:id="rId30" imgW="203040" imgH="164880" progId="Equation.3">
                  <p:embed/>
                  <p:pic>
                    <p:nvPicPr>
                      <p:cNvPr id="574498" name="Object 34">
                        <a:extLst>
                          <a:ext uri="{FF2B5EF4-FFF2-40B4-BE49-F238E27FC236}">
                            <a16:creationId xmlns:a16="http://schemas.microsoft.com/office/drawing/2014/main" id="{07AEAF6B-992B-428C-A5C5-53E9A85A7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987550"/>
                        <a:ext cx="558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9" name="Object 35">
            <a:extLst>
              <a:ext uri="{FF2B5EF4-FFF2-40B4-BE49-F238E27FC236}">
                <a16:creationId xmlns:a16="http://schemas.microsoft.com/office/drawing/2014/main" id="{49158422-74A5-43F5-947D-83020B248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39326" y="3881439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0440" imgH="203040" progId="Equation.DSMT4">
                  <p:embed/>
                </p:oleObj>
              </mc:Choice>
              <mc:Fallback>
                <p:oleObj name="Equation" r:id="rId32" imgW="190440" imgH="203040" progId="Equation.DSMT4">
                  <p:embed/>
                  <p:pic>
                    <p:nvPicPr>
                      <p:cNvPr id="574499" name="Object 35">
                        <a:extLst>
                          <a:ext uri="{FF2B5EF4-FFF2-40B4-BE49-F238E27FC236}">
                            <a16:creationId xmlns:a16="http://schemas.microsoft.com/office/drawing/2014/main" id="{49158422-74A5-43F5-947D-83020B248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9326" y="3881439"/>
                        <a:ext cx="523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00" name="Arc 36">
            <a:extLst>
              <a:ext uri="{FF2B5EF4-FFF2-40B4-BE49-F238E27FC236}">
                <a16:creationId xmlns:a16="http://schemas.microsoft.com/office/drawing/2014/main" id="{7036FB9C-1709-48D7-939C-534988D40E4C}"/>
              </a:ext>
            </a:extLst>
          </p:cNvPr>
          <p:cNvSpPr>
            <a:spLocks/>
          </p:cNvSpPr>
          <p:nvPr/>
        </p:nvSpPr>
        <p:spPr bwMode="auto">
          <a:xfrm rot="3007148">
            <a:off x="2730501" y="3632201"/>
            <a:ext cx="358775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4525"/>
              <a:gd name="T1" fmla="*/ 0 h 21600"/>
              <a:gd name="T2" fmla="*/ 14525 w 14525"/>
              <a:gd name="T3" fmla="*/ 5613 h 21600"/>
              <a:gd name="T4" fmla="*/ 0 w 145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25" h="21600" fill="none" extrusionOk="0">
                <a:moveTo>
                  <a:pt x="-1" y="0"/>
                </a:moveTo>
                <a:cubicBezTo>
                  <a:pt x="5371" y="0"/>
                  <a:pt x="10549" y="2001"/>
                  <a:pt x="14525" y="5612"/>
                </a:cubicBezTo>
              </a:path>
              <a:path w="14525" h="21600" stroke="0" extrusionOk="0">
                <a:moveTo>
                  <a:pt x="-1" y="0"/>
                </a:moveTo>
                <a:cubicBezTo>
                  <a:pt x="5371" y="0"/>
                  <a:pt x="10549" y="2001"/>
                  <a:pt x="14525" y="561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501" name="Arc 37">
            <a:extLst>
              <a:ext uri="{FF2B5EF4-FFF2-40B4-BE49-F238E27FC236}">
                <a16:creationId xmlns:a16="http://schemas.microsoft.com/office/drawing/2014/main" id="{0F059A81-9BA8-42CC-AA13-3CC0FF4A72F3}"/>
              </a:ext>
            </a:extLst>
          </p:cNvPr>
          <p:cNvSpPr>
            <a:spLocks/>
          </p:cNvSpPr>
          <p:nvPr/>
        </p:nvSpPr>
        <p:spPr bwMode="auto">
          <a:xfrm rot="13681230">
            <a:off x="8633619" y="3552032"/>
            <a:ext cx="503238" cy="460375"/>
          </a:xfrm>
          <a:custGeom>
            <a:avLst/>
            <a:gdLst>
              <a:gd name="G0" fmla="+- 0 0 0"/>
              <a:gd name="G1" fmla="+- 18631 0 0"/>
              <a:gd name="G2" fmla="+- 21600 0 0"/>
              <a:gd name="T0" fmla="*/ 10930 w 20400"/>
              <a:gd name="T1" fmla="*/ 0 h 18631"/>
              <a:gd name="T2" fmla="*/ 20400 w 20400"/>
              <a:gd name="T3" fmla="*/ 11531 h 18631"/>
              <a:gd name="T4" fmla="*/ 0 w 20400"/>
              <a:gd name="T5" fmla="*/ 18631 h 18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00" h="18631" fill="none" extrusionOk="0">
                <a:moveTo>
                  <a:pt x="10929" y="0"/>
                </a:moveTo>
                <a:cubicBezTo>
                  <a:pt x="15355" y="2597"/>
                  <a:pt x="18713" y="6684"/>
                  <a:pt x="20399" y="11531"/>
                </a:cubicBezTo>
              </a:path>
              <a:path w="20400" h="18631" stroke="0" extrusionOk="0">
                <a:moveTo>
                  <a:pt x="10929" y="0"/>
                </a:moveTo>
                <a:cubicBezTo>
                  <a:pt x="15355" y="2597"/>
                  <a:pt x="18713" y="6684"/>
                  <a:pt x="20399" y="11531"/>
                </a:cubicBezTo>
                <a:lnTo>
                  <a:pt x="0" y="18631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502" name="Arc 38">
            <a:extLst>
              <a:ext uri="{FF2B5EF4-FFF2-40B4-BE49-F238E27FC236}">
                <a16:creationId xmlns:a16="http://schemas.microsoft.com/office/drawing/2014/main" id="{038C455E-5DDF-49CB-9EAA-A7C54391BBA6}"/>
              </a:ext>
            </a:extLst>
          </p:cNvPr>
          <p:cNvSpPr>
            <a:spLocks/>
          </p:cNvSpPr>
          <p:nvPr/>
        </p:nvSpPr>
        <p:spPr bwMode="auto">
          <a:xfrm rot="12910450">
            <a:off x="7032625" y="3629025"/>
            <a:ext cx="533400" cy="414338"/>
          </a:xfrm>
          <a:custGeom>
            <a:avLst/>
            <a:gdLst>
              <a:gd name="G0" fmla="+- 0 0 0"/>
              <a:gd name="G1" fmla="+- 15154 0 0"/>
              <a:gd name="G2" fmla="+- 21600 0 0"/>
              <a:gd name="T0" fmla="*/ 15392 w 21600"/>
              <a:gd name="T1" fmla="*/ 0 h 16752"/>
              <a:gd name="T2" fmla="*/ 21541 w 21600"/>
              <a:gd name="T3" fmla="*/ 16752 h 16752"/>
              <a:gd name="T4" fmla="*/ 0 w 21600"/>
              <a:gd name="T5" fmla="*/ 15154 h 16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752" fill="none" extrusionOk="0">
                <a:moveTo>
                  <a:pt x="15392" y="-1"/>
                </a:moveTo>
                <a:cubicBezTo>
                  <a:pt x="19370" y="4040"/>
                  <a:pt x="21600" y="9483"/>
                  <a:pt x="21600" y="15154"/>
                </a:cubicBezTo>
                <a:cubicBezTo>
                  <a:pt x="21600" y="15687"/>
                  <a:pt x="21580" y="16220"/>
                  <a:pt x="21540" y="16751"/>
                </a:cubicBezTo>
              </a:path>
              <a:path w="21600" h="16752" stroke="0" extrusionOk="0">
                <a:moveTo>
                  <a:pt x="15392" y="-1"/>
                </a:moveTo>
                <a:cubicBezTo>
                  <a:pt x="19370" y="4040"/>
                  <a:pt x="21600" y="9483"/>
                  <a:pt x="21600" y="15154"/>
                </a:cubicBezTo>
                <a:cubicBezTo>
                  <a:pt x="21600" y="15687"/>
                  <a:pt x="21580" y="16220"/>
                  <a:pt x="21540" y="16751"/>
                </a:cubicBezTo>
                <a:lnTo>
                  <a:pt x="0" y="15154"/>
                </a:lnTo>
                <a:close/>
              </a:path>
            </a:pathLst>
          </a:custGeom>
          <a:noFill/>
          <a:ln w="9525">
            <a:solidFill>
              <a:srgbClr val="3333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4503" name="Object 39">
            <a:extLst>
              <a:ext uri="{FF2B5EF4-FFF2-40B4-BE49-F238E27FC236}">
                <a16:creationId xmlns:a16="http://schemas.microsoft.com/office/drawing/2014/main" id="{8CF461BA-61FC-46BA-8793-BBF240776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3549650"/>
          <a:ext cx="444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6720" imgH="139680" progId="Equation.3">
                  <p:embed/>
                </p:oleObj>
              </mc:Choice>
              <mc:Fallback>
                <p:oleObj name="Equation" r:id="rId34" imgW="126720" imgH="139680" progId="Equation.3">
                  <p:embed/>
                  <p:pic>
                    <p:nvPicPr>
                      <p:cNvPr id="574503" name="Object 39">
                        <a:extLst>
                          <a:ext uri="{FF2B5EF4-FFF2-40B4-BE49-F238E27FC236}">
                            <a16:creationId xmlns:a16="http://schemas.microsoft.com/office/drawing/2014/main" id="{8CF461BA-61FC-46BA-8793-BBF240776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549650"/>
                        <a:ext cx="4445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504" name="Object 40">
            <a:extLst>
              <a:ext uri="{FF2B5EF4-FFF2-40B4-BE49-F238E27FC236}">
                <a16:creationId xmlns:a16="http://schemas.microsoft.com/office/drawing/2014/main" id="{81FF3DF8-3EB0-4816-9468-72759FB24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2689226"/>
          <a:ext cx="6413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52280" imgH="164880" progId="Equation.3">
                  <p:embed/>
                </p:oleObj>
              </mc:Choice>
              <mc:Fallback>
                <p:oleObj name="Equation" r:id="rId36" imgW="152280" imgH="164880" progId="Equation.3">
                  <p:embed/>
                  <p:pic>
                    <p:nvPicPr>
                      <p:cNvPr id="574504" name="Object 40">
                        <a:extLst>
                          <a:ext uri="{FF2B5EF4-FFF2-40B4-BE49-F238E27FC236}">
                            <a16:creationId xmlns:a16="http://schemas.microsoft.com/office/drawing/2014/main" id="{81FF3DF8-3EB0-4816-9468-72759FB24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689226"/>
                        <a:ext cx="64135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505" name="Object 41">
            <a:extLst>
              <a:ext uri="{FF2B5EF4-FFF2-40B4-BE49-F238E27FC236}">
                <a16:creationId xmlns:a16="http://schemas.microsoft.com/office/drawing/2014/main" id="{7091C096-8986-4D5D-8264-952C64EE7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7776" y="2420939"/>
          <a:ext cx="7477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77480" imgH="203040" progId="Equation.DSMT4">
                  <p:embed/>
                </p:oleObj>
              </mc:Choice>
              <mc:Fallback>
                <p:oleObj name="Equation" r:id="rId38" imgW="177480" imgH="203040" progId="Equation.DSMT4">
                  <p:embed/>
                  <p:pic>
                    <p:nvPicPr>
                      <p:cNvPr id="574505" name="Object 41">
                        <a:extLst>
                          <a:ext uri="{FF2B5EF4-FFF2-40B4-BE49-F238E27FC236}">
                            <a16:creationId xmlns:a16="http://schemas.microsoft.com/office/drawing/2014/main" id="{7091C096-8986-4D5D-8264-952C64EE7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6" y="2420939"/>
                        <a:ext cx="74771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06" name="Line 42">
            <a:extLst>
              <a:ext uri="{FF2B5EF4-FFF2-40B4-BE49-F238E27FC236}">
                <a16:creationId xmlns:a16="http://schemas.microsoft.com/office/drawing/2014/main" id="{8EC07B31-B2F2-474A-BAB6-296C55D7A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9" y="1773238"/>
            <a:ext cx="43021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07" name="Line 43">
            <a:extLst>
              <a:ext uri="{FF2B5EF4-FFF2-40B4-BE49-F238E27FC236}">
                <a16:creationId xmlns:a16="http://schemas.microsoft.com/office/drawing/2014/main" id="{3E0F7A1A-716C-4ECB-9DF8-4E867F9BD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9" y="6092825"/>
            <a:ext cx="43021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08" name="Freeform 44">
            <a:extLst>
              <a:ext uri="{FF2B5EF4-FFF2-40B4-BE49-F238E27FC236}">
                <a16:creationId xmlns:a16="http://schemas.microsoft.com/office/drawing/2014/main" id="{3BA62578-E53A-445D-A023-6C291869AA59}"/>
              </a:ext>
            </a:extLst>
          </p:cNvPr>
          <p:cNvSpPr>
            <a:spLocks/>
          </p:cNvSpPr>
          <p:nvPr/>
        </p:nvSpPr>
        <p:spPr bwMode="auto">
          <a:xfrm>
            <a:off x="10099675" y="1773239"/>
            <a:ext cx="181822" cy="371513"/>
          </a:xfrm>
          <a:custGeom>
            <a:avLst/>
            <a:gdLst>
              <a:gd name="T0" fmla="*/ 105 w 211"/>
              <a:gd name="T1" fmla="*/ 0 h 2721"/>
              <a:gd name="T2" fmla="*/ 15 w 211"/>
              <a:gd name="T3" fmla="*/ 589 h 2721"/>
              <a:gd name="T4" fmla="*/ 196 w 211"/>
              <a:gd name="T5" fmla="*/ 1678 h 2721"/>
              <a:gd name="T6" fmla="*/ 105 w 211"/>
              <a:gd name="T7" fmla="*/ 2540 h 2721"/>
              <a:gd name="T8" fmla="*/ 105 w 211"/>
              <a:gd name="T9" fmla="*/ 2721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2721">
                <a:moveTo>
                  <a:pt x="105" y="0"/>
                </a:moveTo>
                <a:cubicBezTo>
                  <a:pt x="52" y="154"/>
                  <a:pt x="0" y="309"/>
                  <a:pt x="15" y="589"/>
                </a:cubicBezTo>
                <a:cubicBezTo>
                  <a:pt x="30" y="869"/>
                  <a:pt x="181" y="1353"/>
                  <a:pt x="196" y="1678"/>
                </a:cubicBezTo>
                <a:cubicBezTo>
                  <a:pt x="211" y="2003"/>
                  <a:pt x="120" y="2366"/>
                  <a:pt x="105" y="2540"/>
                </a:cubicBezTo>
                <a:cubicBezTo>
                  <a:pt x="90" y="2714"/>
                  <a:pt x="97" y="2717"/>
                  <a:pt x="105" y="2721"/>
                </a:cubicBezTo>
              </a:path>
            </a:pathLst>
          </a:custGeom>
          <a:noFill/>
          <a:ln w="9525" cap="flat" cmpd="sng">
            <a:solidFill>
              <a:srgbClr val="EAEAEA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09" name="Oval 45">
            <a:extLst>
              <a:ext uri="{FF2B5EF4-FFF2-40B4-BE49-F238E27FC236}">
                <a16:creationId xmlns:a16="http://schemas.microsoft.com/office/drawing/2014/main" id="{3F6C8AAD-75FA-4808-B761-E86077AB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672616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4510" name="Oval 46">
            <a:extLst>
              <a:ext uri="{FF2B5EF4-FFF2-40B4-BE49-F238E27FC236}">
                <a16:creationId xmlns:a16="http://schemas.microsoft.com/office/drawing/2014/main" id="{4C6B3E24-8F1B-43FC-93CF-80406974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450" y="3671029"/>
            <a:ext cx="69850" cy="52241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4511" name="Line 47">
            <a:extLst>
              <a:ext uri="{FF2B5EF4-FFF2-40B4-BE49-F238E27FC236}">
                <a16:creationId xmlns:a16="http://schemas.microsoft.com/office/drawing/2014/main" id="{F489DFB5-D74A-4563-86E7-5163507ED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933825"/>
            <a:ext cx="1871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12" name="Line 48">
            <a:extLst>
              <a:ext uri="{FF2B5EF4-FFF2-40B4-BE49-F238E27FC236}">
                <a16:creationId xmlns:a16="http://schemas.microsoft.com/office/drawing/2014/main" id="{EC5A7B78-811D-434D-9193-0D03663D4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393382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13" name="Line 49">
            <a:extLst>
              <a:ext uri="{FF2B5EF4-FFF2-40B4-BE49-F238E27FC236}">
                <a16:creationId xmlns:a16="http://schemas.microsoft.com/office/drawing/2014/main" id="{73696256-D89B-4353-9624-61A3F39BC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139" y="3141663"/>
            <a:ext cx="1836737" cy="7985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514" name="Line 50">
            <a:extLst>
              <a:ext uri="{FF2B5EF4-FFF2-40B4-BE49-F238E27FC236}">
                <a16:creationId xmlns:a16="http://schemas.microsoft.com/office/drawing/2014/main" id="{AD58BB19-78D5-443B-87D7-8B021A916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2492376"/>
            <a:ext cx="2808287" cy="93662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4518" name="Line 54">
            <a:extLst>
              <a:ext uri="{FF2B5EF4-FFF2-40B4-BE49-F238E27FC236}">
                <a16:creationId xmlns:a16="http://schemas.microsoft.com/office/drawing/2014/main" id="{DEC77C58-D5D2-423E-A9B5-A4DECC9A3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3933825"/>
            <a:ext cx="46085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4515" name="Oval 51">
            <a:extLst>
              <a:ext uri="{FF2B5EF4-FFF2-40B4-BE49-F238E27FC236}">
                <a16:creationId xmlns:a16="http://schemas.microsoft.com/office/drawing/2014/main" id="{02345351-FC48-4224-BCEE-4FA5C6E0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38" y="3680554"/>
            <a:ext cx="69850" cy="522418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57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5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5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5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7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57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7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57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7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7358AEBD-875B-4B8E-A240-21F455BE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83F4-75B1-48B9-B456-2FC354B01B0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B122B24-B9AC-40A1-8366-5CD47CCFB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0" y="4652964"/>
            <a:ext cx="7494588" cy="1201737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/>
              <a:t>点发出的光线</a:t>
            </a:r>
            <a:r>
              <a:rPr lang="en-US" altLang="zh-CN" i="1">
                <a:latin typeface="Times New Roman" panose="02020603050405020304" pitchFamily="18" charset="0"/>
              </a:rPr>
              <a:t>QM</a:t>
            </a:r>
            <a:r>
              <a:rPr lang="zh-CN" altLang="en-US"/>
              <a:t>折射后变为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MQ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′</a:t>
            </a:r>
          </a:p>
          <a:p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MQ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′</a:t>
            </a:r>
            <a:r>
              <a:rPr lang="zh-CN" altLang="en-US">
                <a:cs typeface="Arial" panose="020B0604020202020204" pitchFamily="34" charset="0"/>
              </a:rPr>
              <a:t>与沿光轴的光线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QO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′</a:t>
            </a:r>
            <a:r>
              <a:rPr lang="zh-CN" altLang="en-US">
                <a:cs typeface="Arial" panose="020B0604020202020204" pitchFamily="34" charset="0"/>
              </a:rPr>
              <a:t>相交成像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CBC2F71F-5FBB-4C0C-97C5-CCD9C9AB3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</a:rPr>
              <a:t>轴上物点成像</a:t>
            </a:r>
            <a:r>
              <a:rPr lang="zh-CN" altLang="en-US"/>
              <a:t> </a:t>
            </a:r>
          </a:p>
        </p:txBody>
      </p:sp>
      <p:grpSp>
        <p:nvGrpSpPr>
          <p:cNvPr id="93352" name="Group 1192">
            <a:extLst>
              <a:ext uri="{FF2B5EF4-FFF2-40B4-BE49-F238E27FC236}">
                <a16:creationId xmlns:a16="http://schemas.microsoft.com/office/drawing/2014/main" id="{5942BC05-E610-41C8-BDA6-3A14B441C56D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1125539"/>
            <a:ext cx="6392862" cy="3576637"/>
            <a:chOff x="214" y="799"/>
            <a:chExt cx="5433" cy="3039"/>
          </a:xfrm>
        </p:grpSpPr>
        <p:sp>
          <p:nvSpPr>
            <p:cNvPr id="93303" name="Freeform 1143">
              <a:extLst>
                <a:ext uri="{FF2B5EF4-FFF2-40B4-BE49-F238E27FC236}">
                  <a16:creationId xmlns:a16="http://schemas.microsoft.com/office/drawing/2014/main" id="{E658BE35-CDF4-4061-A44E-223F91602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320"/>
              <a:ext cx="155" cy="316"/>
            </a:xfrm>
            <a:custGeom>
              <a:avLst/>
              <a:gdLst>
                <a:gd name="T0" fmla="*/ 408 w 3221"/>
                <a:gd name="T1" fmla="*/ 0 h 2721"/>
                <a:gd name="T2" fmla="*/ 3130 w 3221"/>
                <a:gd name="T3" fmla="*/ 0 h 2721"/>
                <a:gd name="T4" fmla="*/ 3039 w 3221"/>
                <a:gd name="T5" fmla="*/ 317 h 2721"/>
                <a:gd name="T6" fmla="*/ 3039 w 3221"/>
                <a:gd name="T7" fmla="*/ 725 h 2721"/>
                <a:gd name="T8" fmla="*/ 3130 w 3221"/>
                <a:gd name="T9" fmla="*/ 1088 h 2721"/>
                <a:gd name="T10" fmla="*/ 3221 w 3221"/>
                <a:gd name="T11" fmla="*/ 1497 h 2721"/>
                <a:gd name="T12" fmla="*/ 3175 w 3221"/>
                <a:gd name="T13" fmla="*/ 2041 h 2721"/>
                <a:gd name="T14" fmla="*/ 3130 w 3221"/>
                <a:gd name="T15" fmla="*/ 2404 h 2721"/>
                <a:gd name="T16" fmla="*/ 3130 w 3221"/>
                <a:gd name="T17" fmla="*/ 2721 h 2721"/>
                <a:gd name="T18" fmla="*/ 408 w 3221"/>
                <a:gd name="T19" fmla="*/ 2721 h 2721"/>
                <a:gd name="T20" fmla="*/ 136 w 3221"/>
                <a:gd name="T21" fmla="*/ 2222 h 2721"/>
                <a:gd name="T22" fmla="*/ 0 w 3221"/>
                <a:gd name="T23" fmla="*/ 1497 h 2721"/>
                <a:gd name="T24" fmla="*/ 45 w 3221"/>
                <a:gd name="T25" fmla="*/ 862 h 2721"/>
                <a:gd name="T26" fmla="*/ 227 w 3221"/>
                <a:gd name="T27" fmla="*/ 317 h 2721"/>
                <a:gd name="T28" fmla="*/ 408 w 3221"/>
                <a:gd name="T29" fmla="*/ 0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1" h="2721">
                  <a:moveTo>
                    <a:pt x="408" y="0"/>
                  </a:moveTo>
                  <a:lnTo>
                    <a:pt x="3130" y="0"/>
                  </a:lnTo>
                  <a:lnTo>
                    <a:pt x="3039" y="317"/>
                  </a:lnTo>
                  <a:lnTo>
                    <a:pt x="3039" y="725"/>
                  </a:lnTo>
                  <a:lnTo>
                    <a:pt x="3130" y="1088"/>
                  </a:lnTo>
                  <a:lnTo>
                    <a:pt x="3221" y="1497"/>
                  </a:lnTo>
                  <a:lnTo>
                    <a:pt x="3175" y="2041"/>
                  </a:lnTo>
                  <a:lnTo>
                    <a:pt x="3130" y="2404"/>
                  </a:lnTo>
                  <a:lnTo>
                    <a:pt x="3130" y="2721"/>
                  </a:lnTo>
                  <a:lnTo>
                    <a:pt x="408" y="2721"/>
                  </a:lnTo>
                  <a:lnTo>
                    <a:pt x="136" y="2222"/>
                  </a:lnTo>
                  <a:lnTo>
                    <a:pt x="0" y="1497"/>
                  </a:lnTo>
                  <a:lnTo>
                    <a:pt x="45" y="862"/>
                  </a:lnTo>
                  <a:lnTo>
                    <a:pt x="227" y="317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04" name="Line 1144">
              <a:extLst>
                <a:ext uri="{FF2B5EF4-FFF2-40B4-BE49-F238E27FC236}">
                  <a16:creationId xmlns:a16="http://schemas.microsoft.com/office/drawing/2014/main" id="{8E2A855E-339D-4D4B-A952-A7BC0644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478"/>
              <a:ext cx="5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05" name="Line 1145">
              <a:extLst>
                <a:ext uri="{FF2B5EF4-FFF2-40B4-BE49-F238E27FC236}">
                  <a16:creationId xmlns:a16="http://schemas.microsoft.com/office/drawing/2014/main" id="{5FBBF0DD-C487-4CB9-AB9D-F33C7E78B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478"/>
              <a:ext cx="18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3306" name="Object 1146">
              <a:extLst>
                <a:ext uri="{FF2B5EF4-FFF2-40B4-BE49-F238E27FC236}">
                  <a16:creationId xmlns:a16="http://schemas.microsoft.com/office/drawing/2014/main" id="{35A8AC12-5691-4B83-8252-7F5CC7E976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0" y="2146"/>
            <a:ext cx="36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77480" progId="Equation.DSMT4">
                    <p:embed/>
                  </p:oleObj>
                </mc:Choice>
                <mc:Fallback>
                  <p:oleObj name="Equation" r:id="rId2" imgW="164880" imgH="177480" progId="Equation.DSMT4">
                    <p:embed/>
                    <p:pic>
                      <p:nvPicPr>
                        <p:cNvPr id="93306" name="Object 1146">
                          <a:extLst>
                            <a:ext uri="{FF2B5EF4-FFF2-40B4-BE49-F238E27FC236}">
                              <a16:creationId xmlns:a16="http://schemas.microsoft.com/office/drawing/2014/main" id="{35A8AC12-5691-4B83-8252-7F5CC7E976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2146"/>
                          <a:ext cx="36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07" name="Object 1147">
              <a:extLst>
                <a:ext uri="{FF2B5EF4-FFF2-40B4-BE49-F238E27FC236}">
                  <a16:creationId xmlns:a16="http://schemas.microsoft.com/office/drawing/2014/main" id="{4C7A4C18-6CCE-43A1-897D-858E54B37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2" y="2160"/>
            <a:ext cx="30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64880" progId="Equation.DSMT4">
                    <p:embed/>
                  </p:oleObj>
                </mc:Choice>
                <mc:Fallback>
                  <p:oleObj name="Equation" r:id="rId4" imgW="139680" imgH="164880" progId="Equation.DSMT4">
                    <p:embed/>
                    <p:pic>
                      <p:nvPicPr>
                        <p:cNvPr id="93307" name="Object 1147">
                          <a:extLst>
                            <a:ext uri="{FF2B5EF4-FFF2-40B4-BE49-F238E27FC236}">
                              <a16:creationId xmlns:a16="http://schemas.microsoft.com/office/drawing/2014/main" id="{4C7A4C18-6CCE-43A1-897D-858E54B374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2160"/>
                          <a:ext cx="30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08" name="Line 1148">
              <a:extLst>
                <a:ext uri="{FF2B5EF4-FFF2-40B4-BE49-F238E27FC236}">
                  <a16:creationId xmlns:a16="http://schemas.microsoft.com/office/drawing/2014/main" id="{86B5A6AA-D988-4A52-ADED-BEBAB2DC8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4" y="1230"/>
              <a:ext cx="2019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3309" name="Object 1149">
              <a:extLst>
                <a:ext uri="{FF2B5EF4-FFF2-40B4-BE49-F238E27FC236}">
                  <a16:creationId xmlns:a16="http://schemas.microsoft.com/office/drawing/2014/main" id="{87FC166E-3B9D-408B-9499-99ECDD4C3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1933"/>
            <a:ext cx="28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93309" name="Object 1149">
                          <a:extLst>
                            <a:ext uri="{FF2B5EF4-FFF2-40B4-BE49-F238E27FC236}">
                              <a16:creationId xmlns:a16="http://schemas.microsoft.com/office/drawing/2014/main" id="{87FC166E-3B9D-408B-9499-99ECDD4C39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933"/>
                          <a:ext cx="28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10" name="Arc 1150">
              <a:extLst>
                <a:ext uri="{FF2B5EF4-FFF2-40B4-BE49-F238E27FC236}">
                  <a16:creationId xmlns:a16="http://schemas.microsoft.com/office/drawing/2014/main" id="{9204B4FC-91F5-466A-A156-7BA208F56910}"/>
                </a:ext>
              </a:extLst>
            </p:cNvPr>
            <p:cNvSpPr>
              <a:spLocks/>
            </p:cNvSpPr>
            <p:nvPr/>
          </p:nvSpPr>
          <p:spPr bwMode="auto">
            <a:xfrm rot="10774919">
              <a:off x="2347" y="1105"/>
              <a:ext cx="1185" cy="2733"/>
            </a:xfrm>
            <a:custGeom>
              <a:avLst/>
              <a:gdLst>
                <a:gd name="G0" fmla="+- 0 0 0"/>
                <a:gd name="G1" fmla="+- 17153 0 0"/>
                <a:gd name="G2" fmla="+- 21600 0 0"/>
                <a:gd name="T0" fmla="*/ 13128 w 21600"/>
                <a:gd name="T1" fmla="*/ 0 h 34450"/>
                <a:gd name="T2" fmla="*/ 12938 w 21600"/>
                <a:gd name="T3" fmla="*/ 34450 h 34450"/>
                <a:gd name="T4" fmla="*/ 0 w 21600"/>
                <a:gd name="T5" fmla="*/ 17153 h 34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450" fill="none" extrusionOk="0">
                  <a:moveTo>
                    <a:pt x="13127" y="0"/>
                  </a:moveTo>
                  <a:cubicBezTo>
                    <a:pt x="18468" y="4087"/>
                    <a:pt x="21600" y="10428"/>
                    <a:pt x="21600" y="17153"/>
                  </a:cubicBezTo>
                  <a:cubicBezTo>
                    <a:pt x="21600" y="23961"/>
                    <a:pt x="18389" y="30371"/>
                    <a:pt x="12937" y="34449"/>
                  </a:cubicBezTo>
                </a:path>
                <a:path w="21600" h="34450" stroke="0" extrusionOk="0">
                  <a:moveTo>
                    <a:pt x="13127" y="0"/>
                  </a:moveTo>
                  <a:cubicBezTo>
                    <a:pt x="18468" y="4087"/>
                    <a:pt x="21600" y="10428"/>
                    <a:pt x="21600" y="17153"/>
                  </a:cubicBezTo>
                  <a:cubicBezTo>
                    <a:pt x="21600" y="23961"/>
                    <a:pt x="18389" y="30371"/>
                    <a:pt x="12937" y="34449"/>
                  </a:cubicBezTo>
                  <a:lnTo>
                    <a:pt x="0" y="17153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311" name="Object 1151">
              <a:extLst>
                <a:ext uri="{FF2B5EF4-FFF2-40B4-BE49-F238E27FC236}">
                  <a16:creationId xmlns:a16="http://schemas.microsoft.com/office/drawing/2014/main" id="{949BC1B2-ED72-4938-8D38-C1519E9F1F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799"/>
            <a:ext cx="28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52280" progId="Equation.3">
                    <p:embed/>
                  </p:oleObj>
                </mc:Choice>
                <mc:Fallback>
                  <p:oleObj name="Equation" r:id="rId8" imgW="139680" imgH="152280" progId="Equation.3">
                    <p:embed/>
                    <p:pic>
                      <p:nvPicPr>
                        <p:cNvPr id="93311" name="Object 1151">
                          <a:extLst>
                            <a:ext uri="{FF2B5EF4-FFF2-40B4-BE49-F238E27FC236}">
                              <a16:creationId xmlns:a16="http://schemas.microsoft.com/office/drawing/2014/main" id="{949BC1B2-ED72-4938-8D38-C1519E9F1F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799"/>
                          <a:ext cx="280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12" name="Object 1152">
              <a:extLst>
                <a:ext uri="{FF2B5EF4-FFF2-40B4-BE49-F238E27FC236}">
                  <a16:creationId xmlns:a16="http://schemas.microsoft.com/office/drawing/2014/main" id="{B3F3D0F8-85CE-4A4C-A847-858737D93D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" y="1201"/>
            <a:ext cx="25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93312" name="Object 1152">
                          <a:extLst>
                            <a:ext uri="{FF2B5EF4-FFF2-40B4-BE49-F238E27FC236}">
                              <a16:creationId xmlns:a16="http://schemas.microsoft.com/office/drawing/2014/main" id="{B3F3D0F8-85CE-4A4C-A847-858737D93D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1201"/>
                          <a:ext cx="25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13" name="Object 1153">
              <a:extLst>
                <a:ext uri="{FF2B5EF4-FFF2-40B4-BE49-F238E27FC236}">
                  <a16:creationId xmlns:a16="http://schemas.microsoft.com/office/drawing/2014/main" id="{617ED987-185E-46D1-968C-4AFC791501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4" y="1117"/>
            <a:ext cx="32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177480" progId="Equation.3">
                    <p:embed/>
                  </p:oleObj>
                </mc:Choice>
                <mc:Fallback>
                  <p:oleObj name="Equation" r:id="rId12" imgW="164880" imgH="177480" progId="Equation.3">
                    <p:embed/>
                    <p:pic>
                      <p:nvPicPr>
                        <p:cNvPr id="93313" name="Object 1153">
                          <a:extLst>
                            <a:ext uri="{FF2B5EF4-FFF2-40B4-BE49-F238E27FC236}">
                              <a16:creationId xmlns:a16="http://schemas.microsoft.com/office/drawing/2014/main" id="{617ED987-185E-46D1-968C-4AFC791501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1117"/>
                          <a:ext cx="325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14" name="Object 1154">
              <a:extLst>
                <a:ext uri="{FF2B5EF4-FFF2-40B4-BE49-F238E27FC236}">
                  <a16:creationId xmlns:a16="http://schemas.microsoft.com/office/drawing/2014/main" id="{C7299898-EA44-4EC7-A095-C77A4C0012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7" y="2456"/>
            <a:ext cx="26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93314" name="Object 1154">
                          <a:extLst>
                            <a:ext uri="{FF2B5EF4-FFF2-40B4-BE49-F238E27FC236}">
                              <a16:creationId xmlns:a16="http://schemas.microsoft.com/office/drawing/2014/main" id="{C7299898-EA44-4EC7-A095-C77A4C0012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2456"/>
                          <a:ext cx="26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15" name="Object 1155">
              <a:extLst>
                <a:ext uri="{FF2B5EF4-FFF2-40B4-BE49-F238E27FC236}">
                  <a16:creationId xmlns:a16="http://schemas.microsoft.com/office/drawing/2014/main" id="{6FF5515C-AFBE-42EA-8B13-C259D27E9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0" y="2445"/>
            <a:ext cx="2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77480" progId="Equation.3">
                    <p:embed/>
                  </p:oleObj>
                </mc:Choice>
                <mc:Fallback>
                  <p:oleObj name="Equation" r:id="rId16" imgW="152280" imgH="177480" progId="Equation.3">
                    <p:embed/>
                    <p:pic>
                      <p:nvPicPr>
                        <p:cNvPr id="93315" name="Object 1155">
                          <a:extLst>
                            <a:ext uri="{FF2B5EF4-FFF2-40B4-BE49-F238E27FC236}">
                              <a16:creationId xmlns:a16="http://schemas.microsoft.com/office/drawing/2014/main" id="{6FF5515C-AFBE-42EA-8B13-C259D27E9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2445"/>
                          <a:ext cx="26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16" name="Object 1156">
              <a:extLst>
                <a:ext uri="{FF2B5EF4-FFF2-40B4-BE49-F238E27FC236}">
                  <a16:creationId xmlns:a16="http://schemas.microsoft.com/office/drawing/2014/main" id="{4BEE7DC7-C76F-4C75-9837-0557CF0D02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6" y="1968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26720" progId="Equation.3">
                    <p:embed/>
                  </p:oleObj>
                </mc:Choice>
                <mc:Fallback>
                  <p:oleObj name="Equation" r:id="rId18" imgW="114120" imgH="126720" progId="Equation.3">
                    <p:embed/>
                    <p:pic>
                      <p:nvPicPr>
                        <p:cNvPr id="93316" name="Object 1156">
                          <a:extLst>
                            <a:ext uri="{FF2B5EF4-FFF2-40B4-BE49-F238E27FC236}">
                              <a16:creationId xmlns:a16="http://schemas.microsoft.com/office/drawing/2014/main" id="{4BEE7DC7-C76F-4C75-9837-0557CF0D02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1968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17" name="Line 1157">
              <a:extLst>
                <a:ext uri="{FF2B5EF4-FFF2-40B4-BE49-F238E27FC236}">
                  <a16:creationId xmlns:a16="http://schemas.microsoft.com/office/drawing/2014/main" id="{90E2F9CC-A9C5-48BD-8B3B-DF2CB5002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" y="1570"/>
              <a:ext cx="2064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8" name="Line 1158">
              <a:extLst>
                <a:ext uri="{FF2B5EF4-FFF2-40B4-BE49-F238E27FC236}">
                  <a16:creationId xmlns:a16="http://schemas.microsoft.com/office/drawing/2014/main" id="{7C704252-2671-44FD-85D8-BF2FA5AC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1570"/>
              <a:ext cx="2736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9" name="Arc 1159">
              <a:extLst>
                <a:ext uri="{FF2B5EF4-FFF2-40B4-BE49-F238E27FC236}">
                  <a16:creationId xmlns:a16="http://schemas.microsoft.com/office/drawing/2014/main" id="{57E810DB-F7A2-44D5-842D-05494B244FB9}"/>
                </a:ext>
              </a:extLst>
            </p:cNvPr>
            <p:cNvSpPr>
              <a:spLocks/>
            </p:cNvSpPr>
            <p:nvPr/>
          </p:nvSpPr>
          <p:spPr bwMode="auto">
            <a:xfrm rot="12792747">
              <a:off x="2150" y="1492"/>
              <a:ext cx="384" cy="309"/>
            </a:xfrm>
            <a:custGeom>
              <a:avLst/>
              <a:gdLst>
                <a:gd name="G0" fmla="+- 0 0 0"/>
                <a:gd name="G1" fmla="+- 14004 0 0"/>
                <a:gd name="G2" fmla="+- 21600 0 0"/>
                <a:gd name="T0" fmla="*/ 16446 w 21600"/>
                <a:gd name="T1" fmla="*/ 0 h 17355"/>
                <a:gd name="T2" fmla="*/ 21338 w 21600"/>
                <a:gd name="T3" fmla="*/ 17355 h 17355"/>
                <a:gd name="T4" fmla="*/ 0 w 21600"/>
                <a:gd name="T5" fmla="*/ 14004 h 17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55" fill="none" extrusionOk="0">
                  <a:moveTo>
                    <a:pt x="16445" y="0"/>
                  </a:moveTo>
                  <a:cubicBezTo>
                    <a:pt x="19772" y="3907"/>
                    <a:pt x="21600" y="8872"/>
                    <a:pt x="21600" y="14004"/>
                  </a:cubicBezTo>
                  <a:cubicBezTo>
                    <a:pt x="21600" y="15126"/>
                    <a:pt x="21512" y="16246"/>
                    <a:pt x="21338" y="17355"/>
                  </a:cubicBezTo>
                </a:path>
                <a:path w="21600" h="17355" stroke="0" extrusionOk="0">
                  <a:moveTo>
                    <a:pt x="16445" y="0"/>
                  </a:moveTo>
                  <a:cubicBezTo>
                    <a:pt x="19772" y="3907"/>
                    <a:pt x="21600" y="8872"/>
                    <a:pt x="21600" y="14004"/>
                  </a:cubicBezTo>
                  <a:cubicBezTo>
                    <a:pt x="21600" y="15126"/>
                    <a:pt x="21512" y="16246"/>
                    <a:pt x="21338" y="17355"/>
                  </a:cubicBezTo>
                  <a:lnTo>
                    <a:pt x="0" y="1400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0" name="Arc 1160">
              <a:extLst>
                <a:ext uri="{FF2B5EF4-FFF2-40B4-BE49-F238E27FC236}">
                  <a16:creationId xmlns:a16="http://schemas.microsoft.com/office/drawing/2014/main" id="{4259BE38-6518-4863-A9AA-903ECFDD93FA}"/>
                </a:ext>
              </a:extLst>
            </p:cNvPr>
            <p:cNvSpPr>
              <a:spLocks/>
            </p:cNvSpPr>
            <p:nvPr/>
          </p:nvSpPr>
          <p:spPr bwMode="auto">
            <a:xfrm rot="24342248">
              <a:off x="3176" y="1780"/>
              <a:ext cx="384" cy="235"/>
            </a:xfrm>
            <a:custGeom>
              <a:avLst/>
              <a:gdLst>
                <a:gd name="G0" fmla="+- 0 0 0"/>
                <a:gd name="G1" fmla="+- 13219 0 0"/>
                <a:gd name="G2" fmla="+- 21600 0 0"/>
                <a:gd name="T0" fmla="*/ 17083 w 21600"/>
                <a:gd name="T1" fmla="*/ 0 h 13219"/>
                <a:gd name="T2" fmla="*/ 21600 w 21600"/>
                <a:gd name="T3" fmla="*/ 13219 h 13219"/>
                <a:gd name="T4" fmla="*/ 0 w 21600"/>
                <a:gd name="T5" fmla="*/ 13219 h 13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219" fill="none" extrusionOk="0">
                  <a:moveTo>
                    <a:pt x="17082" y="0"/>
                  </a:moveTo>
                  <a:cubicBezTo>
                    <a:pt x="20011" y="3784"/>
                    <a:pt x="21600" y="8434"/>
                    <a:pt x="21600" y="13219"/>
                  </a:cubicBezTo>
                </a:path>
                <a:path w="21600" h="13219" stroke="0" extrusionOk="0">
                  <a:moveTo>
                    <a:pt x="17082" y="0"/>
                  </a:moveTo>
                  <a:cubicBezTo>
                    <a:pt x="20011" y="3784"/>
                    <a:pt x="21600" y="8434"/>
                    <a:pt x="21600" y="13219"/>
                  </a:cubicBezTo>
                  <a:lnTo>
                    <a:pt x="0" y="13219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1" name="Line 1161">
              <a:extLst>
                <a:ext uri="{FF2B5EF4-FFF2-40B4-BE49-F238E27FC236}">
                  <a16:creationId xmlns:a16="http://schemas.microsoft.com/office/drawing/2014/main" id="{DEABEEE7-8D83-40D7-AB6C-1B3C3051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2492"/>
              <a:ext cx="0" cy="1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22" name="Line 1162">
              <a:extLst>
                <a:ext uri="{FF2B5EF4-FFF2-40B4-BE49-F238E27FC236}">
                  <a16:creationId xmlns:a16="http://schemas.microsoft.com/office/drawing/2014/main" id="{8986A958-7DA4-478F-A40E-B45BE4F76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492"/>
              <a:ext cx="0" cy="1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23" name="Line 1163">
              <a:extLst>
                <a:ext uri="{FF2B5EF4-FFF2-40B4-BE49-F238E27FC236}">
                  <a16:creationId xmlns:a16="http://schemas.microsoft.com/office/drawing/2014/main" id="{E5742AF3-BA8A-43B6-BAC2-D1A719BC2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478"/>
              <a:ext cx="0" cy="6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24" name="Line 1164">
              <a:extLst>
                <a:ext uri="{FF2B5EF4-FFF2-40B4-BE49-F238E27FC236}">
                  <a16:creationId xmlns:a16="http://schemas.microsoft.com/office/drawing/2014/main" id="{1D404827-94C5-413F-A23C-ADE484B31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2478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25" name="Line 1165">
              <a:extLst>
                <a:ext uri="{FF2B5EF4-FFF2-40B4-BE49-F238E27FC236}">
                  <a16:creationId xmlns:a16="http://schemas.microsoft.com/office/drawing/2014/main" id="{E24A9C30-362F-479D-91D1-2C8F33FAD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3521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26" name="Line 1166">
              <a:extLst>
                <a:ext uri="{FF2B5EF4-FFF2-40B4-BE49-F238E27FC236}">
                  <a16:creationId xmlns:a16="http://schemas.microsoft.com/office/drawing/2014/main" id="{646E78EC-E326-4F74-B778-F105721E7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3521"/>
              <a:ext cx="288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3327" name="Object 1167">
              <a:extLst>
                <a:ext uri="{FF2B5EF4-FFF2-40B4-BE49-F238E27FC236}">
                  <a16:creationId xmlns:a16="http://schemas.microsoft.com/office/drawing/2014/main" id="{23634C51-1EB1-41B9-958D-0C259764F5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5" y="3216"/>
            <a:ext cx="30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4120" imgH="139680" progId="Equation.3">
                    <p:embed/>
                  </p:oleObj>
                </mc:Choice>
                <mc:Fallback>
                  <p:oleObj name="Equation" r:id="rId20" imgW="114120" imgH="139680" progId="Equation.3">
                    <p:embed/>
                    <p:pic>
                      <p:nvPicPr>
                        <p:cNvPr id="93327" name="Object 1167">
                          <a:extLst>
                            <a:ext uri="{FF2B5EF4-FFF2-40B4-BE49-F238E27FC236}">
                              <a16:creationId xmlns:a16="http://schemas.microsoft.com/office/drawing/2014/main" id="{23634C51-1EB1-41B9-958D-0C259764F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3216"/>
                          <a:ext cx="303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28" name="Object 1168">
              <a:extLst>
                <a:ext uri="{FF2B5EF4-FFF2-40B4-BE49-F238E27FC236}">
                  <a16:creationId xmlns:a16="http://schemas.microsoft.com/office/drawing/2014/main" id="{81F6B84C-67CB-4BAC-B323-E1B450F920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0" y="3123"/>
            <a:ext cx="404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77480" progId="Equation.DSMT4">
                    <p:embed/>
                  </p:oleObj>
                </mc:Choice>
                <mc:Fallback>
                  <p:oleObj name="Equation" r:id="rId22" imgW="152280" imgH="177480" progId="Equation.DSMT4">
                    <p:embed/>
                    <p:pic>
                      <p:nvPicPr>
                        <p:cNvPr id="93328" name="Object 1168">
                          <a:extLst>
                            <a:ext uri="{FF2B5EF4-FFF2-40B4-BE49-F238E27FC236}">
                              <a16:creationId xmlns:a16="http://schemas.microsoft.com/office/drawing/2014/main" id="{81F6B84C-67CB-4BAC-B323-E1B450F920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3123"/>
                          <a:ext cx="404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29" name="Line 1169">
              <a:extLst>
                <a:ext uri="{FF2B5EF4-FFF2-40B4-BE49-F238E27FC236}">
                  <a16:creationId xmlns:a16="http://schemas.microsoft.com/office/drawing/2014/main" id="{196EE94C-23D6-4379-B035-B133D3F9C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3072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3330" name="Object 1170">
              <a:extLst>
                <a:ext uri="{FF2B5EF4-FFF2-40B4-BE49-F238E27FC236}">
                  <a16:creationId xmlns:a16="http://schemas.microsoft.com/office/drawing/2014/main" id="{D4F9318B-0A35-4C0E-B465-AA2F0BD9E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8" y="2795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120" imgH="126720" progId="Equation.DSMT4">
                    <p:embed/>
                  </p:oleObj>
                </mc:Choice>
                <mc:Fallback>
                  <p:oleObj name="Equation" r:id="rId24" imgW="114120" imgH="126720" progId="Equation.DSMT4">
                    <p:embed/>
                    <p:pic>
                      <p:nvPicPr>
                        <p:cNvPr id="93330" name="Object 1170">
                          <a:extLst>
                            <a:ext uri="{FF2B5EF4-FFF2-40B4-BE49-F238E27FC236}">
                              <a16:creationId xmlns:a16="http://schemas.microsoft.com/office/drawing/2014/main" id="{D4F9318B-0A35-4C0E-B465-AA2F0BD9E1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2795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31" name="Object 1171">
              <a:extLst>
                <a:ext uri="{FF2B5EF4-FFF2-40B4-BE49-F238E27FC236}">
                  <a16:creationId xmlns:a16="http://schemas.microsoft.com/office/drawing/2014/main" id="{734AD01C-F922-468B-8130-6B006779A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" y="1398"/>
            <a:ext cx="19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8560" imgH="164880" progId="Equation.3">
                    <p:embed/>
                  </p:oleObj>
                </mc:Choice>
                <mc:Fallback>
                  <p:oleObj name="Equation" r:id="rId26" imgW="88560" imgH="164880" progId="Equation.3">
                    <p:embed/>
                    <p:pic>
                      <p:nvPicPr>
                        <p:cNvPr id="93331" name="Object 1171">
                          <a:extLst>
                            <a:ext uri="{FF2B5EF4-FFF2-40B4-BE49-F238E27FC236}">
                              <a16:creationId xmlns:a16="http://schemas.microsoft.com/office/drawing/2014/main" id="{734AD01C-F922-468B-8130-6B006779A8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1398"/>
                          <a:ext cx="19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32" name="Object 1172">
              <a:extLst>
                <a:ext uri="{FF2B5EF4-FFF2-40B4-BE49-F238E27FC236}">
                  <a16:creationId xmlns:a16="http://schemas.microsoft.com/office/drawing/2014/main" id="{2B57F8A0-2AC2-42E1-8A6C-0BC6098C6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" y="2448"/>
            <a:ext cx="26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280" imgH="203040" progId="Equation.3">
                    <p:embed/>
                  </p:oleObj>
                </mc:Choice>
                <mc:Fallback>
                  <p:oleObj name="Equation" r:id="rId28" imgW="152280" imgH="203040" progId="Equation.3">
                    <p:embed/>
                    <p:pic>
                      <p:nvPicPr>
                        <p:cNvPr id="93332" name="Object 1172">
                          <a:extLst>
                            <a:ext uri="{FF2B5EF4-FFF2-40B4-BE49-F238E27FC236}">
                              <a16:creationId xmlns:a16="http://schemas.microsoft.com/office/drawing/2014/main" id="{2B57F8A0-2AC2-42E1-8A6C-0BC6098C6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" y="2448"/>
                          <a:ext cx="264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33" name="Object 1173">
              <a:extLst>
                <a:ext uri="{FF2B5EF4-FFF2-40B4-BE49-F238E27FC236}">
                  <a16:creationId xmlns:a16="http://schemas.microsoft.com/office/drawing/2014/main" id="{7FC0BCBB-FFA1-4E65-B7B1-1FFDC201A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0" y="1252"/>
            <a:ext cx="35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040" imgH="164880" progId="Equation.3">
                    <p:embed/>
                  </p:oleObj>
                </mc:Choice>
                <mc:Fallback>
                  <p:oleObj name="Equation" r:id="rId30" imgW="203040" imgH="164880" progId="Equation.3">
                    <p:embed/>
                    <p:pic>
                      <p:nvPicPr>
                        <p:cNvPr id="93333" name="Object 1173">
                          <a:extLst>
                            <a:ext uri="{FF2B5EF4-FFF2-40B4-BE49-F238E27FC236}">
                              <a16:creationId xmlns:a16="http://schemas.microsoft.com/office/drawing/2014/main" id="{7FC0BCBB-FFA1-4E65-B7B1-1FFDC201AA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252"/>
                          <a:ext cx="352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34" name="Object 1174">
              <a:extLst>
                <a:ext uri="{FF2B5EF4-FFF2-40B4-BE49-F238E27FC236}">
                  <a16:creationId xmlns:a16="http://schemas.microsoft.com/office/drawing/2014/main" id="{2EF0F41B-E573-45CF-91F8-5CF7E9E09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8" y="2445"/>
            <a:ext cx="33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90440" imgH="203040" progId="Equation.DSMT4">
                    <p:embed/>
                  </p:oleObj>
                </mc:Choice>
                <mc:Fallback>
                  <p:oleObj name="Equation" r:id="rId32" imgW="190440" imgH="203040" progId="Equation.DSMT4">
                    <p:embed/>
                    <p:pic>
                      <p:nvPicPr>
                        <p:cNvPr id="93334" name="Object 1174">
                          <a:extLst>
                            <a:ext uri="{FF2B5EF4-FFF2-40B4-BE49-F238E27FC236}">
                              <a16:creationId xmlns:a16="http://schemas.microsoft.com/office/drawing/2014/main" id="{2EF0F41B-E573-45CF-91F8-5CF7E9E09E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2445"/>
                          <a:ext cx="33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35" name="Arc 1175">
              <a:extLst>
                <a:ext uri="{FF2B5EF4-FFF2-40B4-BE49-F238E27FC236}">
                  <a16:creationId xmlns:a16="http://schemas.microsoft.com/office/drawing/2014/main" id="{A31701BB-6869-4FA5-8A35-07C0B1D0981E}"/>
                </a:ext>
              </a:extLst>
            </p:cNvPr>
            <p:cNvSpPr>
              <a:spLocks/>
            </p:cNvSpPr>
            <p:nvPr/>
          </p:nvSpPr>
          <p:spPr bwMode="auto">
            <a:xfrm rot="3007148">
              <a:off x="760" y="2288"/>
              <a:ext cx="22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4525"/>
                <a:gd name="T1" fmla="*/ 0 h 21600"/>
                <a:gd name="T2" fmla="*/ 14525 w 14525"/>
                <a:gd name="T3" fmla="*/ 5613 h 21600"/>
                <a:gd name="T4" fmla="*/ 0 w 145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25" h="21600" fill="none" extrusionOk="0">
                  <a:moveTo>
                    <a:pt x="-1" y="0"/>
                  </a:moveTo>
                  <a:cubicBezTo>
                    <a:pt x="5371" y="0"/>
                    <a:pt x="10549" y="2001"/>
                    <a:pt x="14525" y="5612"/>
                  </a:cubicBezTo>
                </a:path>
                <a:path w="14525" h="21600" stroke="0" extrusionOk="0">
                  <a:moveTo>
                    <a:pt x="-1" y="0"/>
                  </a:moveTo>
                  <a:cubicBezTo>
                    <a:pt x="5371" y="0"/>
                    <a:pt x="10549" y="2001"/>
                    <a:pt x="14525" y="561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6" name="Arc 1176">
              <a:extLst>
                <a:ext uri="{FF2B5EF4-FFF2-40B4-BE49-F238E27FC236}">
                  <a16:creationId xmlns:a16="http://schemas.microsoft.com/office/drawing/2014/main" id="{8948C85F-C273-4EA4-B803-1E2954A5BBE4}"/>
                </a:ext>
              </a:extLst>
            </p:cNvPr>
            <p:cNvSpPr>
              <a:spLocks/>
            </p:cNvSpPr>
            <p:nvPr/>
          </p:nvSpPr>
          <p:spPr bwMode="auto">
            <a:xfrm rot="-7918770">
              <a:off x="4478" y="2238"/>
              <a:ext cx="317" cy="290"/>
            </a:xfrm>
            <a:custGeom>
              <a:avLst/>
              <a:gdLst>
                <a:gd name="G0" fmla="+- 0 0 0"/>
                <a:gd name="G1" fmla="+- 18631 0 0"/>
                <a:gd name="G2" fmla="+- 21600 0 0"/>
                <a:gd name="T0" fmla="*/ 10930 w 20400"/>
                <a:gd name="T1" fmla="*/ 0 h 18631"/>
                <a:gd name="T2" fmla="*/ 20400 w 20400"/>
                <a:gd name="T3" fmla="*/ 11531 h 18631"/>
                <a:gd name="T4" fmla="*/ 0 w 20400"/>
                <a:gd name="T5" fmla="*/ 18631 h 18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00" h="18631" fill="none" extrusionOk="0">
                  <a:moveTo>
                    <a:pt x="10929" y="0"/>
                  </a:moveTo>
                  <a:cubicBezTo>
                    <a:pt x="15355" y="2597"/>
                    <a:pt x="18713" y="6684"/>
                    <a:pt x="20399" y="11531"/>
                  </a:cubicBezTo>
                </a:path>
                <a:path w="20400" h="18631" stroke="0" extrusionOk="0">
                  <a:moveTo>
                    <a:pt x="10929" y="0"/>
                  </a:moveTo>
                  <a:cubicBezTo>
                    <a:pt x="15355" y="2597"/>
                    <a:pt x="18713" y="6684"/>
                    <a:pt x="20399" y="11531"/>
                  </a:cubicBezTo>
                  <a:lnTo>
                    <a:pt x="0" y="1863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7" name="Arc 1177">
              <a:extLst>
                <a:ext uri="{FF2B5EF4-FFF2-40B4-BE49-F238E27FC236}">
                  <a16:creationId xmlns:a16="http://schemas.microsoft.com/office/drawing/2014/main" id="{60EA1D3A-8A7F-482D-9955-85DC4484626D}"/>
                </a:ext>
              </a:extLst>
            </p:cNvPr>
            <p:cNvSpPr>
              <a:spLocks/>
            </p:cNvSpPr>
            <p:nvPr/>
          </p:nvSpPr>
          <p:spPr bwMode="auto">
            <a:xfrm rot="-8689550">
              <a:off x="3470" y="2286"/>
              <a:ext cx="336" cy="261"/>
            </a:xfrm>
            <a:custGeom>
              <a:avLst/>
              <a:gdLst>
                <a:gd name="G0" fmla="+- 0 0 0"/>
                <a:gd name="G1" fmla="+- 15154 0 0"/>
                <a:gd name="G2" fmla="+- 21600 0 0"/>
                <a:gd name="T0" fmla="*/ 15392 w 21600"/>
                <a:gd name="T1" fmla="*/ 0 h 16752"/>
                <a:gd name="T2" fmla="*/ 21541 w 21600"/>
                <a:gd name="T3" fmla="*/ 16752 h 16752"/>
                <a:gd name="T4" fmla="*/ 0 w 21600"/>
                <a:gd name="T5" fmla="*/ 15154 h 16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52" fill="none" extrusionOk="0">
                  <a:moveTo>
                    <a:pt x="15392" y="-1"/>
                  </a:moveTo>
                  <a:cubicBezTo>
                    <a:pt x="19370" y="4040"/>
                    <a:pt x="21600" y="9483"/>
                    <a:pt x="21600" y="15154"/>
                  </a:cubicBezTo>
                  <a:cubicBezTo>
                    <a:pt x="21600" y="15687"/>
                    <a:pt x="21580" y="16220"/>
                    <a:pt x="21540" y="16751"/>
                  </a:cubicBezTo>
                </a:path>
                <a:path w="21600" h="16752" stroke="0" extrusionOk="0">
                  <a:moveTo>
                    <a:pt x="15392" y="-1"/>
                  </a:moveTo>
                  <a:cubicBezTo>
                    <a:pt x="19370" y="4040"/>
                    <a:pt x="21600" y="9483"/>
                    <a:pt x="21600" y="15154"/>
                  </a:cubicBezTo>
                  <a:cubicBezTo>
                    <a:pt x="21600" y="15687"/>
                    <a:pt x="21580" y="16220"/>
                    <a:pt x="21540" y="16751"/>
                  </a:cubicBezTo>
                  <a:lnTo>
                    <a:pt x="0" y="15154"/>
                  </a:lnTo>
                  <a:close/>
                </a:path>
              </a:pathLst>
            </a:custGeom>
            <a:noFill/>
            <a:ln w="9525">
              <a:solidFill>
                <a:srgbClr val="3333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338" name="Object 1178">
              <a:extLst>
                <a:ext uri="{FF2B5EF4-FFF2-40B4-BE49-F238E27FC236}">
                  <a16:creationId xmlns:a16="http://schemas.microsoft.com/office/drawing/2014/main" id="{3BFC30DD-502A-4E33-A597-B497A9A74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" y="2236"/>
            <a:ext cx="2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6720" imgH="139680" progId="Equation.3">
                    <p:embed/>
                  </p:oleObj>
                </mc:Choice>
                <mc:Fallback>
                  <p:oleObj name="Equation" r:id="rId34" imgW="126720" imgH="139680" progId="Equation.3">
                    <p:embed/>
                    <p:pic>
                      <p:nvPicPr>
                        <p:cNvPr id="93338" name="Object 1178">
                          <a:extLst>
                            <a:ext uri="{FF2B5EF4-FFF2-40B4-BE49-F238E27FC236}">
                              <a16:creationId xmlns:a16="http://schemas.microsoft.com/office/drawing/2014/main" id="{3BFC30DD-502A-4E33-A597-B497A9A74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236"/>
                          <a:ext cx="28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39" name="Object 1179">
              <a:extLst>
                <a:ext uri="{FF2B5EF4-FFF2-40B4-BE49-F238E27FC236}">
                  <a16:creationId xmlns:a16="http://schemas.microsoft.com/office/drawing/2014/main" id="{0DC0554A-34FF-41AA-8935-BD552898B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694"/>
            <a:ext cx="40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2280" imgH="164880" progId="Equation.3">
                    <p:embed/>
                  </p:oleObj>
                </mc:Choice>
                <mc:Fallback>
                  <p:oleObj name="Equation" r:id="rId36" imgW="152280" imgH="164880" progId="Equation.3">
                    <p:embed/>
                    <p:pic>
                      <p:nvPicPr>
                        <p:cNvPr id="93339" name="Object 1179">
                          <a:extLst>
                            <a:ext uri="{FF2B5EF4-FFF2-40B4-BE49-F238E27FC236}">
                              <a16:creationId xmlns:a16="http://schemas.microsoft.com/office/drawing/2014/main" id="{0DC0554A-34FF-41AA-8935-BD552898B9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694"/>
                          <a:ext cx="404" cy="4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40" name="Object 1180">
              <a:extLst>
                <a:ext uri="{FF2B5EF4-FFF2-40B4-BE49-F238E27FC236}">
                  <a16:creationId xmlns:a16="http://schemas.microsoft.com/office/drawing/2014/main" id="{52801AFA-4355-45C2-B904-6E4ED4603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6" y="1525"/>
            <a:ext cx="4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7480" imgH="203040" progId="Equation.DSMT4">
                    <p:embed/>
                  </p:oleObj>
                </mc:Choice>
                <mc:Fallback>
                  <p:oleObj name="Equation" r:id="rId38" imgW="177480" imgH="203040" progId="Equation.DSMT4">
                    <p:embed/>
                    <p:pic>
                      <p:nvPicPr>
                        <p:cNvPr id="93340" name="Object 1180">
                          <a:extLst>
                            <a:ext uri="{FF2B5EF4-FFF2-40B4-BE49-F238E27FC236}">
                              <a16:creationId xmlns:a16="http://schemas.microsoft.com/office/drawing/2014/main" id="{52801AFA-4355-45C2-B904-6E4ED4603B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1525"/>
                          <a:ext cx="471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41" name="Line 1181">
              <a:extLst>
                <a:ext uri="{FF2B5EF4-FFF2-40B4-BE49-F238E27FC236}">
                  <a16:creationId xmlns:a16="http://schemas.microsoft.com/office/drawing/2014/main" id="{498FDDAC-B1EE-4C5D-A88D-6678AAC2D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117"/>
              <a:ext cx="2710" cy="0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2" name="Line 1182">
              <a:extLst>
                <a:ext uri="{FF2B5EF4-FFF2-40B4-BE49-F238E27FC236}">
                  <a16:creationId xmlns:a16="http://schemas.microsoft.com/office/drawing/2014/main" id="{CFE833C3-569C-4F72-B3E7-01952ACA7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3838"/>
              <a:ext cx="2710" cy="0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3" name="Freeform 1183">
              <a:extLst>
                <a:ext uri="{FF2B5EF4-FFF2-40B4-BE49-F238E27FC236}">
                  <a16:creationId xmlns:a16="http://schemas.microsoft.com/office/drawing/2014/main" id="{A7E26220-FF3B-4021-AC75-B7039A45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" y="1117"/>
              <a:ext cx="155" cy="316"/>
            </a:xfrm>
            <a:custGeom>
              <a:avLst/>
              <a:gdLst>
                <a:gd name="T0" fmla="*/ 105 w 211"/>
                <a:gd name="T1" fmla="*/ 0 h 2721"/>
                <a:gd name="T2" fmla="*/ 15 w 211"/>
                <a:gd name="T3" fmla="*/ 589 h 2721"/>
                <a:gd name="T4" fmla="*/ 196 w 211"/>
                <a:gd name="T5" fmla="*/ 1678 h 2721"/>
                <a:gd name="T6" fmla="*/ 105 w 211"/>
                <a:gd name="T7" fmla="*/ 2540 h 2721"/>
                <a:gd name="T8" fmla="*/ 105 w 211"/>
                <a:gd name="T9" fmla="*/ 2721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721">
                  <a:moveTo>
                    <a:pt x="105" y="0"/>
                  </a:moveTo>
                  <a:cubicBezTo>
                    <a:pt x="52" y="154"/>
                    <a:pt x="0" y="309"/>
                    <a:pt x="15" y="589"/>
                  </a:cubicBezTo>
                  <a:cubicBezTo>
                    <a:pt x="30" y="869"/>
                    <a:pt x="181" y="1353"/>
                    <a:pt x="196" y="1678"/>
                  </a:cubicBezTo>
                  <a:cubicBezTo>
                    <a:pt x="211" y="2003"/>
                    <a:pt x="120" y="2366"/>
                    <a:pt x="105" y="2540"/>
                  </a:cubicBezTo>
                  <a:cubicBezTo>
                    <a:pt x="90" y="2714"/>
                    <a:pt x="97" y="2717"/>
                    <a:pt x="105" y="2721"/>
                  </a:cubicBezTo>
                </a:path>
              </a:pathLst>
            </a:custGeom>
            <a:noFill/>
            <a:ln w="9525" cap="flat" cmpd="sng">
              <a:solidFill>
                <a:srgbClr val="EAEAEA"/>
              </a:solidFill>
              <a:prstDash val="solid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4" name="Oval 1184">
              <a:extLst>
                <a:ext uri="{FF2B5EF4-FFF2-40B4-BE49-F238E27FC236}">
                  <a16:creationId xmlns:a16="http://schemas.microsoft.com/office/drawing/2014/main" id="{DD11AFD6-DDE0-4E23-A907-EF916146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256"/>
              <a:ext cx="44" cy="4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5" name="Oval 1185">
              <a:extLst>
                <a:ext uri="{FF2B5EF4-FFF2-40B4-BE49-F238E27FC236}">
                  <a16:creationId xmlns:a16="http://schemas.microsoft.com/office/drawing/2014/main" id="{DB5196E7-FC02-4CFA-AE88-0FADBE6F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255"/>
              <a:ext cx="44" cy="444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6" name="Line 1186">
              <a:extLst>
                <a:ext uri="{FF2B5EF4-FFF2-40B4-BE49-F238E27FC236}">
                  <a16:creationId xmlns:a16="http://schemas.microsoft.com/office/drawing/2014/main" id="{50A7EFF5-0E7F-4D34-AEAF-01BE4A52E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478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7" name="Line 1187">
              <a:extLst>
                <a:ext uri="{FF2B5EF4-FFF2-40B4-BE49-F238E27FC236}">
                  <a16:creationId xmlns:a16="http://schemas.microsoft.com/office/drawing/2014/main" id="{515266CF-6423-42E6-A554-246A9D92E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478"/>
              <a:ext cx="8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48" name="Line 1188">
              <a:extLst>
                <a:ext uri="{FF2B5EF4-FFF2-40B4-BE49-F238E27FC236}">
                  <a16:creationId xmlns:a16="http://schemas.microsoft.com/office/drawing/2014/main" id="{10D16B5F-D709-4D75-A030-68B40D307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" y="1979"/>
              <a:ext cx="1157" cy="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49" name="Line 1189">
              <a:extLst>
                <a:ext uri="{FF2B5EF4-FFF2-40B4-BE49-F238E27FC236}">
                  <a16:creationId xmlns:a16="http://schemas.microsoft.com/office/drawing/2014/main" id="{E677DA25-927B-46BC-87F9-821CBEE3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0"/>
              <a:ext cx="1769" cy="5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50" name="Line 1190">
              <a:extLst>
                <a:ext uri="{FF2B5EF4-FFF2-40B4-BE49-F238E27FC236}">
                  <a16:creationId xmlns:a16="http://schemas.microsoft.com/office/drawing/2014/main" id="{E06569C2-AFA6-42D2-83F2-E21CE4A97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78"/>
              <a:ext cx="29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51" name="Oval 1191">
              <a:extLst>
                <a:ext uri="{FF2B5EF4-FFF2-40B4-BE49-F238E27FC236}">
                  <a16:creationId xmlns:a16="http://schemas.microsoft.com/office/drawing/2014/main" id="{55C41CDF-B1BE-4A56-8AE2-C7CA0965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2261"/>
              <a:ext cx="44" cy="444"/>
            </a:xfrm>
            <a:prstGeom prst="ellipse">
              <a:avLst/>
            </a:prstGeom>
            <a:solidFill>
              <a:srgbClr val="3333FF"/>
            </a:solidFill>
            <a:ln w="9525" algn="ctr">
              <a:solidFill>
                <a:srgbClr val="3333FF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>
            <a:extLst>
              <a:ext uri="{FF2B5EF4-FFF2-40B4-BE49-F238E27FC236}">
                <a16:creationId xmlns:a16="http://schemas.microsoft.com/office/drawing/2014/main" id="{63C98046-6CA8-4AB7-B3DA-77D42B69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9F6-8496-4E6C-A402-73C20122FCBF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34835" name="Group 19">
            <a:extLst>
              <a:ext uri="{FF2B5EF4-FFF2-40B4-BE49-F238E27FC236}">
                <a16:creationId xmlns:a16="http://schemas.microsoft.com/office/drawing/2014/main" id="{B18FF6B8-BAF8-4BA4-9BA4-790B9DD22CFB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201613"/>
            <a:ext cx="5616575" cy="3141662"/>
            <a:chOff x="214" y="799"/>
            <a:chExt cx="5433" cy="3039"/>
          </a:xfrm>
        </p:grpSpPr>
        <p:sp>
          <p:nvSpPr>
            <p:cNvPr id="34836" name="Freeform 20">
              <a:extLst>
                <a:ext uri="{FF2B5EF4-FFF2-40B4-BE49-F238E27FC236}">
                  <a16:creationId xmlns:a16="http://schemas.microsoft.com/office/drawing/2014/main" id="{4B689B84-E821-426C-BD0F-F3B86DF29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298"/>
              <a:ext cx="176" cy="359"/>
            </a:xfrm>
            <a:custGeom>
              <a:avLst/>
              <a:gdLst>
                <a:gd name="T0" fmla="*/ 408 w 3221"/>
                <a:gd name="T1" fmla="*/ 0 h 2721"/>
                <a:gd name="T2" fmla="*/ 3130 w 3221"/>
                <a:gd name="T3" fmla="*/ 0 h 2721"/>
                <a:gd name="T4" fmla="*/ 3039 w 3221"/>
                <a:gd name="T5" fmla="*/ 317 h 2721"/>
                <a:gd name="T6" fmla="*/ 3039 w 3221"/>
                <a:gd name="T7" fmla="*/ 725 h 2721"/>
                <a:gd name="T8" fmla="*/ 3130 w 3221"/>
                <a:gd name="T9" fmla="*/ 1088 h 2721"/>
                <a:gd name="T10" fmla="*/ 3221 w 3221"/>
                <a:gd name="T11" fmla="*/ 1497 h 2721"/>
                <a:gd name="T12" fmla="*/ 3175 w 3221"/>
                <a:gd name="T13" fmla="*/ 2041 h 2721"/>
                <a:gd name="T14" fmla="*/ 3130 w 3221"/>
                <a:gd name="T15" fmla="*/ 2404 h 2721"/>
                <a:gd name="T16" fmla="*/ 3130 w 3221"/>
                <a:gd name="T17" fmla="*/ 2721 h 2721"/>
                <a:gd name="T18" fmla="*/ 408 w 3221"/>
                <a:gd name="T19" fmla="*/ 2721 h 2721"/>
                <a:gd name="T20" fmla="*/ 136 w 3221"/>
                <a:gd name="T21" fmla="*/ 2222 h 2721"/>
                <a:gd name="T22" fmla="*/ 0 w 3221"/>
                <a:gd name="T23" fmla="*/ 1497 h 2721"/>
                <a:gd name="T24" fmla="*/ 45 w 3221"/>
                <a:gd name="T25" fmla="*/ 862 h 2721"/>
                <a:gd name="T26" fmla="*/ 227 w 3221"/>
                <a:gd name="T27" fmla="*/ 317 h 2721"/>
                <a:gd name="T28" fmla="*/ 408 w 3221"/>
                <a:gd name="T29" fmla="*/ 0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1" h="2721">
                  <a:moveTo>
                    <a:pt x="408" y="0"/>
                  </a:moveTo>
                  <a:lnTo>
                    <a:pt x="3130" y="0"/>
                  </a:lnTo>
                  <a:lnTo>
                    <a:pt x="3039" y="317"/>
                  </a:lnTo>
                  <a:lnTo>
                    <a:pt x="3039" y="725"/>
                  </a:lnTo>
                  <a:lnTo>
                    <a:pt x="3130" y="1088"/>
                  </a:lnTo>
                  <a:lnTo>
                    <a:pt x="3221" y="1497"/>
                  </a:lnTo>
                  <a:lnTo>
                    <a:pt x="3175" y="2041"/>
                  </a:lnTo>
                  <a:lnTo>
                    <a:pt x="3130" y="2404"/>
                  </a:lnTo>
                  <a:lnTo>
                    <a:pt x="3130" y="2721"/>
                  </a:lnTo>
                  <a:lnTo>
                    <a:pt x="408" y="2721"/>
                  </a:lnTo>
                  <a:lnTo>
                    <a:pt x="136" y="2222"/>
                  </a:lnTo>
                  <a:lnTo>
                    <a:pt x="0" y="1497"/>
                  </a:lnTo>
                  <a:lnTo>
                    <a:pt x="45" y="862"/>
                  </a:lnTo>
                  <a:lnTo>
                    <a:pt x="227" y="317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7" name="Freeform 21">
              <a:extLst>
                <a:ext uri="{FF2B5EF4-FFF2-40B4-BE49-F238E27FC236}">
                  <a16:creationId xmlns:a16="http://schemas.microsoft.com/office/drawing/2014/main" id="{F7FF9F9E-04AE-41E8-B321-934CDA52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1570"/>
              <a:ext cx="176" cy="359"/>
            </a:xfrm>
            <a:custGeom>
              <a:avLst/>
              <a:gdLst>
                <a:gd name="T0" fmla="*/ 0 w 2722"/>
                <a:gd name="T1" fmla="*/ 0 h 908"/>
                <a:gd name="T2" fmla="*/ 2722 w 2722"/>
                <a:gd name="T3" fmla="*/ 908 h 908"/>
                <a:gd name="T4" fmla="*/ 1497 w 2722"/>
                <a:gd name="T5" fmla="*/ 908 h 908"/>
                <a:gd name="T6" fmla="*/ 0 w 2722"/>
                <a:gd name="T7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2" h="908">
                  <a:moveTo>
                    <a:pt x="0" y="0"/>
                  </a:moveTo>
                  <a:lnTo>
                    <a:pt x="2722" y="908"/>
                  </a:lnTo>
                  <a:lnTo>
                    <a:pt x="1497" y="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8" name="Freeform 22">
              <a:extLst>
                <a:ext uri="{FF2B5EF4-FFF2-40B4-BE49-F238E27FC236}">
                  <a16:creationId xmlns:a16="http://schemas.microsoft.com/office/drawing/2014/main" id="{CEF4BB9E-F1C5-4DE7-B138-DC1549DD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1570"/>
              <a:ext cx="176" cy="359"/>
            </a:xfrm>
            <a:custGeom>
              <a:avLst/>
              <a:gdLst>
                <a:gd name="T0" fmla="*/ 0 w 3583"/>
                <a:gd name="T1" fmla="*/ 908 h 908"/>
                <a:gd name="T2" fmla="*/ 2086 w 3583"/>
                <a:gd name="T3" fmla="*/ 0 h 908"/>
                <a:gd name="T4" fmla="*/ 3583 w 3583"/>
                <a:gd name="T5" fmla="*/ 908 h 908"/>
                <a:gd name="T6" fmla="*/ 0 w 3583"/>
                <a:gd name="T7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3" h="908">
                  <a:moveTo>
                    <a:pt x="0" y="908"/>
                  </a:moveTo>
                  <a:lnTo>
                    <a:pt x="2086" y="0"/>
                  </a:lnTo>
                  <a:lnTo>
                    <a:pt x="3583" y="908"/>
                  </a:lnTo>
                  <a:lnTo>
                    <a:pt x="0" y="908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9" name="Line 23">
              <a:extLst>
                <a:ext uri="{FF2B5EF4-FFF2-40B4-BE49-F238E27FC236}">
                  <a16:creationId xmlns:a16="http://schemas.microsoft.com/office/drawing/2014/main" id="{71E05235-5B41-4458-87CC-B31885E42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478"/>
              <a:ext cx="5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0" name="Line 24">
              <a:extLst>
                <a:ext uri="{FF2B5EF4-FFF2-40B4-BE49-F238E27FC236}">
                  <a16:creationId xmlns:a16="http://schemas.microsoft.com/office/drawing/2014/main" id="{DB997A04-F1C0-4AB2-B259-6146E8653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478"/>
              <a:ext cx="18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41" name="Object 25">
              <a:extLst>
                <a:ext uri="{FF2B5EF4-FFF2-40B4-BE49-F238E27FC236}">
                  <a16:creationId xmlns:a16="http://schemas.microsoft.com/office/drawing/2014/main" id="{8AEBBA08-BF91-4328-AECE-561E070AE5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0" y="2146"/>
            <a:ext cx="36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77480" progId="Equation.DSMT4">
                    <p:embed/>
                  </p:oleObj>
                </mc:Choice>
                <mc:Fallback>
                  <p:oleObj name="Equation" r:id="rId2" imgW="164880" imgH="177480" progId="Equation.DSMT4">
                    <p:embed/>
                    <p:pic>
                      <p:nvPicPr>
                        <p:cNvPr id="34841" name="Object 25">
                          <a:extLst>
                            <a:ext uri="{FF2B5EF4-FFF2-40B4-BE49-F238E27FC236}">
                              <a16:creationId xmlns:a16="http://schemas.microsoft.com/office/drawing/2014/main" id="{8AEBBA08-BF91-4328-AECE-561E070AE5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2146"/>
                          <a:ext cx="36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2" name="Object 26">
              <a:extLst>
                <a:ext uri="{FF2B5EF4-FFF2-40B4-BE49-F238E27FC236}">
                  <a16:creationId xmlns:a16="http://schemas.microsoft.com/office/drawing/2014/main" id="{A58667B6-37BD-499A-B7ED-D7E659053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2" y="2160"/>
            <a:ext cx="30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64880" progId="Equation.DSMT4">
                    <p:embed/>
                  </p:oleObj>
                </mc:Choice>
                <mc:Fallback>
                  <p:oleObj name="Equation" r:id="rId4" imgW="139680" imgH="164880" progId="Equation.DSMT4">
                    <p:embed/>
                    <p:pic>
                      <p:nvPicPr>
                        <p:cNvPr id="34842" name="Object 26">
                          <a:extLst>
                            <a:ext uri="{FF2B5EF4-FFF2-40B4-BE49-F238E27FC236}">
                              <a16:creationId xmlns:a16="http://schemas.microsoft.com/office/drawing/2014/main" id="{A58667B6-37BD-499A-B7ED-D7E6590533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2160"/>
                          <a:ext cx="30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3" name="Line 27">
              <a:extLst>
                <a:ext uri="{FF2B5EF4-FFF2-40B4-BE49-F238E27FC236}">
                  <a16:creationId xmlns:a16="http://schemas.microsoft.com/office/drawing/2014/main" id="{714A1B97-D50C-44E7-AD26-ACF74AAD2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4" y="1230"/>
              <a:ext cx="2019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44" name="Object 28">
              <a:extLst>
                <a:ext uri="{FF2B5EF4-FFF2-40B4-BE49-F238E27FC236}">
                  <a16:creationId xmlns:a16="http://schemas.microsoft.com/office/drawing/2014/main" id="{9A4FCB05-9131-40FC-9F48-802E233A9C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1933"/>
            <a:ext cx="28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34844" name="Object 28">
                          <a:extLst>
                            <a:ext uri="{FF2B5EF4-FFF2-40B4-BE49-F238E27FC236}">
                              <a16:creationId xmlns:a16="http://schemas.microsoft.com/office/drawing/2014/main" id="{9A4FCB05-9131-40FC-9F48-802E233A9C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933"/>
                          <a:ext cx="28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Arc 29">
              <a:extLst>
                <a:ext uri="{FF2B5EF4-FFF2-40B4-BE49-F238E27FC236}">
                  <a16:creationId xmlns:a16="http://schemas.microsoft.com/office/drawing/2014/main" id="{0478F908-A0C2-4C4C-86E4-293797EB31AA}"/>
                </a:ext>
              </a:extLst>
            </p:cNvPr>
            <p:cNvSpPr>
              <a:spLocks/>
            </p:cNvSpPr>
            <p:nvPr/>
          </p:nvSpPr>
          <p:spPr bwMode="auto">
            <a:xfrm rot="10774919">
              <a:off x="2347" y="1105"/>
              <a:ext cx="1185" cy="2733"/>
            </a:xfrm>
            <a:custGeom>
              <a:avLst/>
              <a:gdLst>
                <a:gd name="G0" fmla="+- 0 0 0"/>
                <a:gd name="G1" fmla="+- 17153 0 0"/>
                <a:gd name="G2" fmla="+- 21600 0 0"/>
                <a:gd name="T0" fmla="*/ 13128 w 21600"/>
                <a:gd name="T1" fmla="*/ 0 h 34450"/>
                <a:gd name="T2" fmla="*/ 12938 w 21600"/>
                <a:gd name="T3" fmla="*/ 34450 h 34450"/>
                <a:gd name="T4" fmla="*/ 0 w 21600"/>
                <a:gd name="T5" fmla="*/ 17153 h 34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450" fill="none" extrusionOk="0">
                  <a:moveTo>
                    <a:pt x="13127" y="0"/>
                  </a:moveTo>
                  <a:cubicBezTo>
                    <a:pt x="18468" y="4087"/>
                    <a:pt x="21600" y="10428"/>
                    <a:pt x="21600" y="17153"/>
                  </a:cubicBezTo>
                  <a:cubicBezTo>
                    <a:pt x="21600" y="23961"/>
                    <a:pt x="18389" y="30371"/>
                    <a:pt x="12937" y="34449"/>
                  </a:cubicBezTo>
                </a:path>
                <a:path w="21600" h="34450" stroke="0" extrusionOk="0">
                  <a:moveTo>
                    <a:pt x="13127" y="0"/>
                  </a:moveTo>
                  <a:cubicBezTo>
                    <a:pt x="18468" y="4087"/>
                    <a:pt x="21600" y="10428"/>
                    <a:pt x="21600" y="17153"/>
                  </a:cubicBezTo>
                  <a:cubicBezTo>
                    <a:pt x="21600" y="23961"/>
                    <a:pt x="18389" y="30371"/>
                    <a:pt x="12937" y="34449"/>
                  </a:cubicBezTo>
                  <a:lnTo>
                    <a:pt x="0" y="17153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6" name="Object 30">
              <a:extLst>
                <a:ext uri="{FF2B5EF4-FFF2-40B4-BE49-F238E27FC236}">
                  <a16:creationId xmlns:a16="http://schemas.microsoft.com/office/drawing/2014/main" id="{356C2A36-66D3-4024-9245-FA7D4C480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799"/>
            <a:ext cx="28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52280" progId="Equation.3">
                    <p:embed/>
                  </p:oleObj>
                </mc:Choice>
                <mc:Fallback>
                  <p:oleObj name="Equation" r:id="rId8" imgW="139680" imgH="152280" progId="Equation.3">
                    <p:embed/>
                    <p:pic>
                      <p:nvPicPr>
                        <p:cNvPr id="34846" name="Object 30">
                          <a:extLst>
                            <a:ext uri="{FF2B5EF4-FFF2-40B4-BE49-F238E27FC236}">
                              <a16:creationId xmlns:a16="http://schemas.microsoft.com/office/drawing/2014/main" id="{356C2A36-66D3-4024-9245-FA7D4C480C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799"/>
                          <a:ext cx="280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Object 31">
              <a:extLst>
                <a:ext uri="{FF2B5EF4-FFF2-40B4-BE49-F238E27FC236}">
                  <a16:creationId xmlns:a16="http://schemas.microsoft.com/office/drawing/2014/main" id="{1EE8EB08-8CBB-43FC-950C-D57CBD934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" y="1201"/>
            <a:ext cx="25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34847" name="Object 31">
                          <a:extLst>
                            <a:ext uri="{FF2B5EF4-FFF2-40B4-BE49-F238E27FC236}">
                              <a16:creationId xmlns:a16="http://schemas.microsoft.com/office/drawing/2014/main" id="{1EE8EB08-8CBB-43FC-950C-D57CBD9346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1201"/>
                          <a:ext cx="25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8" name="Object 32">
              <a:extLst>
                <a:ext uri="{FF2B5EF4-FFF2-40B4-BE49-F238E27FC236}">
                  <a16:creationId xmlns:a16="http://schemas.microsoft.com/office/drawing/2014/main" id="{E5FFB8A6-6134-4400-BC32-198A7A658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4" y="1117"/>
            <a:ext cx="32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177480" progId="Equation.3">
                    <p:embed/>
                  </p:oleObj>
                </mc:Choice>
                <mc:Fallback>
                  <p:oleObj name="Equation" r:id="rId12" imgW="164880" imgH="177480" progId="Equation.3">
                    <p:embed/>
                    <p:pic>
                      <p:nvPicPr>
                        <p:cNvPr id="34848" name="Object 32">
                          <a:extLst>
                            <a:ext uri="{FF2B5EF4-FFF2-40B4-BE49-F238E27FC236}">
                              <a16:creationId xmlns:a16="http://schemas.microsoft.com/office/drawing/2014/main" id="{E5FFB8A6-6134-4400-BC32-198A7A6582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1117"/>
                          <a:ext cx="325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9" name="Object 33">
              <a:extLst>
                <a:ext uri="{FF2B5EF4-FFF2-40B4-BE49-F238E27FC236}">
                  <a16:creationId xmlns:a16="http://schemas.microsoft.com/office/drawing/2014/main" id="{1294DBA2-202F-4280-86BF-302BFEB0D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7" y="2456"/>
            <a:ext cx="26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34849" name="Object 33">
                          <a:extLst>
                            <a:ext uri="{FF2B5EF4-FFF2-40B4-BE49-F238E27FC236}">
                              <a16:creationId xmlns:a16="http://schemas.microsoft.com/office/drawing/2014/main" id="{1294DBA2-202F-4280-86BF-302BFEB0DA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2456"/>
                          <a:ext cx="26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0" name="Object 34">
              <a:extLst>
                <a:ext uri="{FF2B5EF4-FFF2-40B4-BE49-F238E27FC236}">
                  <a16:creationId xmlns:a16="http://schemas.microsoft.com/office/drawing/2014/main" id="{D4D137F8-D038-4FEF-8A07-646AED18D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0" y="2445"/>
            <a:ext cx="2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77480" progId="Equation.3">
                    <p:embed/>
                  </p:oleObj>
                </mc:Choice>
                <mc:Fallback>
                  <p:oleObj name="Equation" r:id="rId16" imgW="152280" imgH="177480" progId="Equation.3">
                    <p:embed/>
                    <p:pic>
                      <p:nvPicPr>
                        <p:cNvPr id="34850" name="Object 34">
                          <a:extLst>
                            <a:ext uri="{FF2B5EF4-FFF2-40B4-BE49-F238E27FC236}">
                              <a16:creationId xmlns:a16="http://schemas.microsoft.com/office/drawing/2014/main" id="{D4D137F8-D038-4FEF-8A07-646AED18D0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2445"/>
                          <a:ext cx="26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1" name="Object 35">
              <a:extLst>
                <a:ext uri="{FF2B5EF4-FFF2-40B4-BE49-F238E27FC236}">
                  <a16:creationId xmlns:a16="http://schemas.microsoft.com/office/drawing/2014/main" id="{2EB4BD3F-04E3-4B29-AC1D-DD4D338243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6" y="1968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26720" progId="Equation.3">
                    <p:embed/>
                  </p:oleObj>
                </mc:Choice>
                <mc:Fallback>
                  <p:oleObj name="Equation" r:id="rId18" imgW="114120" imgH="126720" progId="Equation.3">
                    <p:embed/>
                    <p:pic>
                      <p:nvPicPr>
                        <p:cNvPr id="34851" name="Object 35">
                          <a:extLst>
                            <a:ext uri="{FF2B5EF4-FFF2-40B4-BE49-F238E27FC236}">
                              <a16:creationId xmlns:a16="http://schemas.microsoft.com/office/drawing/2014/main" id="{2EB4BD3F-04E3-4B29-AC1D-DD4D338243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1968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2" name="Line 36">
              <a:extLst>
                <a:ext uri="{FF2B5EF4-FFF2-40B4-BE49-F238E27FC236}">
                  <a16:creationId xmlns:a16="http://schemas.microsoft.com/office/drawing/2014/main" id="{2BE4A469-D045-44B1-A078-84876E6CF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" y="1570"/>
              <a:ext cx="2064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37">
              <a:extLst>
                <a:ext uri="{FF2B5EF4-FFF2-40B4-BE49-F238E27FC236}">
                  <a16:creationId xmlns:a16="http://schemas.microsoft.com/office/drawing/2014/main" id="{49D5EDE6-B1E8-42E6-BCE5-547C868E8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1570"/>
              <a:ext cx="2736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Arc 38">
              <a:extLst>
                <a:ext uri="{FF2B5EF4-FFF2-40B4-BE49-F238E27FC236}">
                  <a16:creationId xmlns:a16="http://schemas.microsoft.com/office/drawing/2014/main" id="{AC839145-5F98-43FF-BC2F-8A2FEEC87EDF}"/>
                </a:ext>
              </a:extLst>
            </p:cNvPr>
            <p:cNvSpPr>
              <a:spLocks/>
            </p:cNvSpPr>
            <p:nvPr/>
          </p:nvSpPr>
          <p:spPr bwMode="auto">
            <a:xfrm rot="12792747">
              <a:off x="2150" y="1492"/>
              <a:ext cx="384" cy="309"/>
            </a:xfrm>
            <a:custGeom>
              <a:avLst/>
              <a:gdLst>
                <a:gd name="G0" fmla="+- 0 0 0"/>
                <a:gd name="G1" fmla="+- 14004 0 0"/>
                <a:gd name="G2" fmla="+- 21600 0 0"/>
                <a:gd name="T0" fmla="*/ 16446 w 21600"/>
                <a:gd name="T1" fmla="*/ 0 h 17355"/>
                <a:gd name="T2" fmla="*/ 21338 w 21600"/>
                <a:gd name="T3" fmla="*/ 17355 h 17355"/>
                <a:gd name="T4" fmla="*/ 0 w 21600"/>
                <a:gd name="T5" fmla="*/ 14004 h 17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55" fill="none" extrusionOk="0">
                  <a:moveTo>
                    <a:pt x="16445" y="0"/>
                  </a:moveTo>
                  <a:cubicBezTo>
                    <a:pt x="19772" y="3907"/>
                    <a:pt x="21600" y="8872"/>
                    <a:pt x="21600" y="14004"/>
                  </a:cubicBezTo>
                  <a:cubicBezTo>
                    <a:pt x="21600" y="15126"/>
                    <a:pt x="21512" y="16246"/>
                    <a:pt x="21338" y="17355"/>
                  </a:cubicBezTo>
                </a:path>
                <a:path w="21600" h="17355" stroke="0" extrusionOk="0">
                  <a:moveTo>
                    <a:pt x="16445" y="0"/>
                  </a:moveTo>
                  <a:cubicBezTo>
                    <a:pt x="19772" y="3907"/>
                    <a:pt x="21600" y="8872"/>
                    <a:pt x="21600" y="14004"/>
                  </a:cubicBezTo>
                  <a:cubicBezTo>
                    <a:pt x="21600" y="15126"/>
                    <a:pt x="21512" y="16246"/>
                    <a:pt x="21338" y="17355"/>
                  </a:cubicBezTo>
                  <a:lnTo>
                    <a:pt x="0" y="1400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Arc 39">
              <a:extLst>
                <a:ext uri="{FF2B5EF4-FFF2-40B4-BE49-F238E27FC236}">
                  <a16:creationId xmlns:a16="http://schemas.microsoft.com/office/drawing/2014/main" id="{40666553-6917-43F4-BDEA-95428895FE07}"/>
                </a:ext>
              </a:extLst>
            </p:cNvPr>
            <p:cNvSpPr>
              <a:spLocks/>
            </p:cNvSpPr>
            <p:nvPr/>
          </p:nvSpPr>
          <p:spPr bwMode="auto">
            <a:xfrm rot="24342248">
              <a:off x="3176" y="1780"/>
              <a:ext cx="384" cy="235"/>
            </a:xfrm>
            <a:custGeom>
              <a:avLst/>
              <a:gdLst>
                <a:gd name="G0" fmla="+- 0 0 0"/>
                <a:gd name="G1" fmla="+- 13219 0 0"/>
                <a:gd name="G2" fmla="+- 21600 0 0"/>
                <a:gd name="T0" fmla="*/ 17083 w 21600"/>
                <a:gd name="T1" fmla="*/ 0 h 13219"/>
                <a:gd name="T2" fmla="*/ 21600 w 21600"/>
                <a:gd name="T3" fmla="*/ 13219 h 13219"/>
                <a:gd name="T4" fmla="*/ 0 w 21600"/>
                <a:gd name="T5" fmla="*/ 13219 h 13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219" fill="none" extrusionOk="0">
                  <a:moveTo>
                    <a:pt x="17082" y="0"/>
                  </a:moveTo>
                  <a:cubicBezTo>
                    <a:pt x="20011" y="3784"/>
                    <a:pt x="21600" y="8434"/>
                    <a:pt x="21600" y="13219"/>
                  </a:cubicBezTo>
                </a:path>
                <a:path w="21600" h="13219" stroke="0" extrusionOk="0">
                  <a:moveTo>
                    <a:pt x="17082" y="0"/>
                  </a:moveTo>
                  <a:cubicBezTo>
                    <a:pt x="20011" y="3784"/>
                    <a:pt x="21600" y="8434"/>
                    <a:pt x="21600" y="13219"/>
                  </a:cubicBezTo>
                  <a:lnTo>
                    <a:pt x="0" y="13219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40">
              <a:extLst>
                <a:ext uri="{FF2B5EF4-FFF2-40B4-BE49-F238E27FC236}">
                  <a16:creationId xmlns:a16="http://schemas.microsoft.com/office/drawing/2014/main" id="{6263393D-BB4C-42B8-8B5A-53E7FCA4E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2492"/>
              <a:ext cx="0" cy="1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41">
              <a:extLst>
                <a:ext uri="{FF2B5EF4-FFF2-40B4-BE49-F238E27FC236}">
                  <a16:creationId xmlns:a16="http://schemas.microsoft.com/office/drawing/2014/main" id="{13DF5A2D-EA6A-484B-9CC6-F16099152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492"/>
              <a:ext cx="0" cy="1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Line 42">
              <a:extLst>
                <a:ext uri="{FF2B5EF4-FFF2-40B4-BE49-F238E27FC236}">
                  <a16:creationId xmlns:a16="http://schemas.microsoft.com/office/drawing/2014/main" id="{F48D949E-D635-4659-BEDF-B24E52318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478"/>
              <a:ext cx="0" cy="6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43">
              <a:extLst>
                <a:ext uri="{FF2B5EF4-FFF2-40B4-BE49-F238E27FC236}">
                  <a16:creationId xmlns:a16="http://schemas.microsoft.com/office/drawing/2014/main" id="{8C910F62-0E3E-426E-BD9C-D442A1056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2478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0" name="Line 44">
              <a:extLst>
                <a:ext uri="{FF2B5EF4-FFF2-40B4-BE49-F238E27FC236}">
                  <a16:creationId xmlns:a16="http://schemas.microsoft.com/office/drawing/2014/main" id="{5021AB3E-5D1F-4C6D-95BF-A6210BA53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3521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45">
              <a:extLst>
                <a:ext uri="{FF2B5EF4-FFF2-40B4-BE49-F238E27FC236}">
                  <a16:creationId xmlns:a16="http://schemas.microsoft.com/office/drawing/2014/main" id="{41F5F1FB-BA46-4BCC-85EE-E46056E3E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3521"/>
              <a:ext cx="288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62" name="Object 46">
              <a:extLst>
                <a:ext uri="{FF2B5EF4-FFF2-40B4-BE49-F238E27FC236}">
                  <a16:creationId xmlns:a16="http://schemas.microsoft.com/office/drawing/2014/main" id="{6C85EEF4-720C-4F43-B5E1-BED3719D6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5" y="3216"/>
            <a:ext cx="30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4120" imgH="139680" progId="Equation.3">
                    <p:embed/>
                  </p:oleObj>
                </mc:Choice>
                <mc:Fallback>
                  <p:oleObj name="Equation" r:id="rId20" imgW="114120" imgH="139680" progId="Equation.3">
                    <p:embed/>
                    <p:pic>
                      <p:nvPicPr>
                        <p:cNvPr id="34862" name="Object 46">
                          <a:extLst>
                            <a:ext uri="{FF2B5EF4-FFF2-40B4-BE49-F238E27FC236}">
                              <a16:creationId xmlns:a16="http://schemas.microsoft.com/office/drawing/2014/main" id="{6C85EEF4-720C-4F43-B5E1-BED3719D67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3216"/>
                          <a:ext cx="303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3" name="Object 47">
              <a:extLst>
                <a:ext uri="{FF2B5EF4-FFF2-40B4-BE49-F238E27FC236}">
                  <a16:creationId xmlns:a16="http://schemas.microsoft.com/office/drawing/2014/main" id="{931072BD-8DA8-4994-BE73-5027E3E40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0" y="3123"/>
            <a:ext cx="404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77480" progId="Equation.DSMT4">
                    <p:embed/>
                  </p:oleObj>
                </mc:Choice>
                <mc:Fallback>
                  <p:oleObj name="Equation" r:id="rId22" imgW="152280" imgH="177480" progId="Equation.DSMT4">
                    <p:embed/>
                    <p:pic>
                      <p:nvPicPr>
                        <p:cNvPr id="34863" name="Object 47">
                          <a:extLst>
                            <a:ext uri="{FF2B5EF4-FFF2-40B4-BE49-F238E27FC236}">
                              <a16:creationId xmlns:a16="http://schemas.microsoft.com/office/drawing/2014/main" id="{931072BD-8DA8-4994-BE73-5027E3E408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3123"/>
                          <a:ext cx="404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4" name="Line 48">
              <a:extLst>
                <a:ext uri="{FF2B5EF4-FFF2-40B4-BE49-F238E27FC236}">
                  <a16:creationId xmlns:a16="http://schemas.microsoft.com/office/drawing/2014/main" id="{FEE5164E-D58F-4874-BA26-6530E6E19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3072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65" name="Object 49">
              <a:extLst>
                <a:ext uri="{FF2B5EF4-FFF2-40B4-BE49-F238E27FC236}">
                  <a16:creationId xmlns:a16="http://schemas.microsoft.com/office/drawing/2014/main" id="{1239C506-3193-4E94-AAD5-BE5DE99088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8" y="2795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120" imgH="126720" progId="Equation.DSMT4">
                    <p:embed/>
                  </p:oleObj>
                </mc:Choice>
                <mc:Fallback>
                  <p:oleObj name="Equation" r:id="rId24" imgW="114120" imgH="126720" progId="Equation.DSMT4">
                    <p:embed/>
                    <p:pic>
                      <p:nvPicPr>
                        <p:cNvPr id="34865" name="Object 49">
                          <a:extLst>
                            <a:ext uri="{FF2B5EF4-FFF2-40B4-BE49-F238E27FC236}">
                              <a16:creationId xmlns:a16="http://schemas.microsoft.com/office/drawing/2014/main" id="{1239C506-3193-4E94-AAD5-BE5DE99088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2795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50">
              <a:extLst>
                <a:ext uri="{FF2B5EF4-FFF2-40B4-BE49-F238E27FC236}">
                  <a16:creationId xmlns:a16="http://schemas.microsoft.com/office/drawing/2014/main" id="{A480D6AB-E778-4F87-A179-7796533B5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" y="1398"/>
            <a:ext cx="19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8560" imgH="164880" progId="Equation.3">
                    <p:embed/>
                  </p:oleObj>
                </mc:Choice>
                <mc:Fallback>
                  <p:oleObj name="Equation" r:id="rId26" imgW="88560" imgH="164880" progId="Equation.3">
                    <p:embed/>
                    <p:pic>
                      <p:nvPicPr>
                        <p:cNvPr id="34866" name="Object 50">
                          <a:extLst>
                            <a:ext uri="{FF2B5EF4-FFF2-40B4-BE49-F238E27FC236}">
                              <a16:creationId xmlns:a16="http://schemas.microsoft.com/office/drawing/2014/main" id="{A480D6AB-E778-4F87-A179-7796533B5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1398"/>
                          <a:ext cx="19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51">
              <a:extLst>
                <a:ext uri="{FF2B5EF4-FFF2-40B4-BE49-F238E27FC236}">
                  <a16:creationId xmlns:a16="http://schemas.microsoft.com/office/drawing/2014/main" id="{CC1BACB2-C577-46E1-931E-354EE6EFDE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" y="2448"/>
            <a:ext cx="26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280" imgH="203040" progId="Equation.3">
                    <p:embed/>
                  </p:oleObj>
                </mc:Choice>
                <mc:Fallback>
                  <p:oleObj name="Equation" r:id="rId28" imgW="152280" imgH="203040" progId="Equation.3">
                    <p:embed/>
                    <p:pic>
                      <p:nvPicPr>
                        <p:cNvPr id="34867" name="Object 51">
                          <a:extLst>
                            <a:ext uri="{FF2B5EF4-FFF2-40B4-BE49-F238E27FC236}">
                              <a16:creationId xmlns:a16="http://schemas.microsoft.com/office/drawing/2014/main" id="{CC1BACB2-C577-46E1-931E-354EE6EFDE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" y="2448"/>
                          <a:ext cx="264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8" name="Object 52">
              <a:extLst>
                <a:ext uri="{FF2B5EF4-FFF2-40B4-BE49-F238E27FC236}">
                  <a16:creationId xmlns:a16="http://schemas.microsoft.com/office/drawing/2014/main" id="{455EF659-DDDF-4BD2-A484-AEC31F36D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0" y="1252"/>
            <a:ext cx="35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040" imgH="164880" progId="Equation.3">
                    <p:embed/>
                  </p:oleObj>
                </mc:Choice>
                <mc:Fallback>
                  <p:oleObj name="Equation" r:id="rId30" imgW="203040" imgH="164880" progId="Equation.3">
                    <p:embed/>
                    <p:pic>
                      <p:nvPicPr>
                        <p:cNvPr id="34868" name="Object 52">
                          <a:extLst>
                            <a:ext uri="{FF2B5EF4-FFF2-40B4-BE49-F238E27FC236}">
                              <a16:creationId xmlns:a16="http://schemas.microsoft.com/office/drawing/2014/main" id="{455EF659-DDDF-4BD2-A484-AEC31F36DE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252"/>
                          <a:ext cx="352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9" name="Object 53">
              <a:extLst>
                <a:ext uri="{FF2B5EF4-FFF2-40B4-BE49-F238E27FC236}">
                  <a16:creationId xmlns:a16="http://schemas.microsoft.com/office/drawing/2014/main" id="{DBD66283-83CC-4F85-B11D-7A7FF5BDB7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8" y="2445"/>
            <a:ext cx="33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90440" imgH="203040" progId="Equation.DSMT4">
                    <p:embed/>
                  </p:oleObj>
                </mc:Choice>
                <mc:Fallback>
                  <p:oleObj name="Equation" r:id="rId32" imgW="190440" imgH="203040" progId="Equation.DSMT4">
                    <p:embed/>
                    <p:pic>
                      <p:nvPicPr>
                        <p:cNvPr id="34869" name="Object 53">
                          <a:extLst>
                            <a:ext uri="{FF2B5EF4-FFF2-40B4-BE49-F238E27FC236}">
                              <a16:creationId xmlns:a16="http://schemas.microsoft.com/office/drawing/2014/main" id="{DBD66283-83CC-4F85-B11D-7A7FF5BDB7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2445"/>
                          <a:ext cx="33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0" name="Arc 54">
              <a:extLst>
                <a:ext uri="{FF2B5EF4-FFF2-40B4-BE49-F238E27FC236}">
                  <a16:creationId xmlns:a16="http://schemas.microsoft.com/office/drawing/2014/main" id="{187D1103-2EC0-407E-B6C3-839768339E48}"/>
                </a:ext>
              </a:extLst>
            </p:cNvPr>
            <p:cNvSpPr>
              <a:spLocks/>
            </p:cNvSpPr>
            <p:nvPr/>
          </p:nvSpPr>
          <p:spPr bwMode="auto">
            <a:xfrm rot="3007148">
              <a:off x="760" y="2288"/>
              <a:ext cx="22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4525"/>
                <a:gd name="T1" fmla="*/ 0 h 21600"/>
                <a:gd name="T2" fmla="*/ 14525 w 14525"/>
                <a:gd name="T3" fmla="*/ 5613 h 21600"/>
                <a:gd name="T4" fmla="*/ 0 w 145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25" h="21600" fill="none" extrusionOk="0">
                  <a:moveTo>
                    <a:pt x="-1" y="0"/>
                  </a:moveTo>
                  <a:cubicBezTo>
                    <a:pt x="5371" y="0"/>
                    <a:pt x="10549" y="2001"/>
                    <a:pt x="14525" y="5612"/>
                  </a:cubicBezTo>
                </a:path>
                <a:path w="14525" h="21600" stroke="0" extrusionOk="0">
                  <a:moveTo>
                    <a:pt x="-1" y="0"/>
                  </a:moveTo>
                  <a:cubicBezTo>
                    <a:pt x="5371" y="0"/>
                    <a:pt x="10549" y="2001"/>
                    <a:pt x="14525" y="561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Arc 55">
              <a:extLst>
                <a:ext uri="{FF2B5EF4-FFF2-40B4-BE49-F238E27FC236}">
                  <a16:creationId xmlns:a16="http://schemas.microsoft.com/office/drawing/2014/main" id="{289D55CA-FFFA-4473-8820-0AC94DA67A42}"/>
                </a:ext>
              </a:extLst>
            </p:cNvPr>
            <p:cNvSpPr>
              <a:spLocks/>
            </p:cNvSpPr>
            <p:nvPr/>
          </p:nvSpPr>
          <p:spPr bwMode="auto">
            <a:xfrm rot="-7918770">
              <a:off x="4478" y="2238"/>
              <a:ext cx="317" cy="290"/>
            </a:xfrm>
            <a:custGeom>
              <a:avLst/>
              <a:gdLst>
                <a:gd name="G0" fmla="+- 0 0 0"/>
                <a:gd name="G1" fmla="+- 18631 0 0"/>
                <a:gd name="G2" fmla="+- 21600 0 0"/>
                <a:gd name="T0" fmla="*/ 10930 w 20400"/>
                <a:gd name="T1" fmla="*/ 0 h 18631"/>
                <a:gd name="T2" fmla="*/ 20400 w 20400"/>
                <a:gd name="T3" fmla="*/ 11531 h 18631"/>
                <a:gd name="T4" fmla="*/ 0 w 20400"/>
                <a:gd name="T5" fmla="*/ 18631 h 18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00" h="18631" fill="none" extrusionOk="0">
                  <a:moveTo>
                    <a:pt x="10929" y="0"/>
                  </a:moveTo>
                  <a:cubicBezTo>
                    <a:pt x="15355" y="2597"/>
                    <a:pt x="18713" y="6684"/>
                    <a:pt x="20399" y="11531"/>
                  </a:cubicBezTo>
                </a:path>
                <a:path w="20400" h="18631" stroke="0" extrusionOk="0">
                  <a:moveTo>
                    <a:pt x="10929" y="0"/>
                  </a:moveTo>
                  <a:cubicBezTo>
                    <a:pt x="15355" y="2597"/>
                    <a:pt x="18713" y="6684"/>
                    <a:pt x="20399" y="11531"/>
                  </a:cubicBezTo>
                  <a:lnTo>
                    <a:pt x="0" y="1863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Arc 56">
              <a:extLst>
                <a:ext uri="{FF2B5EF4-FFF2-40B4-BE49-F238E27FC236}">
                  <a16:creationId xmlns:a16="http://schemas.microsoft.com/office/drawing/2014/main" id="{B9F93FB1-761A-49DC-984A-EA3A5C87A906}"/>
                </a:ext>
              </a:extLst>
            </p:cNvPr>
            <p:cNvSpPr>
              <a:spLocks/>
            </p:cNvSpPr>
            <p:nvPr/>
          </p:nvSpPr>
          <p:spPr bwMode="auto">
            <a:xfrm rot="-8689550">
              <a:off x="3470" y="2286"/>
              <a:ext cx="336" cy="261"/>
            </a:xfrm>
            <a:custGeom>
              <a:avLst/>
              <a:gdLst>
                <a:gd name="G0" fmla="+- 0 0 0"/>
                <a:gd name="G1" fmla="+- 15154 0 0"/>
                <a:gd name="G2" fmla="+- 21600 0 0"/>
                <a:gd name="T0" fmla="*/ 15392 w 21600"/>
                <a:gd name="T1" fmla="*/ 0 h 16752"/>
                <a:gd name="T2" fmla="*/ 21541 w 21600"/>
                <a:gd name="T3" fmla="*/ 16752 h 16752"/>
                <a:gd name="T4" fmla="*/ 0 w 21600"/>
                <a:gd name="T5" fmla="*/ 15154 h 16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52" fill="none" extrusionOk="0">
                  <a:moveTo>
                    <a:pt x="15392" y="-1"/>
                  </a:moveTo>
                  <a:cubicBezTo>
                    <a:pt x="19370" y="4040"/>
                    <a:pt x="21600" y="9483"/>
                    <a:pt x="21600" y="15154"/>
                  </a:cubicBezTo>
                  <a:cubicBezTo>
                    <a:pt x="21600" y="15687"/>
                    <a:pt x="21580" y="16220"/>
                    <a:pt x="21540" y="16751"/>
                  </a:cubicBezTo>
                </a:path>
                <a:path w="21600" h="16752" stroke="0" extrusionOk="0">
                  <a:moveTo>
                    <a:pt x="15392" y="-1"/>
                  </a:moveTo>
                  <a:cubicBezTo>
                    <a:pt x="19370" y="4040"/>
                    <a:pt x="21600" y="9483"/>
                    <a:pt x="21600" y="15154"/>
                  </a:cubicBezTo>
                  <a:cubicBezTo>
                    <a:pt x="21600" y="15687"/>
                    <a:pt x="21580" y="16220"/>
                    <a:pt x="21540" y="16751"/>
                  </a:cubicBezTo>
                  <a:lnTo>
                    <a:pt x="0" y="15154"/>
                  </a:lnTo>
                  <a:close/>
                </a:path>
              </a:pathLst>
            </a:custGeom>
            <a:noFill/>
            <a:ln w="9525">
              <a:solidFill>
                <a:srgbClr val="3333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73" name="Object 57">
              <a:extLst>
                <a:ext uri="{FF2B5EF4-FFF2-40B4-BE49-F238E27FC236}">
                  <a16:creationId xmlns:a16="http://schemas.microsoft.com/office/drawing/2014/main" id="{47E136B8-A145-4E1E-A455-BEF387762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" y="2236"/>
            <a:ext cx="2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6720" imgH="139680" progId="Equation.3">
                    <p:embed/>
                  </p:oleObj>
                </mc:Choice>
                <mc:Fallback>
                  <p:oleObj name="Equation" r:id="rId34" imgW="126720" imgH="139680" progId="Equation.3">
                    <p:embed/>
                    <p:pic>
                      <p:nvPicPr>
                        <p:cNvPr id="34873" name="Object 57">
                          <a:extLst>
                            <a:ext uri="{FF2B5EF4-FFF2-40B4-BE49-F238E27FC236}">
                              <a16:creationId xmlns:a16="http://schemas.microsoft.com/office/drawing/2014/main" id="{47E136B8-A145-4E1E-A455-BEF3877620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236"/>
                          <a:ext cx="28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4" name="Object 58">
              <a:extLst>
                <a:ext uri="{FF2B5EF4-FFF2-40B4-BE49-F238E27FC236}">
                  <a16:creationId xmlns:a16="http://schemas.microsoft.com/office/drawing/2014/main" id="{184C7652-7D5A-4D9A-84E3-AB03648EC0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694"/>
            <a:ext cx="40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2280" imgH="164880" progId="Equation.3">
                    <p:embed/>
                  </p:oleObj>
                </mc:Choice>
                <mc:Fallback>
                  <p:oleObj name="Equation" r:id="rId36" imgW="152280" imgH="164880" progId="Equation.3">
                    <p:embed/>
                    <p:pic>
                      <p:nvPicPr>
                        <p:cNvPr id="34874" name="Object 58">
                          <a:extLst>
                            <a:ext uri="{FF2B5EF4-FFF2-40B4-BE49-F238E27FC236}">
                              <a16:creationId xmlns:a16="http://schemas.microsoft.com/office/drawing/2014/main" id="{184C7652-7D5A-4D9A-84E3-AB03648EC0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694"/>
                          <a:ext cx="404" cy="4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5" name="Object 59">
              <a:extLst>
                <a:ext uri="{FF2B5EF4-FFF2-40B4-BE49-F238E27FC236}">
                  <a16:creationId xmlns:a16="http://schemas.microsoft.com/office/drawing/2014/main" id="{98F85D85-7997-41C1-8DF5-1CD7B2A443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6" y="1525"/>
            <a:ext cx="4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7480" imgH="203040" progId="Equation.DSMT4">
                    <p:embed/>
                  </p:oleObj>
                </mc:Choice>
                <mc:Fallback>
                  <p:oleObj name="Equation" r:id="rId38" imgW="177480" imgH="203040" progId="Equation.DSMT4">
                    <p:embed/>
                    <p:pic>
                      <p:nvPicPr>
                        <p:cNvPr id="34875" name="Object 59">
                          <a:extLst>
                            <a:ext uri="{FF2B5EF4-FFF2-40B4-BE49-F238E27FC236}">
                              <a16:creationId xmlns:a16="http://schemas.microsoft.com/office/drawing/2014/main" id="{98F85D85-7997-41C1-8DF5-1CD7B2A443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1525"/>
                          <a:ext cx="471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6" name="Line 60">
              <a:extLst>
                <a:ext uri="{FF2B5EF4-FFF2-40B4-BE49-F238E27FC236}">
                  <a16:creationId xmlns:a16="http://schemas.microsoft.com/office/drawing/2014/main" id="{A0404E64-0C98-40B4-A57C-5EA955A7D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117"/>
              <a:ext cx="2710" cy="0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7" name="Line 61">
              <a:extLst>
                <a:ext uri="{FF2B5EF4-FFF2-40B4-BE49-F238E27FC236}">
                  <a16:creationId xmlns:a16="http://schemas.microsoft.com/office/drawing/2014/main" id="{A194DFD9-DD50-474E-8157-3C1330A4D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3838"/>
              <a:ext cx="2710" cy="0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8" name="Freeform 62">
              <a:extLst>
                <a:ext uri="{FF2B5EF4-FFF2-40B4-BE49-F238E27FC236}">
                  <a16:creationId xmlns:a16="http://schemas.microsoft.com/office/drawing/2014/main" id="{8B17AA7E-3716-4356-8A75-0BF055A4A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" y="1117"/>
              <a:ext cx="176" cy="359"/>
            </a:xfrm>
            <a:custGeom>
              <a:avLst/>
              <a:gdLst>
                <a:gd name="T0" fmla="*/ 105 w 211"/>
                <a:gd name="T1" fmla="*/ 0 h 2721"/>
                <a:gd name="T2" fmla="*/ 15 w 211"/>
                <a:gd name="T3" fmla="*/ 589 h 2721"/>
                <a:gd name="T4" fmla="*/ 196 w 211"/>
                <a:gd name="T5" fmla="*/ 1678 h 2721"/>
                <a:gd name="T6" fmla="*/ 105 w 211"/>
                <a:gd name="T7" fmla="*/ 2540 h 2721"/>
                <a:gd name="T8" fmla="*/ 105 w 211"/>
                <a:gd name="T9" fmla="*/ 2721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721">
                  <a:moveTo>
                    <a:pt x="105" y="0"/>
                  </a:moveTo>
                  <a:cubicBezTo>
                    <a:pt x="52" y="154"/>
                    <a:pt x="0" y="309"/>
                    <a:pt x="15" y="589"/>
                  </a:cubicBezTo>
                  <a:cubicBezTo>
                    <a:pt x="30" y="869"/>
                    <a:pt x="181" y="1353"/>
                    <a:pt x="196" y="1678"/>
                  </a:cubicBezTo>
                  <a:cubicBezTo>
                    <a:pt x="211" y="2003"/>
                    <a:pt x="120" y="2366"/>
                    <a:pt x="105" y="2540"/>
                  </a:cubicBezTo>
                  <a:cubicBezTo>
                    <a:pt x="90" y="2714"/>
                    <a:pt x="97" y="2717"/>
                    <a:pt x="105" y="2721"/>
                  </a:cubicBezTo>
                </a:path>
              </a:pathLst>
            </a:custGeom>
            <a:noFill/>
            <a:ln w="9525" cap="flat" cmpd="sng">
              <a:solidFill>
                <a:srgbClr val="EAEAEA"/>
              </a:solidFill>
              <a:prstDash val="solid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9" name="Oval 63">
              <a:extLst>
                <a:ext uri="{FF2B5EF4-FFF2-40B4-BE49-F238E27FC236}">
                  <a16:creationId xmlns:a16="http://schemas.microsoft.com/office/drawing/2014/main" id="{6FBC54C0-48BD-47BC-AC31-BB11DBDF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225"/>
              <a:ext cx="44" cy="50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0" name="Oval 64">
              <a:extLst>
                <a:ext uri="{FF2B5EF4-FFF2-40B4-BE49-F238E27FC236}">
                  <a16:creationId xmlns:a16="http://schemas.microsoft.com/office/drawing/2014/main" id="{5DBAA602-C4AE-42C2-B4A0-53844CFA4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224"/>
              <a:ext cx="44" cy="50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1" name="Line 65">
              <a:extLst>
                <a:ext uri="{FF2B5EF4-FFF2-40B4-BE49-F238E27FC236}">
                  <a16:creationId xmlns:a16="http://schemas.microsoft.com/office/drawing/2014/main" id="{0B3E31DA-D7A0-49DA-8EDB-C1AB9FD0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478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2" name="Line 66">
              <a:extLst>
                <a:ext uri="{FF2B5EF4-FFF2-40B4-BE49-F238E27FC236}">
                  <a16:creationId xmlns:a16="http://schemas.microsoft.com/office/drawing/2014/main" id="{ED945A7C-6274-43F6-8791-C0D02783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478"/>
              <a:ext cx="8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3" name="Line 67">
              <a:extLst>
                <a:ext uri="{FF2B5EF4-FFF2-40B4-BE49-F238E27FC236}">
                  <a16:creationId xmlns:a16="http://schemas.microsoft.com/office/drawing/2014/main" id="{E169F5E9-ABEE-4E61-9B7E-C6F83691E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" y="1979"/>
              <a:ext cx="1157" cy="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4" name="Line 68">
              <a:extLst>
                <a:ext uri="{FF2B5EF4-FFF2-40B4-BE49-F238E27FC236}">
                  <a16:creationId xmlns:a16="http://schemas.microsoft.com/office/drawing/2014/main" id="{1EDCADD0-8FBF-47D5-9082-2881DA8D2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0"/>
              <a:ext cx="1769" cy="5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5" name="Line 69">
              <a:extLst>
                <a:ext uri="{FF2B5EF4-FFF2-40B4-BE49-F238E27FC236}">
                  <a16:creationId xmlns:a16="http://schemas.microsoft.com/office/drawing/2014/main" id="{ED5CD007-4B83-4AA3-B46D-CF10C319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78"/>
              <a:ext cx="29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6" name="Oval 70">
              <a:extLst>
                <a:ext uri="{FF2B5EF4-FFF2-40B4-BE49-F238E27FC236}">
                  <a16:creationId xmlns:a16="http://schemas.microsoft.com/office/drawing/2014/main" id="{1F8F7CBD-1C6B-4FA6-A6E7-E8E941219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2230"/>
              <a:ext cx="44" cy="505"/>
            </a:xfrm>
            <a:prstGeom prst="ellipse">
              <a:avLst/>
            </a:prstGeom>
            <a:solidFill>
              <a:srgbClr val="3333FF"/>
            </a:solidFill>
            <a:ln w="9525" algn="ctr">
              <a:solidFill>
                <a:srgbClr val="3333FF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29D62AEC-6E03-4715-AFDB-B7204203E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1022351"/>
          <a:ext cx="31988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964781" imgH="177723" progId="Equation.3">
                  <p:embed/>
                </p:oleObj>
              </mc:Choice>
              <mc:Fallback>
                <p:oleObj r:id="rId40" imgW="964781" imgH="177723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29D62AEC-6E03-4715-AFDB-B7204203E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022351"/>
                        <a:ext cx="319881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5FD277C-A712-4097-AF2C-E2FC1939C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4" y="3357564"/>
          <a:ext cx="23907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812520" imgH="419040" progId="Equation.DSMT4">
                  <p:embed/>
                </p:oleObj>
              </mc:Choice>
              <mc:Fallback>
                <p:oleObj name="Equation" r:id="rId42" imgW="812520" imgH="419040" progId="Equation.DSMT4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25FD277C-A712-4097-AF2C-E2FC1939C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3357564"/>
                        <a:ext cx="2390775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B2C9BD87-9895-4B8B-8CF5-1687F7361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8139" y="3357564"/>
          <a:ext cx="23971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838080" imgH="419040" progId="Equation.DSMT4">
                  <p:embed/>
                </p:oleObj>
              </mc:Choice>
              <mc:Fallback>
                <p:oleObj name="Equation" r:id="rId44" imgW="838080" imgH="419040" progId="Equation.DSMT4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B2C9BD87-9895-4B8B-8CF5-1687F7361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9" y="3357564"/>
                        <a:ext cx="2397125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0889B7E1-6736-46B6-855D-413ABF5E5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9" y="4673601"/>
          <a:ext cx="22510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041120" imgH="419040" progId="Equation.DSMT4">
                  <p:embed/>
                </p:oleObj>
              </mc:Choice>
              <mc:Fallback>
                <p:oleObj name="Equation" r:id="rId46" imgW="1041120" imgH="419040" progId="Equation.DSMT4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0889B7E1-6736-46B6-855D-413ABF5E5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9" y="4673601"/>
                        <a:ext cx="22510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>
            <a:extLst>
              <a:ext uri="{FF2B5EF4-FFF2-40B4-BE49-F238E27FC236}">
                <a16:creationId xmlns:a16="http://schemas.microsoft.com/office/drawing/2014/main" id="{0D4E646A-B12C-4362-892B-CA1ED8B80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724401"/>
          <a:ext cx="25527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180800" imgH="419040" progId="Equation.DSMT4">
                  <p:embed/>
                </p:oleObj>
              </mc:Choice>
              <mc:Fallback>
                <p:oleObj name="Equation" r:id="rId48" imgW="1180800" imgH="419040" progId="Equation.DSMT4">
                  <p:embed/>
                  <p:pic>
                    <p:nvPicPr>
                      <p:cNvPr id="33813" name="Object 21">
                        <a:extLst>
                          <a:ext uri="{FF2B5EF4-FFF2-40B4-BE49-F238E27FC236}">
                            <a16:creationId xmlns:a16="http://schemas.microsoft.com/office/drawing/2014/main" id="{0D4E646A-B12C-4362-892B-CA1ED8B80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724401"/>
                        <a:ext cx="25527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>
            <a:extLst>
              <a:ext uri="{FF2B5EF4-FFF2-40B4-BE49-F238E27FC236}">
                <a16:creationId xmlns:a16="http://schemas.microsoft.com/office/drawing/2014/main" id="{8081FE17-DB4E-4C9F-A0D7-4F77B4E71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94665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26720" imgH="101520" progId="Equation.3">
                  <p:embed/>
                </p:oleObj>
              </mc:Choice>
              <mc:Fallback>
                <p:oleObj name="Equation" r:id="rId50" imgW="126720" imgH="101520" progId="Equation.3">
                  <p:embed/>
                  <p:pic>
                    <p:nvPicPr>
                      <p:cNvPr id="33814" name="Object 22">
                        <a:extLst>
                          <a:ext uri="{FF2B5EF4-FFF2-40B4-BE49-F238E27FC236}">
                            <a16:creationId xmlns:a16="http://schemas.microsoft.com/office/drawing/2014/main" id="{8081FE17-DB4E-4C9F-A0D7-4F77B4E71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4665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>
            <a:extLst>
              <a:ext uri="{FF2B5EF4-FFF2-40B4-BE49-F238E27FC236}">
                <a16:creationId xmlns:a16="http://schemas.microsoft.com/office/drawing/2014/main" id="{85B1B52E-3D5B-48A8-A972-6E7B7A763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1201" y="1773239"/>
          <a:ext cx="3324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434960" imgH="431640" progId="Equation.DSMT4">
                  <p:embed/>
                </p:oleObj>
              </mc:Choice>
              <mc:Fallback>
                <p:oleObj name="Equation" r:id="rId52" imgW="1434960" imgH="431640" progId="Equation.DSMT4">
                  <p:embed/>
                  <p:pic>
                    <p:nvPicPr>
                      <p:cNvPr id="33816" name="Object 24">
                        <a:extLst>
                          <a:ext uri="{FF2B5EF4-FFF2-40B4-BE49-F238E27FC236}">
                            <a16:creationId xmlns:a16="http://schemas.microsoft.com/office/drawing/2014/main" id="{85B1B52E-3D5B-48A8-A972-6E7B7A763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1" y="1773239"/>
                        <a:ext cx="33242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00EAD2CD-524D-424A-899A-1501CAB4A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7164" y="5516563"/>
          <a:ext cx="1152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4" imgW="533160" imgH="419040" progId="Equation.3">
                  <p:embed/>
                </p:oleObj>
              </mc:Choice>
              <mc:Fallback>
                <p:oleObj name="公式" r:id="rId54" imgW="533160" imgH="419040" progId="Equation.3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:a16="http://schemas.microsoft.com/office/drawing/2014/main" id="{00EAD2CD-524D-424A-899A-1501CAB4A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5516563"/>
                        <a:ext cx="1152525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6BC72195-EB5C-4B65-B327-7120B1EA5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5516563"/>
          <a:ext cx="15351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711000" imgH="419040" progId="Equation.DSMT4">
                  <p:embed/>
                </p:oleObj>
              </mc:Choice>
              <mc:Fallback>
                <p:oleObj name="Equation" r:id="rId56" imgW="711000" imgH="419040" progId="Equation.DSMT4">
                  <p:embed/>
                  <p:pic>
                    <p:nvPicPr>
                      <p:cNvPr id="33819" name="Object 27">
                        <a:extLst>
                          <a:ext uri="{FF2B5EF4-FFF2-40B4-BE49-F238E27FC236}">
                            <a16:creationId xmlns:a16="http://schemas.microsoft.com/office/drawing/2014/main" id="{6BC72195-EB5C-4B65-B327-7120B1EA5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5516563"/>
                        <a:ext cx="1535113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07182414-F958-4258-8DDD-87A645D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89D0-4F71-48D9-82C0-8CE975670786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35916" name="Picture 76">
            <a:extLst>
              <a:ext uri="{FF2B5EF4-FFF2-40B4-BE49-F238E27FC236}">
                <a16:creationId xmlns:a16="http://schemas.microsoft.com/office/drawing/2014/main" id="{AF2CE07A-ACE0-4436-9E19-535331F68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50813"/>
            <a:ext cx="4400550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5A6FB4BD-7D7D-4452-B43A-D541810CE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6925" y="2611438"/>
          <a:ext cx="46291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228600" progId="Equation.DSMT4">
                  <p:embed/>
                </p:oleObj>
              </mc:Choice>
              <mc:Fallback>
                <p:oleObj name="Equation" r:id="rId3" imgW="2070000" imgH="228600" progId="Equation.DSMT4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5A6FB4BD-7D7D-4452-B43A-D541810CE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2611438"/>
                        <a:ext cx="46291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B27EB64F-317D-40AD-849A-0993DCFE7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3276" y="3255964"/>
          <a:ext cx="45386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1520" imgH="228600" progId="Equation.DSMT4">
                  <p:embed/>
                </p:oleObj>
              </mc:Choice>
              <mc:Fallback>
                <p:oleObj name="Equation" r:id="rId5" imgW="2171520" imgH="228600" progId="Equation.DSMT4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B27EB64F-317D-40AD-849A-0993DCFE7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6" y="3255964"/>
                        <a:ext cx="453866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339A0252-4F5E-4754-A5DC-3D49C6339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37114"/>
          <a:ext cx="3581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339A0252-4F5E-4754-A5DC-3D49C6339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37114"/>
                        <a:ext cx="358140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4361A9D7-C21D-45B9-8F42-1DBEFEC53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868863"/>
          <a:ext cx="35052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50960" imgH="393480" progId="Equation.DSMT4">
                  <p:embed/>
                </p:oleObj>
              </mc:Choice>
              <mc:Fallback>
                <p:oleObj name="Equation" r:id="rId9" imgW="1650960" imgH="393480" progId="Equation.DSMT4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4361A9D7-C21D-45B9-8F42-1DBEFEC53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68863"/>
                        <a:ext cx="35052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98F9912A-8C87-4602-A6E5-7B3760278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3725863"/>
          <a:ext cx="48958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61960" imgH="228600" progId="Equation.DSMT4">
                  <p:embed/>
                </p:oleObj>
              </mc:Choice>
              <mc:Fallback>
                <p:oleObj name="Equation" r:id="rId11" imgW="2361960" imgH="228600" progId="Equation.DSMT4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:a16="http://schemas.microsoft.com/office/drawing/2014/main" id="{98F9912A-8C87-4602-A6E5-7B3760278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725863"/>
                        <a:ext cx="48958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5ACB84E2-2F60-4E3A-89D7-A84EA87DF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4464" y="3744913"/>
          <a:ext cx="40655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55520" imgH="228600" progId="Equation.DSMT4">
                  <p:embed/>
                </p:oleObj>
              </mc:Choice>
              <mc:Fallback>
                <p:oleObj name="Equation" r:id="rId13" imgW="1955520" imgH="228600" progId="Equation.DSMT4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5ACB84E2-2F60-4E3A-89D7-A84EA87DF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4" y="3744913"/>
                        <a:ext cx="40655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64EAD90F-9380-4366-8375-B7042DE8A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4335463"/>
          <a:ext cx="3271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62040" imgH="228600" progId="Equation.DSMT4">
                  <p:embed/>
                </p:oleObj>
              </mc:Choice>
              <mc:Fallback>
                <p:oleObj name="Equation" r:id="rId15" imgW="1562040" imgH="228600" progId="Equation.DSMT4">
                  <p:embed/>
                  <p:pic>
                    <p:nvPicPr>
                      <p:cNvPr id="34830" name="Object 14">
                        <a:extLst>
                          <a:ext uri="{FF2B5EF4-FFF2-40B4-BE49-F238E27FC236}">
                            <a16:creationId xmlns:a16="http://schemas.microsoft.com/office/drawing/2014/main" id="{64EAD90F-9380-4366-8375-B7042DE8A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35463"/>
                        <a:ext cx="32718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29CB8FFF-4292-4DAE-AA8E-88C246509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8463" y="4191000"/>
          <a:ext cx="28495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58640" imgH="393480" progId="Equation.DSMT4">
                  <p:embed/>
                </p:oleObj>
              </mc:Choice>
              <mc:Fallback>
                <p:oleObj name="Equation" r:id="rId17" imgW="1358640" imgH="393480" progId="Equation.DSMT4">
                  <p:embed/>
                  <p:pic>
                    <p:nvPicPr>
                      <p:cNvPr id="34832" name="Object 16">
                        <a:extLst>
                          <a:ext uri="{FF2B5EF4-FFF2-40B4-BE49-F238E27FC236}">
                            <a16:creationId xmlns:a16="http://schemas.microsoft.com/office/drawing/2014/main" id="{29CB8FFF-4292-4DAE-AA8E-88C246509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191000"/>
                        <a:ext cx="2849562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Text Box 17">
            <a:extLst>
              <a:ext uri="{FF2B5EF4-FFF2-40B4-BE49-F238E27FC236}">
                <a16:creationId xmlns:a16="http://schemas.microsoft.com/office/drawing/2014/main" id="{66DA618C-C8C5-4A63-98A0-4F966E79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692151"/>
            <a:ext cx="3708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在</a:t>
            </a:r>
            <a:r>
              <a:rPr kumimoji="1" lang="zh-CN" altLang="en-US" sz="2800">
                <a:solidFill>
                  <a:srgbClr val="FF33CC"/>
                </a:solidFill>
                <a:latin typeface="Times New Roman" panose="02020603050405020304" pitchFamily="18" charset="0"/>
              </a:rPr>
              <a:t>△</a:t>
            </a:r>
            <a:r>
              <a:rPr kumimoji="1" lang="en-US" altLang="zh-CN" sz="2800" i="1">
                <a:solidFill>
                  <a:srgbClr val="FF33CC"/>
                </a:solidFill>
                <a:latin typeface="Times New Roman" panose="02020603050405020304" pitchFamily="18" charset="0"/>
              </a:rPr>
              <a:t>QMC</a:t>
            </a:r>
            <a:r>
              <a:rPr kumimoji="1" lang="zh-CN" altLang="en-US" sz="2800">
                <a:latin typeface="Times New Roman" panose="02020603050405020304" pitchFamily="18" charset="0"/>
              </a:rPr>
              <a:t>和</a:t>
            </a:r>
            <a:r>
              <a:rPr kumimoji="1"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△</a:t>
            </a:r>
            <a:r>
              <a:rPr kumimoji="1" lang="en-US" altLang="zh-CN" sz="2800" i="1">
                <a:solidFill>
                  <a:srgbClr val="3333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8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1" lang="en-US" altLang="zh-CN" sz="2800" i="1">
                <a:solidFill>
                  <a:srgbClr val="3333FF"/>
                </a:solidFill>
                <a:latin typeface="Times New Roman" panose="02020603050405020304" pitchFamily="18" charset="0"/>
              </a:rPr>
              <a:t>MC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中分别应用余弦公式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6D9E77F-97D7-4E3D-9E56-67E8F58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5B7B-CA08-44A5-92CF-B2F97D1945D2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EF47EC68-4996-49CD-B335-2513A332B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1174750"/>
          <a:ext cx="3581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393480" progId="Equation.DSMT4">
                  <p:embed/>
                </p:oleObj>
              </mc:Choice>
              <mc:Fallback>
                <p:oleObj name="Equation" r:id="rId2" imgW="1562040" imgH="393480" progId="Equation.DSMT4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EF47EC68-4996-49CD-B335-2513A332B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174750"/>
                        <a:ext cx="35814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FFA6B4A8-D802-43F4-8A7A-4E7D66185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2012951"/>
          <a:ext cx="3505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393480" progId="Equation.DSMT4">
                  <p:embed/>
                </p:oleObj>
              </mc:Choice>
              <mc:Fallback>
                <p:oleObj name="Equation" r:id="rId4" imgW="1650960" imgH="393480" progId="Equation.DSMT4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FFA6B4A8-D802-43F4-8A7A-4E7D66185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012951"/>
                        <a:ext cx="35052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D99E2BDD-3C8B-401B-BE54-BE54D21D4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1951" y="260351"/>
          <a:ext cx="11525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419040" progId="Equation.DSMT4">
                  <p:embed/>
                </p:oleObj>
              </mc:Choice>
              <mc:Fallback>
                <p:oleObj name="Equation" r:id="rId6" imgW="533160" imgH="419040" progId="Equation.DSMT4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D99E2BDD-3C8B-401B-BE54-BE54D21D4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1" y="260351"/>
                        <a:ext cx="11525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1D6B66F6-3F71-4D27-AF3A-A99420F78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3688" y="260351"/>
          <a:ext cx="15367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419040" progId="Equation.DSMT4">
                  <p:embed/>
                </p:oleObj>
              </mc:Choice>
              <mc:Fallback>
                <p:oleObj name="Equation" r:id="rId8" imgW="711000" imgH="419040" progId="Equation.DSMT4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1D6B66F6-3F71-4D27-AF3A-A99420F78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260351"/>
                        <a:ext cx="15367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E76E497E-961F-49E3-A4F2-3CD30EC83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3081338"/>
          <a:ext cx="26860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596880" progId="Equation.DSMT4">
                  <p:embed/>
                </p:oleObj>
              </mc:Choice>
              <mc:Fallback>
                <p:oleObj name="Equation" r:id="rId10" imgW="1384200" imgH="596880" progId="Equation.DSMT4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E76E497E-961F-49E3-A4F2-3CD30EC83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081338"/>
                        <a:ext cx="268605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B4BF7A1E-A0D7-469C-A1D8-3C0CCC12F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4614" y="3081338"/>
          <a:ext cx="25685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20480" imgH="596880" progId="Equation.DSMT4">
                  <p:embed/>
                </p:oleObj>
              </mc:Choice>
              <mc:Fallback>
                <p:oleObj name="Equation" r:id="rId12" imgW="1320480" imgH="596880" progId="Equation.DSMT4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B4BF7A1E-A0D7-469C-A1D8-3C0CCC12F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4" y="3081338"/>
                        <a:ext cx="256857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A6E179ED-85AD-4F32-A71F-EA9A13773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25" y="4375151"/>
          <a:ext cx="14287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1760" imgH="444240" progId="Equation.DSMT4">
                  <p:embed/>
                </p:oleObj>
              </mc:Choice>
              <mc:Fallback>
                <p:oleObj name="Equation" r:id="rId14" imgW="761760" imgH="444240" progId="Equation.DSMT4">
                  <p:embed/>
                  <p:pic>
                    <p:nvPicPr>
                      <p:cNvPr id="35851" name="Object 11">
                        <a:extLst>
                          <a:ext uri="{FF2B5EF4-FFF2-40B4-BE49-F238E27FC236}">
                            <a16:creationId xmlns:a16="http://schemas.microsoft.com/office/drawing/2014/main" id="{A6E179ED-85AD-4F32-A71F-EA9A13773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4375151"/>
                        <a:ext cx="142875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F1157FAC-81A1-40AD-9B60-A220FA23B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2714" y="4376738"/>
          <a:ext cx="13747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600" imgH="444240" progId="Equation.DSMT4">
                  <p:embed/>
                </p:oleObj>
              </mc:Choice>
              <mc:Fallback>
                <p:oleObj name="Equation" r:id="rId16" imgW="723600" imgH="444240" progId="Equation.DSMT4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F1157FAC-81A1-40AD-9B60-A220FA23B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4" y="4376738"/>
                        <a:ext cx="137477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6D3B163C-D39B-4DDB-B844-6DE1598EA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4405313"/>
          <a:ext cx="1473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393480" progId="Equation.DSMT4">
                  <p:embed/>
                </p:oleObj>
              </mc:Choice>
              <mc:Fallback>
                <p:oleObj name="Equation" r:id="rId18" imgW="723600" imgH="393480" progId="Equation.DSMT4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6D3B163C-D39B-4DDB-B844-6DE1598EA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4405313"/>
                        <a:ext cx="14732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8B23F23E-CCDF-4B4A-83E9-FBAE913AE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738" y="4400551"/>
          <a:ext cx="1454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9160" imgH="419040" progId="Equation.DSMT4">
                  <p:embed/>
                </p:oleObj>
              </mc:Choice>
              <mc:Fallback>
                <p:oleObj name="Equation" r:id="rId20" imgW="749160" imgH="419040" progId="Equation.DSMT4">
                  <p:embed/>
                  <p:pic>
                    <p:nvPicPr>
                      <p:cNvPr id="35857" name="Object 17">
                        <a:extLst>
                          <a:ext uri="{FF2B5EF4-FFF2-40B4-BE49-F238E27FC236}">
                            <a16:creationId xmlns:a16="http://schemas.microsoft.com/office/drawing/2014/main" id="{8B23F23E-CCDF-4B4A-83E9-FBAE913AE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4400551"/>
                        <a:ext cx="14541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>
            <a:extLst>
              <a:ext uri="{FF2B5EF4-FFF2-40B4-BE49-F238E27FC236}">
                <a16:creationId xmlns:a16="http://schemas.microsoft.com/office/drawing/2014/main" id="{A55483E8-9380-421A-B6D4-8A7C05085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5" y="4395789"/>
          <a:ext cx="12890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98400" imgH="419040" progId="Equation.DSMT4">
                  <p:embed/>
                </p:oleObj>
              </mc:Choice>
              <mc:Fallback>
                <p:oleObj name="Equation" r:id="rId22" imgW="698400" imgH="419040" progId="Equation.DSMT4">
                  <p:embed/>
                  <p:pic>
                    <p:nvPicPr>
                      <p:cNvPr id="35859" name="Object 19">
                        <a:extLst>
                          <a:ext uri="{FF2B5EF4-FFF2-40B4-BE49-F238E27FC236}">
                            <a16:creationId xmlns:a16="http://schemas.microsoft.com/office/drawing/2014/main" id="{A55483E8-9380-421A-B6D4-8A7C05085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4395789"/>
                        <a:ext cx="128905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Text Box 21">
            <a:extLst>
              <a:ext uri="{FF2B5EF4-FFF2-40B4-BE49-F238E27FC236}">
                <a16:creationId xmlns:a16="http://schemas.microsoft.com/office/drawing/2014/main" id="{7B9F8185-A16E-4F23-B000-5502593B3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445125"/>
            <a:ext cx="8218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</a:rPr>
              <a:t>φ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不同，</a:t>
            </a:r>
            <a:r>
              <a:rPr kumimoji="1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不同，即从</a:t>
            </a:r>
            <a:r>
              <a:rPr kumimoji="1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</a:rPr>
              <a:t>Q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点发出的同心光束不能保持同心性</a:t>
            </a:r>
          </a:p>
        </p:txBody>
      </p:sp>
      <p:pic>
        <p:nvPicPr>
          <p:cNvPr id="38992" name="Picture 80">
            <a:extLst>
              <a:ext uri="{FF2B5EF4-FFF2-40B4-BE49-F238E27FC236}">
                <a16:creationId xmlns:a16="http://schemas.microsoft.com/office/drawing/2014/main" id="{79CF8144-CB81-4F89-A6E3-79D48331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84176"/>
            <a:ext cx="4400550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E8567640-C874-4D25-B700-F609AF6F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304A-82F2-4322-84A8-EC351DE6A762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90220" name="Picture 1132">
            <a:extLst>
              <a:ext uri="{FF2B5EF4-FFF2-40B4-BE49-F238E27FC236}">
                <a16:creationId xmlns:a16="http://schemas.microsoft.com/office/drawing/2014/main" id="{FD6E52F0-129D-41B6-8BB9-2AC30917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574675"/>
            <a:ext cx="30353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928EE636-CE8F-477A-8A1B-6148471F5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61939"/>
            <a:ext cx="7772400" cy="115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欲使折射光线保持同心性，必须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满足近轴（傍轴）条件</a:t>
            </a:r>
            <a:endParaRPr lang="zh-CN" altLang="en-US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EF3C3BD7-0971-4B85-B062-4E1DED823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148590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EF3C3BD7-0971-4B85-B062-4E1DED823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485900"/>
                        <a:ext cx="784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E7F39ACA-A358-474B-A0C8-4627BDA3A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1" y="1268414"/>
          <a:ext cx="13827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393480" progId="Equation.DSMT4">
                  <p:embed/>
                </p:oleObj>
              </mc:Choice>
              <mc:Fallback>
                <p:oleObj name="Equation" r:id="rId5" imgW="660240" imgH="393480" progId="Equation.DSMT4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:a16="http://schemas.microsoft.com/office/drawing/2014/main" id="{E7F39ACA-A358-474B-A0C8-4627BDA3A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1" y="1268414"/>
                        <a:ext cx="1382713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A0F9BE0B-8CF3-4146-910C-2BE2DBF85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097213"/>
          <a:ext cx="3048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440" imgH="393480" progId="Equation.DSMT4">
                  <p:embed/>
                </p:oleObj>
              </mc:Choice>
              <mc:Fallback>
                <p:oleObj name="Equation" r:id="rId7" imgW="1333440" imgH="393480" progId="Equation.DSMT4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A0F9BE0B-8CF3-4146-910C-2BE2DBF85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097213"/>
                        <a:ext cx="30480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20EA504B-764E-40DB-B8A2-D64F1A54B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2070101"/>
          <a:ext cx="1524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12447" imgH="457002" progId="Equation.3">
                  <p:embed/>
                </p:oleObj>
              </mc:Choice>
              <mc:Fallback>
                <p:oleObj r:id="rId9" imgW="812447" imgH="457002" progId="Equation.3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:a16="http://schemas.microsoft.com/office/drawing/2014/main" id="{20EA504B-764E-40DB-B8A2-D64F1A54B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2070101"/>
                        <a:ext cx="15240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F7F76E88-7444-4B0F-B8C4-12E9CC00B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2070101"/>
          <a:ext cx="1447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62000" imgH="457200" progId="Equation.3">
                  <p:embed/>
                </p:oleObj>
              </mc:Choice>
              <mc:Fallback>
                <p:oleObj r:id="rId11" imgW="762000" imgH="457200" progId="Equation.3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:a16="http://schemas.microsoft.com/office/drawing/2014/main" id="{F7F76E88-7444-4B0F-B8C4-12E9CC00B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2070101"/>
                        <a:ext cx="14478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6A51B485-99CC-4921-B7E3-87AB7B3A6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2111376"/>
          <a:ext cx="1473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23600" imgH="393480" progId="Equation.DSMT4">
                  <p:embed/>
                </p:oleObj>
              </mc:Choice>
              <mc:Fallback>
                <p:oleObj name="Equation" r:id="rId13" imgW="723600" imgH="393480" progId="Equation.DSMT4">
                  <p:embed/>
                  <p:pic>
                    <p:nvPicPr>
                      <p:cNvPr id="37900" name="Object 12">
                        <a:extLst>
                          <a:ext uri="{FF2B5EF4-FFF2-40B4-BE49-F238E27FC236}">
                            <a16:creationId xmlns:a16="http://schemas.microsoft.com/office/drawing/2014/main" id="{6A51B485-99CC-4921-B7E3-87AB7B3A6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111376"/>
                        <a:ext cx="14732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E535B38D-8D8C-4716-8A81-AB363597E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0713" y="2106614"/>
          <a:ext cx="14525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9160" imgH="419040" progId="Equation.DSMT4">
                  <p:embed/>
                </p:oleObj>
              </mc:Choice>
              <mc:Fallback>
                <p:oleObj name="Equation" r:id="rId15" imgW="749160" imgH="419040" progId="Equation.DSMT4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E535B38D-8D8C-4716-8A81-AB363597E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2106614"/>
                        <a:ext cx="14525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0A93F59C-92BB-4AEA-ABD1-3A7C2CC31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5" y="2103438"/>
          <a:ext cx="12890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98400" imgH="419040" progId="Equation.DSMT4">
                  <p:embed/>
                </p:oleObj>
              </mc:Choice>
              <mc:Fallback>
                <p:oleObj name="Equation" r:id="rId17" imgW="698400" imgH="419040" progId="Equation.DSMT4">
                  <p:embed/>
                  <p:pic>
                    <p:nvPicPr>
                      <p:cNvPr id="37902" name="Object 14">
                        <a:extLst>
                          <a:ext uri="{FF2B5EF4-FFF2-40B4-BE49-F238E27FC236}">
                            <a16:creationId xmlns:a16="http://schemas.microsoft.com/office/drawing/2014/main" id="{0A93F59C-92BB-4AEA-ABD1-3A7C2CC31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2103438"/>
                        <a:ext cx="12890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A524138A-7925-4AE6-BF74-F23F0E6CD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6925" y="3048001"/>
          <a:ext cx="22621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27000" imgH="393480" progId="Equation.DSMT4">
                  <p:embed/>
                </p:oleObj>
              </mc:Choice>
              <mc:Fallback>
                <p:oleObj name="Equation" r:id="rId19" imgW="927000" imgH="393480" progId="Equation.DSMT4">
                  <p:embed/>
                  <p:pic>
                    <p:nvPicPr>
                      <p:cNvPr id="37903" name="Object 15">
                        <a:extLst>
                          <a:ext uri="{FF2B5EF4-FFF2-40B4-BE49-F238E27FC236}">
                            <a16:creationId xmlns:a16="http://schemas.microsoft.com/office/drawing/2014/main" id="{A524138A-7925-4AE6-BF74-F23F0E6CD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048001"/>
                        <a:ext cx="2262188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2CC7AA33-FCB9-449F-B7AD-20D00606B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5950" y="4005264"/>
          <a:ext cx="1397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60240" imgH="393480" progId="Equation.DSMT4">
                  <p:embed/>
                </p:oleObj>
              </mc:Choice>
              <mc:Fallback>
                <p:oleObj name="Equation" r:id="rId21" imgW="660240" imgH="393480" progId="Equation.DSMT4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2CC7AA33-FCB9-449F-B7AD-20D00606B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4005264"/>
                        <a:ext cx="13970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Text Box 19">
            <a:extLst>
              <a:ext uri="{FF2B5EF4-FFF2-40B4-BE49-F238E27FC236}">
                <a16:creationId xmlns:a16="http://schemas.microsoft.com/office/drawing/2014/main" id="{5E8A94B3-B116-46C7-BB17-8CC2ECDF2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4" y="4130675"/>
            <a:ext cx="386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折射球面的</a:t>
            </a:r>
            <a:r>
              <a:rPr kumimoji="1"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光焦度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0158" name="Rectangle 1070">
            <a:extLst>
              <a:ext uri="{FF2B5EF4-FFF2-40B4-BE49-F238E27FC236}">
                <a16:creationId xmlns:a16="http://schemas.microsoft.com/office/drawing/2014/main" id="{1F8C3B1C-FA35-4D3B-8E63-06A91B12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724401"/>
            <a:ext cx="19431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90159" name="Object 1071">
            <a:extLst>
              <a:ext uri="{FF2B5EF4-FFF2-40B4-BE49-F238E27FC236}">
                <a16:creationId xmlns:a16="http://schemas.microsoft.com/office/drawing/2014/main" id="{E02D5019-27AB-4F36-AD65-AF88CEF4D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4873625"/>
          <a:ext cx="9350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80880" imgH="126720" progId="Equation.DSMT4">
                  <p:embed/>
                </p:oleObj>
              </mc:Choice>
              <mc:Fallback>
                <p:oleObj name="Equation" r:id="rId23" imgW="380880" imgH="126720" progId="Equation.DSMT4">
                  <p:embed/>
                  <p:pic>
                    <p:nvPicPr>
                      <p:cNvPr id="90159" name="Object 1071">
                        <a:extLst>
                          <a:ext uri="{FF2B5EF4-FFF2-40B4-BE49-F238E27FC236}">
                            <a16:creationId xmlns:a16="http://schemas.microsoft.com/office/drawing/2014/main" id="{E02D5019-27AB-4F36-AD65-AF88CEF4D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873625"/>
                        <a:ext cx="9350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60" name="Object 1072">
            <a:extLst>
              <a:ext uri="{FF2B5EF4-FFF2-40B4-BE49-F238E27FC236}">
                <a16:creationId xmlns:a16="http://schemas.microsoft.com/office/drawing/2014/main" id="{1EE4D768-21A0-4180-BC1A-FFDB54DD8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2763" y="4752975"/>
          <a:ext cx="1223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90160" name="Object 1072">
                        <a:extLst>
                          <a:ext uri="{FF2B5EF4-FFF2-40B4-BE49-F238E27FC236}">
                            <a16:creationId xmlns:a16="http://schemas.microsoft.com/office/drawing/2014/main" id="{1EE4D768-21A0-4180-BC1A-FFDB54DD8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4752975"/>
                        <a:ext cx="1223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61" name="Object 1073">
            <a:extLst>
              <a:ext uri="{FF2B5EF4-FFF2-40B4-BE49-F238E27FC236}">
                <a16:creationId xmlns:a16="http://schemas.microsoft.com/office/drawing/2014/main" id="{DA039FBB-252D-4CBC-951C-ED49054A5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5334000"/>
          <a:ext cx="9477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177480" progId="Equation.DSMT4">
                  <p:embed/>
                </p:oleObj>
              </mc:Choice>
              <mc:Fallback>
                <p:oleObj name="Equation" r:id="rId27" imgW="393480" imgH="177480" progId="Equation.DSMT4">
                  <p:embed/>
                  <p:pic>
                    <p:nvPicPr>
                      <p:cNvPr id="90161" name="Object 1073">
                        <a:extLst>
                          <a:ext uri="{FF2B5EF4-FFF2-40B4-BE49-F238E27FC236}">
                            <a16:creationId xmlns:a16="http://schemas.microsoft.com/office/drawing/2014/main" id="{DA039FBB-252D-4CBC-951C-ED49054A5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34000"/>
                        <a:ext cx="9477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62" name="Text Box 1074">
            <a:extLst>
              <a:ext uri="{FF2B5EF4-FFF2-40B4-BE49-F238E27FC236}">
                <a16:creationId xmlns:a16="http://schemas.microsoft.com/office/drawing/2014/main" id="{B72514CE-2196-44FF-8A5E-FFC57C4E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262564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没有意义</a:t>
            </a:r>
          </a:p>
        </p:txBody>
      </p:sp>
      <p:graphicFrame>
        <p:nvGraphicFramePr>
          <p:cNvPr id="90163" name="Object 1075">
            <a:extLst>
              <a:ext uri="{FF2B5EF4-FFF2-40B4-BE49-F238E27FC236}">
                <a16:creationId xmlns:a16="http://schemas.microsoft.com/office/drawing/2014/main" id="{82E5A4FF-1791-460A-9368-4AEE478B6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8" y="5334000"/>
          <a:ext cx="11604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82400" imgH="177480" progId="Equation.DSMT4">
                  <p:embed/>
                </p:oleObj>
              </mc:Choice>
              <mc:Fallback>
                <p:oleObj name="Equation" r:id="rId29" imgW="482400" imgH="177480" progId="Equation.DSMT4">
                  <p:embed/>
                  <p:pic>
                    <p:nvPicPr>
                      <p:cNvPr id="90163" name="Object 1075">
                        <a:extLst>
                          <a:ext uri="{FF2B5EF4-FFF2-40B4-BE49-F238E27FC236}">
                            <a16:creationId xmlns:a16="http://schemas.microsoft.com/office/drawing/2014/main" id="{82E5A4FF-1791-460A-9368-4AEE478B6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5334000"/>
                        <a:ext cx="11604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64" name="Rectangle 1076">
            <a:extLst>
              <a:ext uri="{FF2B5EF4-FFF2-40B4-BE49-F238E27FC236}">
                <a16:creationId xmlns:a16="http://schemas.microsoft.com/office/drawing/2014/main" id="{32AB576A-246C-44AD-8578-8DE20FE2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5262564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只有</a:t>
            </a:r>
          </a:p>
        </p:txBody>
      </p:sp>
      <p:sp>
        <p:nvSpPr>
          <p:cNvPr id="90165" name="Text Box 1077">
            <a:extLst>
              <a:ext uri="{FF2B5EF4-FFF2-40B4-BE49-F238E27FC236}">
                <a16:creationId xmlns:a16="http://schemas.microsoft.com/office/drawing/2014/main" id="{F0E7420B-7ADA-40CF-BFEF-FE995E87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26732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这就是</a:t>
            </a:r>
            <a:r>
              <a:rPr lang="zh-CN" altLang="en-US" sz="3200" b="1">
                <a:solidFill>
                  <a:srgbClr val="009900"/>
                </a:solidFill>
                <a:ea typeface="华文新魏" panose="02010800040101010101" pitchFamily="2" charset="-122"/>
              </a:rPr>
              <a:t>平面镜</a:t>
            </a:r>
          </a:p>
        </p:txBody>
      </p:sp>
      <p:sp>
        <p:nvSpPr>
          <p:cNvPr id="90221" name="Text Box 1133">
            <a:extLst>
              <a:ext uri="{FF2B5EF4-FFF2-40B4-BE49-F238E27FC236}">
                <a16:creationId xmlns:a16="http://schemas.microsoft.com/office/drawing/2014/main" id="{7B5F2884-D1DB-4A05-B5D9-5980FD3D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3209926"/>
            <a:ext cx="10024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6600"/>
                </a:solidFill>
                <a:ea typeface="楷体_GB2312" pitchFamily="49" charset="-122"/>
              </a:rPr>
              <a:t>取＋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9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7" grpId="0"/>
      <p:bldP spid="90158" grpId="0" build="p"/>
      <p:bldP spid="90162" grpId="0"/>
      <p:bldP spid="90164" grpId="0"/>
      <p:bldP spid="90165" grpId="0"/>
      <p:bldP spid="902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>
            <a:extLst>
              <a:ext uri="{FF2B5EF4-FFF2-40B4-BE49-F238E27FC236}">
                <a16:creationId xmlns:a16="http://schemas.microsoft.com/office/drawing/2014/main" id="{E6D217D4-3E63-420E-9289-95285116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E0CB-FA2E-4CE1-8FD6-4CB318EC919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E6EB7C51-12E9-460E-8E2D-ECD1665A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1287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平行光入射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2501C087-BB6D-425C-9CA5-9F7E6DD1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971800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像方焦距</a:t>
            </a:r>
            <a:r>
              <a:rPr kumimoji="1" lang="zh-CN" altLang="en-US" sz="3200">
                <a:latin typeface="宋体" panose="02010600030101010101" pitchFamily="2" charset="-122"/>
              </a:rPr>
              <a:t>，像点</a:t>
            </a:r>
            <a:r>
              <a:rPr kumimoji="1" lang="en-US" altLang="zh-CN" sz="3200" i="1">
                <a:latin typeface="Times New Roman" panose="02020603050405020304" pitchFamily="18" charset="0"/>
              </a:rPr>
              <a:t>Q′</a:t>
            </a:r>
            <a:r>
              <a:rPr kumimoji="1" lang="zh-CN" altLang="en-US" sz="3200">
                <a:latin typeface="宋体" panose="02010600030101010101" pitchFamily="2" charset="-122"/>
              </a:rPr>
              <a:t>所在位置为</a:t>
            </a: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像方焦点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C7BAC31C-EF13-4798-A9F9-20E06582A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0075" y="1484313"/>
          <a:ext cx="1181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139680" progId="Equation.3">
                  <p:embed/>
                </p:oleObj>
              </mc:Choice>
              <mc:Fallback>
                <p:oleObj name="Equation" r:id="rId2" imgW="380880" imgH="139680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C7BAC31C-EF13-4798-A9F9-20E06582A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1484313"/>
                        <a:ext cx="11811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87239B30-0E88-438F-943E-6F67D35CB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1916113"/>
          <a:ext cx="3403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393480" progId="Equation.DSMT4">
                  <p:embed/>
                </p:oleObj>
              </mc:Choice>
              <mc:Fallback>
                <p:oleObj name="Equation" r:id="rId4" imgW="1231560" imgH="39348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87239B30-0E88-438F-943E-6F67D35CB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916113"/>
                        <a:ext cx="3403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258A1FD0-A1EA-436C-879B-FB0A73481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32783"/>
              </p:ext>
            </p:extLst>
          </p:nvPr>
        </p:nvGraphicFramePr>
        <p:xfrm>
          <a:off x="3507408" y="129381"/>
          <a:ext cx="28082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65200" imgH="393700" progId="Equation.3">
                  <p:embed/>
                </p:oleObj>
              </mc:Choice>
              <mc:Fallback>
                <p:oleObj r:id="rId6" imgW="965200" imgH="393700" progId="Equation.3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:a16="http://schemas.microsoft.com/office/drawing/2014/main" id="{258A1FD0-A1EA-436C-879B-FB0A73481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408" y="129381"/>
                        <a:ext cx="2808288" cy="1143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5B834996-0955-49BA-ACAB-849DA20B6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3541714"/>
          <a:ext cx="12398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8918" imgH="177723" progId="Equation.3">
                  <p:embed/>
                </p:oleObj>
              </mc:Choice>
              <mc:Fallback>
                <p:oleObj r:id="rId8" imgW="418918" imgH="177723" progId="Equation.3">
                  <p:embed/>
                  <p:pic>
                    <p:nvPicPr>
                      <p:cNvPr id="38921" name="Object 9">
                        <a:extLst>
                          <a:ext uri="{FF2B5EF4-FFF2-40B4-BE49-F238E27FC236}">
                            <a16:creationId xmlns:a16="http://schemas.microsoft.com/office/drawing/2014/main" id="{5B834996-0955-49BA-ACAB-849DA20B6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1714"/>
                        <a:ext cx="123983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2765F036-765A-41DD-93C1-E2C86171F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4005264"/>
          <a:ext cx="33115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8200" imgH="393480" progId="Equation.DSMT4">
                  <p:embed/>
                </p:oleObj>
              </mc:Choice>
              <mc:Fallback>
                <p:oleObj name="Equation" r:id="rId10" imgW="1168200" imgH="393480" progId="Equation.DSMT4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2765F036-765A-41DD-93C1-E2C86171F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005264"/>
                        <a:ext cx="331152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>
            <a:extLst>
              <a:ext uri="{FF2B5EF4-FFF2-40B4-BE49-F238E27FC236}">
                <a16:creationId xmlns:a16="http://schemas.microsoft.com/office/drawing/2014/main" id="{C17DD382-EFA4-4F78-8CD8-81D5C960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581400"/>
            <a:ext cx="3313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折射光为平行光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1FDD7CD4-0C62-4D29-B566-6A4FDBCC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084764"/>
            <a:ext cx="7272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物方焦距</a:t>
            </a:r>
            <a:r>
              <a:rPr kumimoji="1" lang="zh-CN" altLang="en-US" sz="3200">
                <a:latin typeface="宋体" panose="02010600030101010101" pitchFamily="2" charset="-122"/>
              </a:rPr>
              <a:t>，物点</a:t>
            </a:r>
            <a:r>
              <a:rPr kumimoji="1" lang="en-US" altLang="zh-CN" sz="3200" i="1">
                <a:latin typeface="Times New Roman" panose="02020603050405020304" pitchFamily="18" charset="0"/>
              </a:rPr>
              <a:t>Q</a:t>
            </a:r>
            <a:r>
              <a:rPr kumimoji="1" lang="zh-CN" altLang="en-US" sz="3200">
                <a:latin typeface="宋体" panose="02010600030101010101" pitchFamily="2" charset="-122"/>
              </a:rPr>
              <a:t>所在位置为</a:t>
            </a: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物方焦点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8927" name="Object 15">
            <a:extLst>
              <a:ext uri="{FF2B5EF4-FFF2-40B4-BE49-F238E27FC236}">
                <a16:creationId xmlns:a16="http://schemas.microsoft.com/office/drawing/2014/main" id="{795FC7B8-6342-47A1-A796-2580CA7D7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172636"/>
              </p:ext>
            </p:extLst>
          </p:nvPr>
        </p:nvGraphicFramePr>
        <p:xfrm>
          <a:off x="3429000" y="5664201"/>
          <a:ext cx="20193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393480" progId="Equation.DSMT4">
                  <p:embed/>
                </p:oleObj>
              </mc:Choice>
              <mc:Fallback>
                <p:oleObj name="Equation" r:id="rId12" imgW="672840" imgH="393480" progId="Equation.DSMT4">
                  <p:embed/>
                  <p:pic>
                    <p:nvPicPr>
                      <p:cNvPr id="38927" name="Object 15">
                        <a:extLst>
                          <a:ext uri="{FF2B5EF4-FFF2-40B4-BE49-F238E27FC236}">
                            <a16:creationId xmlns:a16="http://schemas.microsoft.com/office/drawing/2014/main" id="{795FC7B8-6342-47A1-A796-2580CA7D7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64201"/>
                        <a:ext cx="2019300" cy="11668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Text Box 17">
            <a:extLst>
              <a:ext uri="{FF2B5EF4-FFF2-40B4-BE49-F238E27FC236}">
                <a16:creationId xmlns:a16="http://schemas.microsoft.com/office/drawing/2014/main" id="{13729CA2-606F-40AF-A7A7-117D6553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870" y="5871547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Gauss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公式 </a:t>
            </a:r>
          </a:p>
        </p:txBody>
      </p:sp>
      <p:grpSp>
        <p:nvGrpSpPr>
          <p:cNvPr id="58414" name="Group 46">
            <a:extLst>
              <a:ext uri="{FF2B5EF4-FFF2-40B4-BE49-F238E27FC236}">
                <a16:creationId xmlns:a16="http://schemas.microsoft.com/office/drawing/2014/main" id="{F150CEEA-B07B-45E5-8E61-EBFF36DD3549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1052514"/>
            <a:ext cx="3527425" cy="1665287"/>
            <a:chOff x="567" y="1344"/>
            <a:chExt cx="4354" cy="2056"/>
          </a:xfrm>
        </p:grpSpPr>
        <p:sp>
          <p:nvSpPr>
            <p:cNvPr id="58394" name="Arc 26">
              <a:extLst>
                <a:ext uri="{FF2B5EF4-FFF2-40B4-BE49-F238E27FC236}">
                  <a16:creationId xmlns:a16="http://schemas.microsoft.com/office/drawing/2014/main" id="{0D9E1FC1-17A4-4402-9913-8CEF828ED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447"/>
              <a:ext cx="1648" cy="1953"/>
            </a:xfrm>
            <a:custGeom>
              <a:avLst/>
              <a:gdLst>
                <a:gd name="G0" fmla="+- 21600 0 0"/>
                <a:gd name="G1" fmla="+- 12849 0 0"/>
                <a:gd name="G2" fmla="+- 21600 0 0"/>
                <a:gd name="T0" fmla="*/ 4160 w 21600"/>
                <a:gd name="T1" fmla="*/ 25593 h 25593"/>
                <a:gd name="T2" fmla="*/ 4237 w 21600"/>
                <a:gd name="T3" fmla="*/ 0 h 25593"/>
                <a:gd name="T4" fmla="*/ 21600 w 21600"/>
                <a:gd name="T5" fmla="*/ 12849 h 25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593" fill="none" extrusionOk="0">
                  <a:moveTo>
                    <a:pt x="4160" y="25592"/>
                  </a:moveTo>
                  <a:cubicBezTo>
                    <a:pt x="1456" y="21893"/>
                    <a:pt x="0" y="17430"/>
                    <a:pt x="0" y="12849"/>
                  </a:cubicBezTo>
                  <a:cubicBezTo>
                    <a:pt x="0" y="8222"/>
                    <a:pt x="1485" y="3718"/>
                    <a:pt x="4237" y="0"/>
                  </a:cubicBezTo>
                </a:path>
                <a:path w="21600" h="25593" stroke="0" extrusionOk="0">
                  <a:moveTo>
                    <a:pt x="4160" y="25592"/>
                  </a:moveTo>
                  <a:cubicBezTo>
                    <a:pt x="1456" y="21893"/>
                    <a:pt x="0" y="17430"/>
                    <a:pt x="0" y="12849"/>
                  </a:cubicBezTo>
                  <a:cubicBezTo>
                    <a:pt x="0" y="8222"/>
                    <a:pt x="1485" y="3718"/>
                    <a:pt x="4237" y="0"/>
                  </a:cubicBezTo>
                  <a:lnTo>
                    <a:pt x="21600" y="1284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id="{034D989F-68E2-4EA0-8AD9-05F2F972D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432"/>
              <a:ext cx="4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Line 28">
              <a:extLst>
                <a:ext uri="{FF2B5EF4-FFF2-40B4-BE49-F238E27FC236}">
                  <a16:creationId xmlns:a16="http://schemas.microsoft.com/office/drawing/2014/main" id="{25BB583A-EE2F-42CB-992C-D3B2E4557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8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Line 29">
              <a:extLst>
                <a:ext uri="{FF2B5EF4-FFF2-40B4-BE49-F238E27FC236}">
                  <a16:creationId xmlns:a16="http://schemas.microsoft.com/office/drawing/2014/main" id="{E2EACBE0-1938-4070-BC14-6D29A1642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888"/>
              <a:ext cx="254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Line 30">
              <a:extLst>
                <a:ext uri="{FF2B5EF4-FFF2-40B4-BE49-F238E27FC236}">
                  <a16:creationId xmlns:a16="http://schemas.microsoft.com/office/drawing/2014/main" id="{C285B296-341F-4D52-9329-DEE4B8525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160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9" name="Line 31">
              <a:extLst>
                <a:ext uri="{FF2B5EF4-FFF2-40B4-BE49-F238E27FC236}">
                  <a16:creationId xmlns:a16="http://schemas.microsoft.com/office/drawing/2014/main" id="{B7299D4A-2FE5-40C0-91EB-7FCBC2995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160"/>
              <a:ext cx="2812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Line 32">
              <a:extLst>
                <a:ext uri="{FF2B5EF4-FFF2-40B4-BE49-F238E27FC236}">
                  <a16:creationId xmlns:a16="http://schemas.microsoft.com/office/drawing/2014/main" id="{9F713171-656D-43EF-8D3D-09939FB92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88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1" name="Line 33">
              <a:extLst>
                <a:ext uri="{FF2B5EF4-FFF2-40B4-BE49-F238E27FC236}">
                  <a16:creationId xmlns:a16="http://schemas.microsoft.com/office/drawing/2014/main" id="{9A99933D-329E-4DDA-BF91-BCF903891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16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2" name="Line 34">
              <a:extLst>
                <a:ext uri="{FF2B5EF4-FFF2-40B4-BE49-F238E27FC236}">
                  <a16:creationId xmlns:a16="http://schemas.microsoft.com/office/drawing/2014/main" id="{D3770360-CC65-4A2E-98D5-A18D64E7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024"/>
              <a:ext cx="45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4E0613C5-3E75-4EF0-902E-9AF4FC5F6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205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4" name="Line 36">
              <a:extLst>
                <a:ext uri="{FF2B5EF4-FFF2-40B4-BE49-F238E27FC236}">
                  <a16:creationId xmlns:a16="http://schemas.microsoft.com/office/drawing/2014/main" id="{0B04DEED-3F5E-4B48-9F8B-E149982B7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881233BB-E6C2-4466-9B54-A48C18B1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6" name="Line 38">
              <a:extLst>
                <a:ext uri="{FF2B5EF4-FFF2-40B4-BE49-F238E27FC236}">
                  <a16:creationId xmlns:a16="http://schemas.microsoft.com/office/drawing/2014/main" id="{9A520925-944C-40B5-B167-C0B33798E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158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407" name="Object 39">
              <a:extLst>
                <a:ext uri="{FF2B5EF4-FFF2-40B4-BE49-F238E27FC236}">
                  <a16:creationId xmlns:a16="http://schemas.microsoft.com/office/drawing/2014/main" id="{DFB97FA1-34DD-4068-9BC4-1E8171B76F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2387"/>
            <a:ext cx="34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77480" progId="Equation.DSMT4">
                    <p:embed/>
                  </p:oleObj>
                </mc:Choice>
                <mc:Fallback>
                  <p:oleObj name="Equation" r:id="rId14" imgW="152280" imgH="177480" progId="Equation.DSMT4">
                    <p:embed/>
                    <p:pic>
                      <p:nvPicPr>
                        <p:cNvPr id="58407" name="Object 39">
                          <a:extLst>
                            <a:ext uri="{FF2B5EF4-FFF2-40B4-BE49-F238E27FC236}">
                              <a16:creationId xmlns:a16="http://schemas.microsoft.com/office/drawing/2014/main" id="{DFB97FA1-34DD-4068-9BC4-1E8171B76F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2387"/>
                          <a:ext cx="34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8" name="Object 40">
              <a:extLst>
                <a:ext uri="{FF2B5EF4-FFF2-40B4-BE49-F238E27FC236}">
                  <a16:creationId xmlns:a16="http://schemas.microsoft.com/office/drawing/2014/main" id="{556ED687-FD84-454C-8112-20997AC2E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387"/>
            <a:ext cx="43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03040" progId="Equation.DSMT4">
                    <p:embed/>
                  </p:oleObj>
                </mc:Choice>
                <mc:Fallback>
                  <p:oleObj name="Equation" r:id="rId16" imgW="190440" imgH="203040" progId="Equation.DSMT4">
                    <p:embed/>
                    <p:pic>
                      <p:nvPicPr>
                        <p:cNvPr id="58408" name="Object 40">
                          <a:extLst>
                            <a:ext uri="{FF2B5EF4-FFF2-40B4-BE49-F238E27FC236}">
                              <a16:creationId xmlns:a16="http://schemas.microsoft.com/office/drawing/2014/main" id="{556ED687-FD84-454C-8112-20997AC2E6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87"/>
                          <a:ext cx="43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9" name="Object 41">
              <a:extLst>
                <a:ext uri="{FF2B5EF4-FFF2-40B4-BE49-F238E27FC236}">
                  <a16:creationId xmlns:a16="http://schemas.microsoft.com/office/drawing/2014/main" id="{221C8ECE-DB3C-469F-8EE1-9D644EF76A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2" y="2736"/>
            <a:ext cx="43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203040" progId="Equation.DSMT4">
                    <p:embed/>
                  </p:oleObj>
                </mc:Choice>
                <mc:Fallback>
                  <p:oleObj name="Equation" r:id="rId18" imgW="190440" imgH="203040" progId="Equation.DSMT4">
                    <p:embed/>
                    <p:pic>
                      <p:nvPicPr>
                        <p:cNvPr id="58409" name="Object 41">
                          <a:extLst>
                            <a:ext uri="{FF2B5EF4-FFF2-40B4-BE49-F238E27FC236}">
                              <a16:creationId xmlns:a16="http://schemas.microsoft.com/office/drawing/2014/main" id="{221C8ECE-DB3C-469F-8EE1-9D644EF76A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736"/>
                          <a:ext cx="43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0" name="Object 42">
              <a:extLst>
                <a:ext uri="{FF2B5EF4-FFF2-40B4-BE49-F238E27FC236}">
                  <a16:creationId xmlns:a16="http://schemas.microsoft.com/office/drawing/2014/main" id="{B0161198-EA35-4DEF-8E7B-FB857E292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434"/>
            <a:ext cx="29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58410" name="Object 42">
                          <a:extLst>
                            <a:ext uri="{FF2B5EF4-FFF2-40B4-BE49-F238E27FC236}">
                              <a16:creationId xmlns:a16="http://schemas.microsoft.com/office/drawing/2014/main" id="{B0161198-EA35-4DEF-8E7B-FB857E2926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434"/>
                          <a:ext cx="291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1" name="Object 43">
              <a:extLst>
                <a:ext uri="{FF2B5EF4-FFF2-40B4-BE49-F238E27FC236}">
                  <a16:creationId xmlns:a16="http://schemas.microsoft.com/office/drawing/2014/main" id="{F3240FBA-4FE5-4EC2-AAEC-1BBE855BC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44"/>
            <a:ext cx="37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4880" imgH="177480" progId="Equation.DSMT4">
                    <p:embed/>
                  </p:oleObj>
                </mc:Choice>
                <mc:Fallback>
                  <p:oleObj name="Equation" r:id="rId22" imgW="164880" imgH="177480" progId="Equation.DSMT4">
                    <p:embed/>
                    <p:pic>
                      <p:nvPicPr>
                        <p:cNvPr id="58411" name="Object 43">
                          <a:extLst>
                            <a:ext uri="{FF2B5EF4-FFF2-40B4-BE49-F238E27FC236}">
                              <a16:creationId xmlns:a16="http://schemas.microsoft.com/office/drawing/2014/main" id="{F3240FBA-4FE5-4EC2-AAEC-1BBE855BC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44"/>
                          <a:ext cx="37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12" name="Line 44">
              <a:extLst>
                <a:ext uri="{FF2B5EF4-FFF2-40B4-BE49-F238E27FC236}">
                  <a16:creationId xmlns:a16="http://schemas.microsoft.com/office/drawing/2014/main" id="{AABF5B27-6735-487E-9402-0AFEBB1B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478"/>
              <a:ext cx="45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3" name="Line 45">
              <a:extLst>
                <a:ext uri="{FF2B5EF4-FFF2-40B4-BE49-F238E27FC236}">
                  <a16:creationId xmlns:a16="http://schemas.microsoft.com/office/drawing/2014/main" id="{0E2E65AB-7A26-401D-AAD6-D86CA2350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477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33" name="Group 65">
            <a:extLst>
              <a:ext uri="{FF2B5EF4-FFF2-40B4-BE49-F238E27FC236}">
                <a16:creationId xmlns:a16="http://schemas.microsoft.com/office/drawing/2014/main" id="{BACE2924-5792-4CF7-8CC1-05079411CBCB}"/>
              </a:ext>
            </a:extLst>
          </p:cNvPr>
          <p:cNvGrpSpPr>
            <a:grpSpLocks/>
          </p:cNvGrpSpPr>
          <p:nvPr/>
        </p:nvGrpSpPr>
        <p:grpSpPr bwMode="auto">
          <a:xfrm>
            <a:off x="6242051" y="3435350"/>
            <a:ext cx="3382963" cy="1722438"/>
            <a:chOff x="295" y="1344"/>
            <a:chExt cx="4037" cy="2056"/>
          </a:xfrm>
        </p:grpSpPr>
        <p:sp>
          <p:nvSpPr>
            <p:cNvPr id="58415" name="Arc 47">
              <a:extLst>
                <a:ext uri="{FF2B5EF4-FFF2-40B4-BE49-F238E27FC236}">
                  <a16:creationId xmlns:a16="http://schemas.microsoft.com/office/drawing/2014/main" id="{05E26633-48CA-4977-8A25-F5D018A18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1447"/>
              <a:ext cx="1648" cy="1953"/>
            </a:xfrm>
            <a:custGeom>
              <a:avLst/>
              <a:gdLst>
                <a:gd name="G0" fmla="+- 21600 0 0"/>
                <a:gd name="G1" fmla="+- 12849 0 0"/>
                <a:gd name="G2" fmla="+- 21600 0 0"/>
                <a:gd name="T0" fmla="*/ 4160 w 21600"/>
                <a:gd name="T1" fmla="*/ 25593 h 25593"/>
                <a:gd name="T2" fmla="*/ 4237 w 21600"/>
                <a:gd name="T3" fmla="*/ 0 h 25593"/>
                <a:gd name="T4" fmla="*/ 21600 w 21600"/>
                <a:gd name="T5" fmla="*/ 12849 h 25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593" fill="none" extrusionOk="0">
                  <a:moveTo>
                    <a:pt x="4160" y="25592"/>
                  </a:moveTo>
                  <a:cubicBezTo>
                    <a:pt x="1456" y="21893"/>
                    <a:pt x="0" y="17430"/>
                    <a:pt x="0" y="12849"/>
                  </a:cubicBezTo>
                  <a:cubicBezTo>
                    <a:pt x="0" y="8222"/>
                    <a:pt x="1485" y="3718"/>
                    <a:pt x="4237" y="0"/>
                  </a:cubicBezTo>
                </a:path>
                <a:path w="21600" h="25593" stroke="0" extrusionOk="0">
                  <a:moveTo>
                    <a:pt x="4160" y="25592"/>
                  </a:moveTo>
                  <a:cubicBezTo>
                    <a:pt x="1456" y="21893"/>
                    <a:pt x="0" y="17430"/>
                    <a:pt x="0" y="12849"/>
                  </a:cubicBezTo>
                  <a:cubicBezTo>
                    <a:pt x="0" y="8222"/>
                    <a:pt x="1485" y="3718"/>
                    <a:pt x="4237" y="0"/>
                  </a:cubicBezTo>
                  <a:lnTo>
                    <a:pt x="21600" y="1284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6" name="Line 48">
              <a:extLst>
                <a:ext uri="{FF2B5EF4-FFF2-40B4-BE49-F238E27FC236}">
                  <a16:creationId xmlns:a16="http://schemas.microsoft.com/office/drawing/2014/main" id="{AE8FD717-89FA-4220-A404-B133D382D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432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7" name="Line 49">
              <a:extLst>
                <a:ext uri="{FF2B5EF4-FFF2-40B4-BE49-F238E27FC236}">
                  <a16:creationId xmlns:a16="http://schemas.microsoft.com/office/drawing/2014/main" id="{FC0950E1-FDE4-434F-8D9F-575508C2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88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8" name="Line 50">
              <a:extLst>
                <a:ext uri="{FF2B5EF4-FFF2-40B4-BE49-F238E27FC236}">
                  <a16:creationId xmlns:a16="http://schemas.microsoft.com/office/drawing/2014/main" id="{61B4BC7F-01F9-47EF-A565-132839A8F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160"/>
              <a:ext cx="204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9" name="Line 51">
              <a:extLst>
                <a:ext uri="{FF2B5EF4-FFF2-40B4-BE49-F238E27FC236}">
                  <a16:creationId xmlns:a16="http://schemas.microsoft.com/office/drawing/2014/main" id="{B51D5026-6B03-4AD8-A253-0E2CC2791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160"/>
              <a:ext cx="11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0" name="Line 52">
              <a:extLst>
                <a:ext uri="{FF2B5EF4-FFF2-40B4-BE49-F238E27FC236}">
                  <a16:creationId xmlns:a16="http://schemas.microsoft.com/office/drawing/2014/main" id="{6674D66B-5FB1-48F7-A7CD-F96C310F7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888"/>
              <a:ext cx="2087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1" name="Line 53">
              <a:extLst>
                <a:ext uri="{FF2B5EF4-FFF2-40B4-BE49-F238E27FC236}">
                  <a16:creationId xmlns:a16="http://schemas.microsoft.com/office/drawing/2014/main" id="{63CEBDC8-27E0-4ED0-9455-8E783AE3E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88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2" name="Line 54">
              <a:extLst>
                <a:ext uri="{FF2B5EF4-FFF2-40B4-BE49-F238E27FC236}">
                  <a16:creationId xmlns:a16="http://schemas.microsoft.com/office/drawing/2014/main" id="{3BB451FF-ADCA-4A68-8418-50DDF43E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16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3" name="Line 55">
              <a:extLst>
                <a:ext uri="{FF2B5EF4-FFF2-40B4-BE49-F238E27FC236}">
                  <a16:creationId xmlns:a16="http://schemas.microsoft.com/office/drawing/2014/main" id="{77A21770-1B79-4B38-B3CD-7E67AB44E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933"/>
              <a:ext cx="5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4" name="Line 56">
              <a:extLst>
                <a:ext uri="{FF2B5EF4-FFF2-40B4-BE49-F238E27FC236}">
                  <a16:creationId xmlns:a16="http://schemas.microsoft.com/office/drawing/2014/main" id="{D39D1613-28F8-4E2A-B9B4-648E048A9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2205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5" name="Line 57">
              <a:extLst>
                <a:ext uri="{FF2B5EF4-FFF2-40B4-BE49-F238E27FC236}">
                  <a16:creationId xmlns:a16="http://schemas.microsoft.com/office/drawing/2014/main" id="{FB64289B-567F-49C8-81BB-14C375580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6" name="Line 58">
              <a:extLst>
                <a:ext uri="{FF2B5EF4-FFF2-40B4-BE49-F238E27FC236}">
                  <a16:creationId xmlns:a16="http://schemas.microsoft.com/office/drawing/2014/main" id="{4F6F394B-1B19-4D57-91D3-51B4E1486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432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7" name="Line 59">
              <a:extLst>
                <a:ext uri="{FF2B5EF4-FFF2-40B4-BE49-F238E27FC236}">
                  <a16:creationId xmlns:a16="http://schemas.microsoft.com/office/drawing/2014/main" id="{6B25126E-27DD-4783-BC52-3E3BCEAE8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158"/>
              <a:ext cx="20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428" name="Object 60">
              <a:extLst>
                <a:ext uri="{FF2B5EF4-FFF2-40B4-BE49-F238E27FC236}">
                  <a16:creationId xmlns:a16="http://schemas.microsoft.com/office/drawing/2014/main" id="{F833D2CF-6A02-4C37-92B1-EC36CD986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0" y="2387"/>
            <a:ext cx="34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80" imgH="177480" progId="Equation.DSMT4">
                    <p:embed/>
                  </p:oleObj>
                </mc:Choice>
                <mc:Fallback>
                  <p:oleObj name="Equation" r:id="rId24" imgW="152280" imgH="177480" progId="Equation.DSMT4">
                    <p:embed/>
                    <p:pic>
                      <p:nvPicPr>
                        <p:cNvPr id="58428" name="Object 60">
                          <a:extLst>
                            <a:ext uri="{FF2B5EF4-FFF2-40B4-BE49-F238E27FC236}">
                              <a16:creationId xmlns:a16="http://schemas.microsoft.com/office/drawing/2014/main" id="{F833D2CF-6A02-4C37-92B1-EC36CD9861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2387"/>
                          <a:ext cx="34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29" name="Object 61">
              <a:extLst>
                <a:ext uri="{FF2B5EF4-FFF2-40B4-BE49-F238E27FC236}">
                  <a16:creationId xmlns:a16="http://schemas.microsoft.com/office/drawing/2014/main" id="{F04A0ED8-F48C-41A4-B006-8277BC9F5F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2387"/>
            <a:ext cx="349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2280" imgH="203040" progId="Equation.DSMT4">
                    <p:embed/>
                  </p:oleObj>
                </mc:Choice>
                <mc:Fallback>
                  <p:oleObj name="Equation" r:id="rId25" imgW="152280" imgH="203040" progId="Equation.DSMT4">
                    <p:embed/>
                    <p:pic>
                      <p:nvPicPr>
                        <p:cNvPr id="58429" name="Object 61">
                          <a:extLst>
                            <a:ext uri="{FF2B5EF4-FFF2-40B4-BE49-F238E27FC236}">
                              <a16:creationId xmlns:a16="http://schemas.microsoft.com/office/drawing/2014/main" id="{F04A0ED8-F48C-41A4-B006-8277BC9F5F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387"/>
                          <a:ext cx="349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30" name="Object 62">
              <a:extLst>
                <a:ext uri="{FF2B5EF4-FFF2-40B4-BE49-F238E27FC236}">
                  <a16:creationId xmlns:a16="http://schemas.microsoft.com/office/drawing/2014/main" id="{A4457EFA-A5D0-46F2-9970-2B5E57A0D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3" y="2736"/>
            <a:ext cx="349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80" imgH="203040" progId="Equation.DSMT4">
                    <p:embed/>
                  </p:oleObj>
                </mc:Choice>
                <mc:Fallback>
                  <p:oleObj name="Equation" r:id="rId27" imgW="152280" imgH="203040" progId="Equation.DSMT4">
                    <p:embed/>
                    <p:pic>
                      <p:nvPicPr>
                        <p:cNvPr id="58430" name="Object 62">
                          <a:extLst>
                            <a:ext uri="{FF2B5EF4-FFF2-40B4-BE49-F238E27FC236}">
                              <a16:creationId xmlns:a16="http://schemas.microsoft.com/office/drawing/2014/main" id="{A4457EFA-A5D0-46F2-9970-2B5E57A0DF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736"/>
                          <a:ext cx="349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31" name="Object 63">
              <a:extLst>
                <a:ext uri="{FF2B5EF4-FFF2-40B4-BE49-F238E27FC236}">
                  <a16:creationId xmlns:a16="http://schemas.microsoft.com/office/drawing/2014/main" id="{F1EB59DC-E1B1-4D3D-B675-6CB6023B3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434"/>
            <a:ext cx="29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58431" name="Object 63">
                          <a:extLst>
                            <a:ext uri="{FF2B5EF4-FFF2-40B4-BE49-F238E27FC236}">
                              <a16:creationId xmlns:a16="http://schemas.microsoft.com/office/drawing/2014/main" id="{F1EB59DC-E1B1-4D3D-B675-6CB6023B3C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434"/>
                          <a:ext cx="291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32" name="Object 64">
              <a:extLst>
                <a:ext uri="{FF2B5EF4-FFF2-40B4-BE49-F238E27FC236}">
                  <a16:creationId xmlns:a16="http://schemas.microsoft.com/office/drawing/2014/main" id="{EA3B38ED-376C-45AD-9558-B2E176CBC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1344"/>
            <a:ext cx="37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64880" imgH="177480" progId="Equation.DSMT4">
                    <p:embed/>
                  </p:oleObj>
                </mc:Choice>
                <mc:Fallback>
                  <p:oleObj name="Equation" r:id="rId30" imgW="164880" imgH="177480" progId="Equation.DSMT4">
                    <p:embed/>
                    <p:pic>
                      <p:nvPicPr>
                        <p:cNvPr id="58432" name="Object 64">
                          <a:extLst>
                            <a:ext uri="{FF2B5EF4-FFF2-40B4-BE49-F238E27FC236}">
                              <a16:creationId xmlns:a16="http://schemas.microsoft.com/office/drawing/2014/main" id="{EA3B38ED-376C-45AD-9558-B2E176CBC8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344"/>
                          <a:ext cx="37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25" grpId="0" autoUpdateAnimBg="0"/>
      <p:bldP spid="38926" grpId="0" autoUpdateAnimBg="0"/>
      <p:bldP spid="389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">
            <a:extLst>
              <a:ext uri="{FF2B5EF4-FFF2-40B4-BE49-F238E27FC236}">
                <a16:creationId xmlns:a16="http://schemas.microsoft.com/office/drawing/2014/main" id="{77D437DD-9484-40B6-9B6A-7ABE0B95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9157-8544-426C-80E3-58A11B85377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68365" name="Freeform 45">
            <a:extLst>
              <a:ext uri="{FF2B5EF4-FFF2-40B4-BE49-F238E27FC236}">
                <a16:creationId xmlns:a16="http://schemas.microsoft.com/office/drawing/2014/main" id="{2513EC23-4EE5-4F40-B944-1C04067B31DB}"/>
              </a:ext>
            </a:extLst>
          </p:cNvPr>
          <p:cNvSpPr>
            <a:spLocks/>
          </p:cNvSpPr>
          <p:nvPr/>
        </p:nvSpPr>
        <p:spPr bwMode="auto">
          <a:xfrm>
            <a:off x="3863975" y="3141664"/>
            <a:ext cx="181822" cy="371513"/>
          </a:xfrm>
          <a:custGeom>
            <a:avLst/>
            <a:gdLst>
              <a:gd name="T0" fmla="*/ 0 w 3810"/>
              <a:gd name="T1" fmla="*/ 499 h 499"/>
              <a:gd name="T2" fmla="*/ 3810 w 3810"/>
              <a:gd name="T3" fmla="*/ 499 h 499"/>
              <a:gd name="T4" fmla="*/ 1179 w 3810"/>
              <a:gd name="T5" fmla="*/ 0 h 499"/>
              <a:gd name="T6" fmla="*/ 0 w 3810"/>
              <a:gd name="T7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0" h="499">
                <a:moveTo>
                  <a:pt x="0" y="499"/>
                </a:moveTo>
                <a:lnTo>
                  <a:pt x="3810" y="499"/>
                </a:lnTo>
                <a:lnTo>
                  <a:pt x="1179" y="0"/>
                </a:lnTo>
                <a:lnTo>
                  <a:pt x="0" y="499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64" name="Freeform 44">
            <a:extLst>
              <a:ext uri="{FF2B5EF4-FFF2-40B4-BE49-F238E27FC236}">
                <a16:creationId xmlns:a16="http://schemas.microsoft.com/office/drawing/2014/main" id="{F50CE790-C9EE-4228-8B78-C42F15B5A8D7}"/>
              </a:ext>
            </a:extLst>
          </p:cNvPr>
          <p:cNvSpPr>
            <a:spLocks/>
          </p:cNvSpPr>
          <p:nvPr/>
        </p:nvSpPr>
        <p:spPr bwMode="auto">
          <a:xfrm>
            <a:off x="2855913" y="3141664"/>
            <a:ext cx="181822" cy="371513"/>
          </a:xfrm>
          <a:custGeom>
            <a:avLst/>
            <a:gdLst>
              <a:gd name="T0" fmla="*/ 0 w 1814"/>
              <a:gd name="T1" fmla="*/ 499 h 499"/>
              <a:gd name="T2" fmla="*/ 1814 w 1814"/>
              <a:gd name="T3" fmla="*/ 0 h 499"/>
              <a:gd name="T4" fmla="*/ 635 w 1814"/>
              <a:gd name="T5" fmla="*/ 499 h 499"/>
              <a:gd name="T6" fmla="*/ 0 w 1814"/>
              <a:gd name="T7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4" h="499">
                <a:moveTo>
                  <a:pt x="0" y="499"/>
                </a:moveTo>
                <a:lnTo>
                  <a:pt x="1814" y="0"/>
                </a:lnTo>
                <a:lnTo>
                  <a:pt x="635" y="499"/>
                </a:lnTo>
                <a:lnTo>
                  <a:pt x="0" y="499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23" name="Line 3">
            <a:extLst>
              <a:ext uri="{FF2B5EF4-FFF2-40B4-BE49-F238E27FC236}">
                <a16:creationId xmlns:a16="http://schemas.microsoft.com/office/drawing/2014/main" id="{082FCECB-1B01-4274-A96F-6E5365C7E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39338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22" name="Line 2">
            <a:extLst>
              <a:ext uri="{FF2B5EF4-FFF2-40B4-BE49-F238E27FC236}">
                <a16:creationId xmlns:a16="http://schemas.microsoft.com/office/drawing/2014/main" id="{505A4667-818B-404B-BA9B-A6ABB7819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3933825"/>
            <a:ext cx="41036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24" name="Line 4">
            <a:extLst>
              <a:ext uri="{FF2B5EF4-FFF2-40B4-BE49-F238E27FC236}">
                <a16:creationId xmlns:a16="http://schemas.microsoft.com/office/drawing/2014/main" id="{5450E920-D252-41ED-B4FE-A835EB3B7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933825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25" name="Line 5">
            <a:extLst>
              <a:ext uri="{FF2B5EF4-FFF2-40B4-BE49-F238E27FC236}">
                <a16:creationId xmlns:a16="http://schemas.microsoft.com/office/drawing/2014/main" id="{C0EAEB72-368C-4DEB-AF93-C5260BE7E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5564" y="2636839"/>
            <a:ext cx="3094037" cy="1296987"/>
          </a:xfrm>
          <a:prstGeom prst="line">
            <a:avLst/>
          </a:prstGeom>
          <a:noFill/>
          <a:ln w="9525">
            <a:solidFill>
              <a:srgbClr val="3333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8326" name="Object 6">
            <a:extLst>
              <a:ext uri="{FF2B5EF4-FFF2-40B4-BE49-F238E27FC236}">
                <a16:creationId xmlns:a16="http://schemas.microsoft.com/office/drawing/2014/main" id="{588FB6E4-6FF8-4E33-AB19-61AB7137F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1" y="2781300"/>
          <a:ext cx="3413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DSMT4">
                  <p:embed/>
                </p:oleObj>
              </mc:Choice>
              <mc:Fallback>
                <p:oleObj name="Equation" r:id="rId2" imgW="126720" imgH="177480" progId="Equation.DSMT4">
                  <p:embed/>
                  <p:pic>
                    <p:nvPicPr>
                      <p:cNvPr id="568326" name="Object 6">
                        <a:extLst>
                          <a:ext uri="{FF2B5EF4-FFF2-40B4-BE49-F238E27FC236}">
                            <a16:creationId xmlns:a16="http://schemas.microsoft.com/office/drawing/2014/main" id="{588FB6E4-6FF8-4E33-AB19-61AB7137F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2781300"/>
                        <a:ext cx="3413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27" name="Arc 7">
            <a:extLst>
              <a:ext uri="{FF2B5EF4-FFF2-40B4-BE49-F238E27FC236}">
                <a16:creationId xmlns:a16="http://schemas.microsoft.com/office/drawing/2014/main" id="{D99C21BD-0434-4881-85CE-7E2A35B0E789}"/>
              </a:ext>
            </a:extLst>
          </p:cNvPr>
          <p:cNvSpPr>
            <a:spLocks/>
          </p:cNvSpPr>
          <p:nvPr/>
        </p:nvSpPr>
        <p:spPr bwMode="auto">
          <a:xfrm rot="10825081" flipH="1">
            <a:off x="3935414" y="1754189"/>
            <a:ext cx="1881187" cy="4338637"/>
          </a:xfrm>
          <a:custGeom>
            <a:avLst/>
            <a:gdLst>
              <a:gd name="G0" fmla="+- 0 0 0"/>
              <a:gd name="G1" fmla="+- 17153 0 0"/>
              <a:gd name="G2" fmla="+- 21600 0 0"/>
              <a:gd name="T0" fmla="*/ 13128 w 21600"/>
              <a:gd name="T1" fmla="*/ 0 h 34450"/>
              <a:gd name="T2" fmla="*/ 12938 w 21600"/>
              <a:gd name="T3" fmla="*/ 34450 h 34450"/>
              <a:gd name="T4" fmla="*/ 0 w 21600"/>
              <a:gd name="T5" fmla="*/ 17153 h 3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450" fill="none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</a:path>
              <a:path w="21600" h="34450" stroke="0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  <a:lnTo>
                  <a:pt x="0" y="17153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8328" name="Object 8">
            <a:extLst>
              <a:ext uri="{FF2B5EF4-FFF2-40B4-BE49-F238E27FC236}">
                <a16:creationId xmlns:a16="http://schemas.microsoft.com/office/drawing/2014/main" id="{CCE02C76-9391-4175-A992-55025656C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12684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568328" name="Object 8">
                        <a:extLst>
                          <a:ext uri="{FF2B5EF4-FFF2-40B4-BE49-F238E27FC236}">
                            <a16:creationId xmlns:a16="http://schemas.microsoft.com/office/drawing/2014/main" id="{CCE02C76-9391-4175-A992-55025656C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2684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9" name="Object 9">
            <a:extLst>
              <a:ext uri="{FF2B5EF4-FFF2-40B4-BE49-F238E27FC236}">
                <a16:creationId xmlns:a16="http://schemas.microsoft.com/office/drawing/2014/main" id="{9BDA2E50-8B15-45CC-80D9-7B6E82534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239" y="1906588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568329" name="Object 9">
                        <a:extLst>
                          <a:ext uri="{FF2B5EF4-FFF2-40B4-BE49-F238E27FC236}">
                            <a16:creationId xmlns:a16="http://schemas.microsoft.com/office/drawing/2014/main" id="{9BDA2E50-8B15-45CC-80D9-7B6E82534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9" y="1906588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0" name="Object 10">
            <a:extLst>
              <a:ext uri="{FF2B5EF4-FFF2-40B4-BE49-F238E27FC236}">
                <a16:creationId xmlns:a16="http://schemas.microsoft.com/office/drawing/2014/main" id="{095BA0FD-FD27-4802-BCF4-4D07E4CA5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9" y="1773238"/>
          <a:ext cx="515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77480" progId="Equation.3">
                  <p:embed/>
                </p:oleObj>
              </mc:Choice>
              <mc:Fallback>
                <p:oleObj name="Equation" r:id="rId8" imgW="164880" imgH="177480" progId="Equation.3">
                  <p:embed/>
                  <p:pic>
                    <p:nvPicPr>
                      <p:cNvPr id="568330" name="Object 10">
                        <a:extLst>
                          <a:ext uri="{FF2B5EF4-FFF2-40B4-BE49-F238E27FC236}">
                            <a16:creationId xmlns:a16="http://schemas.microsoft.com/office/drawing/2014/main" id="{095BA0FD-FD27-4802-BCF4-4D07E4CA5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1773238"/>
                        <a:ext cx="5159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1" name="Object 11">
            <a:extLst>
              <a:ext uri="{FF2B5EF4-FFF2-40B4-BE49-F238E27FC236}">
                <a16:creationId xmlns:a16="http://schemas.microsoft.com/office/drawing/2014/main" id="{6245A8E8-A5E9-4352-9EEB-02086B259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3951289"/>
          <a:ext cx="420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77480" progId="Equation.DSMT4">
                  <p:embed/>
                </p:oleObj>
              </mc:Choice>
              <mc:Fallback>
                <p:oleObj name="Equation" r:id="rId10" imgW="152280" imgH="177480" progId="Equation.DSMT4">
                  <p:embed/>
                  <p:pic>
                    <p:nvPicPr>
                      <p:cNvPr id="568331" name="Object 11">
                        <a:extLst>
                          <a:ext uri="{FF2B5EF4-FFF2-40B4-BE49-F238E27FC236}">
                            <a16:creationId xmlns:a16="http://schemas.microsoft.com/office/drawing/2014/main" id="{6245A8E8-A5E9-4352-9EEB-02086B259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951289"/>
                        <a:ext cx="420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2" name="Object 12">
            <a:extLst>
              <a:ext uri="{FF2B5EF4-FFF2-40B4-BE49-F238E27FC236}">
                <a16:creationId xmlns:a16="http://schemas.microsoft.com/office/drawing/2014/main" id="{485D6975-3A5F-4DBB-9264-BA5A1D2EF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3933826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77480" progId="Equation.3">
                  <p:embed/>
                </p:oleObj>
              </mc:Choice>
              <mc:Fallback>
                <p:oleObj name="Equation" r:id="rId12" imgW="152280" imgH="177480" progId="Equation.3">
                  <p:embed/>
                  <p:pic>
                    <p:nvPicPr>
                      <p:cNvPr id="568332" name="Object 12">
                        <a:extLst>
                          <a:ext uri="{FF2B5EF4-FFF2-40B4-BE49-F238E27FC236}">
                            <a16:creationId xmlns:a16="http://schemas.microsoft.com/office/drawing/2014/main" id="{485D6975-3A5F-4DBB-9264-BA5A1D2EF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3933826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3" name="Object 13">
            <a:extLst>
              <a:ext uri="{FF2B5EF4-FFF2-40B4-BE49-F238E27FC236}">
                <a16:creationId xmlns:a16="http://schemas.microsoft.com/office/drawing/2014/main" id="{78FF68F1-3BC5-47AE-A885-26CAD06DD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4279900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568333" name="Object 13">
                        <a:extLst>
                          <a:ext uri="{FF2B5EF4-FFF2-40B4-BE49-F238E27FC236}">
                            <a16:creationId xmlns:a16="http://schemas.microsoft.com/office/drawing/2014/main" id="{78FF68F1-3BC5-47AE-A885-26CAD06DD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279900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34" name="Line 14">
            <a:extLst>
              <a:ext uri="{FF2B5EF4-FFF2-40B4-BE49-F238E27FC236}">
                <a16:creationId xmlns:a16="http://schemas.microsoft.com/office/drawing/2014/main" id="{12EB59FC-E16F-4672-AD4E-6D502FF9E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2426" y="3141663"/>
            <a:ext cx="2843213" cy="7985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35" name="Line 15">
            <a:extLst>
              <a:ext uri="{FF2B5EF4-FFF2-40B4-BE49-F238E27FC236}">
                <a16:creationId xmlns:a16="http://schemas.microsoft.com/office/drawing/2014/main" id="{477F7721-EC3C-4B97-A79A-D79C5F2A8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141663"/>
            <a:ext cx="4176712" cy="7921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36" name="Arc 16">
            <a:extLst>
              <a:ext uri="{FF2B5EF4-FFF2-40B4-BE49-F238E27FC236}">
                <a16:creationId xmlns:a16="http://schemas.microsoft.com/office/drawing/2014/main" id="{6A1579A9-A413-441F-92CE-617875D2406C}"/>
              </a:ext>
            </a:extLst>
          </p:cNvPr>
          <p:cNvSpPr>
            <a:spLocks/>
          </p:cNvSpPr>
          <p:nvPr/>
        </p:nvSpPr>
        <p:spPr bwMode="auto">
          <a:xfrm rot="11120705">
            <a:off x="4170363" y="3438526"/>
            <a:ext cx="588962" cy="352425"/>
          </a:xfrm>
          <a:custGeom>
            <a:avLst/>
            <a:gdLst>
              <a:gd name="G0" fmla="+- 0 0 0"/>
              <a:gd name="G1" fmla="+- 12441 0 0"/>
              <a:gd name="G2" fmla="+- 21600 0 0"/>
              <a:gd name="T0" fmla="*/ 17657 w 20830"/>
              <a:gd name="T1" fmla="*/ 0 h 12441"/>
              <a:gd name="T2" fmla="*/ 20830 w 20830"/>
              <a:gd name="T3" fmla="*/ 6724 h 12441"/>
              <a:gd name="T4" fmla="*/ 0 w 20830"/>
              <a:gd name="T5" fmla="*/ 12441 h 1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30" h="12441" fill="none" extrusionOk="0">
                <a:moveTo>
                  <a:pt x="17657" y="-1"/>
                </a:moveTo>
                <a:cubicBezTo>
                  <a:pt x="19095" y="2041"/>
                  <a:pt x="20168" y="4316"/>
                  <a:pt x="20829" y="6724"/>
                </a:cubicBezTo>
              </a:path>
              <a:path w="20830" h="12441" stroke="0" extrusionOk="0">
                <a:moveTo>
                  <a:pt x="17657" y="-1"/>
                </a:moveTo>
                <a:cubicBezTo>
                  <a:pt x="19095" y="2041"/>
                  <a:pt x="20168" y="4316"/>
                  <a:pt x="20829" y="6724"/>
                </a:cubicBezTo>
                <a:lnTo>
                  <a:pt x="0" y="1244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37" name="Arc 17">
            <a:extLst>
              <a:ext uri="{FF2B5EF4-FFF2-40B4-BE49-F238E27FC236}">
                <a16:creationId xmlns:a16="http://schemas.microsoft.com/office/drawing/2014/main" id="{9488A480-35B4-4228-8E67-1C320CD1E2D4}"/>
              </a:ext>
            </a:extLst>
          </p:cNvPr>
          <p:cNvSpPr>
            <a:spLocks/>
          </p:cNvSpPr>
          <p:nvPr/>
        </p:nvSpPr>
        <p:spPr bwMode="auto">
          <a:xfrm>
            <a:off x="5880100" y="2852738"/>
            <a:ext cx="609600" cy="404812"/>
          </a:xfrm>
          <a:custGeom>
            <a:avLst/>
            <a:gdLst>
              <a:gd name="G0" fmla="+- 0 0 0"/>
              <a:gd name="G1" fmla="+- 10857 0 0"/>
              <a:gd name="G2" fmla="+- 21600 0 0"/>
              <a:gd name="T0" fmla="*/ 18673 w 21600"/>
              <a:gd name="T1" fmla="*/ 0 h 14347"/>
              <a:gd name="T2" fmla="*/ 21316 w 21600"/>
              <a:gd name="T3" fmla="*/ 14347 h 14347"/>
              <a:gd name="T4" fmla="*/ 0 w 21600"/>
              <a:gd name="T5" fmla="*/ 10857 h 14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347" fill="none" extrusionOk="0">
                <a:moveTo>
                  <a:pt x="18673" y="-1"/>
                </a:moveTo>
                <a:cubicBezTo>
                  <a:pt x="20590" y="3297"/>
                  <a:pt x="21600" y="7043"/>
                  <a:pt x="21600" y="10857"/>
                </a:cubicBezTo>
                <a:cubicBezTo>
                  <a:pt x="21600" y="12026"/>
                  <a:pt x="21505" y="13193"/>
                  <a:pt x="21316" y="14347"/>
                </a:cubicBezTo>
              </a:path>
              <a:path w="21600" h="14347" stroke="0" extrusionOk="0">
                <a:moveTo>
                  <a:pt x="18673" y="-1"/>
                </a:moveTo>
                <a:cubicBezTo>
                  <a:pt x="20590" y="3297"/>
                  <a:pt x="21600" y="7043"/>
                  <a:pt x="21600" y="10857"/>
                </a:cubicBezTo>
                <a:cubicBezTo>
                  <a:pt x="21600" y="12026"/>
                  <a:pt x="21505" y="13193"/>
                  <a:pt x="21316" y="14347"/>
                </a:cubicBezTo>
                <a:lnTo>
                  <a:pt x="0" y="10857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38" name="Line 18">
            <a:extLst>
              <a:ext uri="{FF2B5EF4-FFF2-40B4-BE49-F238E27FC236}">
                <a16:creationId xmlns:a16="http://schemas.microsoft.com/office/drawing/2014/main" id="{7BA0D933-A5EB-48E1-AE85-9DD4BA727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933825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39" name="Line 19">
            <a:extLst>
              <a:ext uri="{FF2B5EF4-FFF2-40B4-BE49-F238E27FC236}">
                <a16:creationId xmlns:a16="http://schemas.microsoft.com/office/drawing/2014/main" id="{E1C0BE05-3614-4CD3-BCE6-8B3E96639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350" y="3933826"/>
            <a:ext cx="0" cy="192087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40" name="Line 20">
            <a:extLst>
              <a:ext uri="{FF2B5EF4-FFF2-40B4-BE49-F238E27FC236}">
                <a16:creationId xmlns:a16="http://schemas.microsoft.com/office/drawing/2014/main" id="{377DB334-3930-4720-9154-E574DFB39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73405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41" name="Line 21">
            <a:extLst>
              <a:ext uri="{FF2B5EF4-FFF2-40B4-BE49-F238E27FC236}">
                <a16:creationId xmlns:a16="http://schemas.microsoft.com/office/drawing/2014/main" id="{09CC18E1-A603-4168-8205-1DDC78A6C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5734050"/>
            <a:ext cx="410368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8342" name="Object 22">
            <a:extLst>
              <a:ext uri="{FF2B5EF4-FFF2-40B4-BE49-F238E27FC236}">
                <a16:creationId xmlns:a16="http://schemas.microsoft.com/office/drawing/2014/main" id="{C4303E86-6856-46FC-8A78-94E6800D0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326" y="5229226"/>
          <a:ext cx="4810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39680" progId="Equation.3">
                  <p:embed/>
                </p:oleObj>
              </mc:Choice>
              <mc:Fallback>
                <p:oleObj name="Equation" r:id="rId16" imgW="114120" imgH="139680" progId="Equation.3">
                  <p:embed/>
                  <p:pic>
                    <p:nvPicPr>
                      <p:cNvPr id="568342" name="Object 22">
                        <a:extLst>
                          <a:ext uri="{FF2B5EF4-FFF2-40B4-BE49-F238E27FC236}">
                            <a16:creationId xmlns:a16="http://schemas.microsoft.com/office/drawing/2014/main" id="{C4303E86-6856-46FC-8A78-94E6800D0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5229226"/>
                        <a:ext cx="4810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43" name="Object 23">
            <a:extLst>
              <a:ext uri="{FF2B5EF4-FFF2-40B4-BE49-F238E27FC236}">
                <a16:creationId xmlns:a16="http://schemas.microsoft.com/office/drawing/2014/main" id="{ED4ED45F-3330-41E5-8207-0BF4D047C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5" y="5048250"/>
          <a:ext cx="6413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568343" name="Object 23">
                        <a:extLst>
                          <a:ext uri="{FF2B5EF4-FFF2-40B4-BE49-F238E27FC236}">
                            <a16:creationId xmlns:a16="http://schemas.microsoft.com/office/drawing/2014/main" id="{ED4ED45F-3330-41E5-8207-0BF4D047C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5048250"/>
                        <a:ext cx="6413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44" name="Object 24">
            <a:extLst>
              <a:ext uri="{FF2B5EF4-FFF2-40B4-BE49-F238E27FC236}">
                <a16:creationId xmlns:a16="http://schemas.microsoft.com/office/drawing/2014/main" id="{5391B9C6-2171-4FC3-A77F-1459B5D33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952876"/>
          <a:ext cx="419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203040" progId="Equation.3">
                  <p:embed/>
                </p:oleObj>
              </mc:Choice>
              <mc:Fallback>
                <p:oleObj name="Equation" r:id="rId20" imgW="152280" imgH="203040" progId="Equation.3">
                  <p:embed/>
                  <p:pic>
                    <p:nvPicPr>
                      <p:cNvPr id="568344" name="Object 24">
                        <a:extLst>
                          <a:ext uri="{FF2B5EF4-FFF2-40B4-BE49-F238E27FC236}">
                            <a16:creationId xmlns:a16="http://schemas.microsoft.com/office/drawing/2014/main" id="{5391B9C6-2171-4FC3-A77F-1459B5D33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952876"/>
                        <a:ext cx="4191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45" name="Object 25">
            <a:extLst>
              <a:ext uri="{FF2B5EF4-FFF2-40B4-BE49-F238E27FC236}">
                <a16:creationId xmlns:a16="http://schemas.microsoft.com/office/drawing/2014/main" id="{48C43884-CB85-4DF2-B8AB-2B207CB18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9114" y="3933826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03040" progId="Equation.DSMT4">
                  <p:embed/>
                </p:oleObj>
              </mc:Choice>
              <mc:Fallback>
                <p:oleObj name="Equation" r:id="rId22" imgW="190440" imgH="203040" progId="Equation.DSMT4">
                  <p:embed/>
                  <p:pic>
                    <p:nvPicPr>
                      <p:cNvPr id="568345" name="Object 25">
                        <a:extLst>
                          <a:ext uri="{FF2B5EF4-FFF2-40B4-BE49-F238E27FC236}">
                            <a16:creationId xmlns:a16="http://schemas.microsoft.com/office/drawing/2014/main" id="{48C43884-CB85-4DF2-B8AB-2B207CB18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4" y="3933826"/>
                        <a:ext cx="523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46" name="Oval 26">
            <a:extLst>
              <a:ext uri="{FF2B5EF4-FFF2-40B4-BE49-F238E27FC236}">
                <a16:creationId xmlns:a16="http://schemas.microsoft.com/office/drawing/2014/main" id="{92E3CC25-DE64-4047-85C9-F1B4D1F5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672616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47" name="Oval 27">
            <a:extLst>
              <a:ext uri="{FF2B5EF4-FFF2-40B4-BE49-F238E27FC236}">
                <a16:creationId xmlns:a16="http://schemas.microsoft.com/office/drawing/2014/main" id="{430910DC-8E1E-4B2D-BA7C-98A1F6E9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3678966"/>
            <a:ext cx="69850" cy="52241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48" name="Line 28">
            <a:extLst>
              <a:ext uri="{FF2B5EF4-FFF2-40B4-BE49-F238E27FC236}">
                <a16:creationId xmlns:a16="http://schemas.microsoft.com/office/drawing/2014/main" id="{9A4899F0-D5A9-44F2-AFAB-EF3A6923B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6" y="3933825"/>
            <a:ext cx="28098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49" name="Line 29">
            <a:extLst>
              <a:ext uri="{FF2B5EF4-FFF2-40B4-BE49-F238E27FC236}">
                <a16:creationId xmlns:a16="http://schemas.microsoft.com/office/drawing/2014/main" id="{768C16EC-0133-4D02-9442-994B893322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3500439"/>
            <a:ext cx="1584325" cy="4397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50" name="Line 30">
            <a:extLst>
              <a:ext uri="{FF2B5EF4-FFF2-40B4-BE49-F238E27FC236}">
                <a16:creationId xmlns:a16="http://schemas.microsoft.com/office/drawing/2014/main" id="{D8E2DB63-E9B9-416E-A884-B4A8DF4CA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3141664"/>
            <a:ext cx="1512887" cy="287337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51" name="Oval 31">
            <a:extLst>
              <a:ext uri="{FF2B5EF4-FFF2-40B4-BE49-F238E27FC236}">
                <a16:creationId xmlns:a16="http://schemas.microsoft.com/office/drawing/2014/main" id="{37CE4D5D-74F1-4161-A786-EA60E37C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3680554"/>
            <a:ext cx="69850" cy="522418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2" name="Line 32">
            <a:extLst>
              <a:ext uri="{FF2B5EF4-FFF2-40B4-BE49-F238E27FC236}">
                <a16:creationId xmlns:a16="http://schemas.microsoft.com/office/drawing/2014/main" id="{7FC641E6-C5C8-49A4-9E78-350C7526A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3933825"/>
            <a:ext cx="0" cy="1993900"/>
          </a:xfrm>
          <a:prstGeom prst="line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8353" name="Object 33">
            <a:extLst>
              <a:ext uri="{FF2B5EF4-FFF2-40B4-BE49-F238E27FC236}">
                <a16:creationId xmlns:a16="http://schemas.microsoft.com/office/drawing/2014/main" id="{58DF9DBB-1188-4F14-9E33-BCFE15B5B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349501"/>
          <a:ext cx="12303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3480" imgH="177480" progId="Equation.DSMT4">
                  <p:embed/>
                </p:oleObj>
              </mc:Choice>
              <mc:Fallback>
                <p:oleObj name="Equation" r:id="rId24" imgW="393480" imgH="177480" progId="Equation.DSMT4">
                  <p:embed/>
                  <p:pic>
                    <p:nvPicPr>
                      <p:cNvPr id="568353" name="Object 33">
                        <a:extLst>
                          <a:ext uri="{FF2B5EF4-FFF2-40B4-BE49-F238E27FC236}">
                            <a16:creationId xmlns:a16="http://schemas.microsoft.com/office/drawing/2014/main" id="{58DF9DBB-1188-4F14-9E33-BCFE15B5B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349501"/>
                        <a:ext cx="1230313" cy="563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4" name="Oval 34">
            <a:extLst>
              <a:ext uri="{FF2B5EF4-FFF2-40B4-BE49-F238E27FC236}">
                <a16:creationId xmlns:a16="http://schemas.microsoft.com/office/drawing/2014/main" id="{EB5F86F7-2FBD-4BC2-ABCE-FF706A89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3455129"/>
            <a:ext cx="288925" cy="5224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8355" name="Object 35">
            <a:extLst>
              <a:ext uri="{FF2B5EF4-FFF2-40B4-BE49-F238E27FC236}">
                <a16:creationId xmlns:a16="http://schemas.microsoft.com/office/drawing/2014/main" id="{2F448F0E-CA4E-4971-B60D-61FE52B80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3560763"/>
          <a:ext cx="239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164880" progId="Equation.3">
                  <p:embed/>
                </p:oleObj>
              </mc:Choice>
              <mc:Fallback>
                <p:oleObj name="Equation" r:id="rId26" imgW="88560" imgH="164880" progId="Equation.3">
                  <p:embed/>
                  <p:pic>
                    <p:nvPicPr>
                      <p:cNvPr id="568355" name="Object 35">
                        <a:extLst>
                          <a:ext uri="{FF2B5EF4-FFF2-40B4-BE49-F238E27FC236}">
                            <a16:creationId xmlns:a16="http://schemas.microsoft.com/office/drawing/2014/main" id="{2F448F0E-CA4E-4971-B60D-61FE52B80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560763"/>
                        <a:ext cx="239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6" name="Line 36">
            <a:extLst>
              <a:ext uri="{FF2B5EF4-FFF2-40B4-BE49-F238E27FC236}">
                <a16:creationId xmlns:a16="http://schemas.microsoft.com/office/drawing/2014/main" id="{56CE897E-74CF-46BB-B827-43ECEF0AF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933825"/>
            <a:ext cx="0" cy="10795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57" name="Line 37">
            <a:extLst>
              <a:ext uri="{FF2B5EF4-FFF2-40B4-BE49-F238E27FC236}">
                <a16:creationId xmlns:a16="http://schemas.microsoft.com/office/drawing/2014/main" id="{650D1431-2C4A-4336-8CCE-C9C7C46C5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4724400"/>
            <a:ext cx="1944688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8358" name="Rectangle 38">
            <a:extLst>
              <a:ext uri="{FF2B5EF4-FFF2-40B4-BE49-F238E27FC236}">
                <a16:creationId xmlns:a16="http://schemas.microsoft.com/office/drawing/2014/main" id="{2951985E-6724-4ED4-9068-1996D6645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各种类型的折射球面</a:t>
            </a:r>
          </a:p>
        </p:txBody>
      </p:sp>
      <p:graphicFrame>
        <p:nvGraphicFramePr>
          <p:cNvPr id="568361" name="Object 41">
            <a:extLst>
              <a:ext uri="{FF2B5EF4-FFF2-40B4-BE49-F238E27FC236}">
                <a16:creationId xmlns:a16="http://schemas.microsoft.com/office/drawing/2014/main" id="{03D2AB8D-F025-4827-A53E-91C3391F0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2100" y="2578101"/>
          <a:ext cx="992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17160" imgH="177480" progId="Equation.DSMT4">
                  <p:embed/>
                </p:oleObj>
              </mc:Choice>
              <mc:Fallback>
                <p:oleObj name="Equation" r:id="rId28" imgW="317160" imgH="177480" progId="Equation.DSMT4">
                  <p:embed/>
                  <p:pic>
                    <p:nvPicPr>
                      <p:cNvPr id="568361" name="Object 41">
                        <a:extLst>
                          <a:ext uri="{FF2B5EF4-FFF2-40B4-BE49-F238E27FC236}">
                            <a16:creationId xmlns:a16="http://schemas.microsoft.com/office/drawing/2014/main" id="{03D2AB8D-F025-4827-A53E-91C3391F0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2578101"/>
                        <a:ext cx="992188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2" name="Line 42">
            <a:extLst>
              <a:ext uri="{FF2B5EF4-FFF2-40B4-BE49-F238E27FC236}">
                <a16:creationId xmlns:a16="http://schemas.microsoft.com/office/drawing/2014/main" id="{AE7016B3-2195-469E-BB31-A708383D5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93382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68368" name="Object 48">
            <a:extLst>
              <a:ext uri="{FF2B5EF4-FFF2-40B4-BE49-F238E27FC236}">
                <a16:creationId xmlns:a16="http://schemas.microsoft.com/office/drawing/2014/main" id="{E2DDCB68-4C35-4C35-94BE-F0ECB70AA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6" y="1341439"/>
          <a:ext cx="25384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27000" imgH="393480" progId="Equation.DSMT4">
                  <p:embed/>
                </p:oleObj>
              </mc:Choice>
              <mc:Fallback>
                <p:oleObj name="Equation" r:id="rId30" imgW="927000" imgH="393480" progId="Equation.DSMT4">
                  <p:embed/>
                  <p:pic>
                    <p:nvPicPr>
                      <p:cNvPr id="568368" name="Object 48">
                        <a:extLst>
                          <a:ext uri="{FF2B5EF4-FFF2-40B4-BE49-F238E27FC236}">
                            <a16:creationId xmlns:a16="http://schemas.microsoft.com/office/drawing/2014/main" id="{E2DDCB68-4C35-4C35-94BE-F0ECB70AA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1341439"/>
                        <a:ext cx="2538413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A326184F-6742-4999-A48D-3E0EAE97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53A4-2FAB-4D01-9BF8-F28B18DAACB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1437" name="Freeform 45">
            <a:extLst>
              <a:ext uri="{FF2B5EF4-FFF2-40B4-BE49-F238E27FC236}">
                <a16:creationId xmlns:a16="http://schemas.microsoft.com/office/drawing/2014/main" id="{AA003D16-FF0B-4C08-B23B-BFE55C3783AD}"/>
              </a:ext>
            </a:extLst>
          </p:cNvPr>
          <p:cNvSpPr>
            <a:spLocks/>
          </p:cNvSpPr>
          <p:nvPr/>
        </p:nvSpPr>
        <p:spPr bwMode="auto">
          <a:xfrm>
            <a:off x="2135188" y="2276476"/>
            <a:ext cx="181822" cy="371513"/>
          </a:xfrm>
          <a:custGeom>
            <a:avLst/>
            <a:gdLst>
              <a:gd name="T0" fmla="*/ 2087 w 2087"/>
              <a:gd name="T1" fmla="*/ 0 h 1044"/>
              <a:gd name="T2" fmla="*/ 1089 w 2087"/>
              <a:gd name="T3" fmla="*/ 1044 h 1044"/>
              <a:gd name="T4" fmla="*/ 0 w 2087"/>
              <a:gd name="T5" fmla="*/ 1044 h 1044"/>
              <a:gd name="T6" fmla="*/ 2087 w 2087"/>
              <a:gd name="T7" fmla="*/ 0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7" h="1044">
                <a:moveTo>
                  <a:pt x="2087" y="0"/>
                </a:moveTo>
                <a:lnTo>
                  <a:pt x="1089" y="1044"/>
                </a:lnTo>
                <a:lnTo>
                  <a:pt x="0" y="1044"/>
                </a:lnTo>
                <a:lnTo>
                  <a:pt x="2087" y="0"/>
                </a:lnTo>
                <a:close/>
              </a:path>
            </a:pathLst>
          </a:cu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436" name="Freeform 44">
            <a:extLst>
              <a:ext uri="{FF2B5EF4-FFF2-40B4-BE49-F238E27FC236}">
                <a16:creationId xmlns:a16="http://schemas.microsoft.com/office/drawing/2014/main" id="{F8F5A6B4-E340-4DC5-95F7-BA0F2ED5BB13}"/>
              </a:ext>
            </a:extLst>
          </p:cNvPr>
          <p:cNvSpPr>
            <a:spLocks/>
          </p:cNvSpPr>
          <p:nvPr/>
        </p:nvSpPr>
        <p:spPr bwMode="auto">
          <a:xfrm>
            <a:off x="2855913" y="2276476"/>
            <a:ext cx="181822" cy="371513"/>
          </a:xfrm>
          <a:custGeom>
            <a:avLst/>
            <a:gdLst>
              <a:gd name="T0" fmla="*/ 0 w 1633"/>
              <a:gd name="T1" fmla="*/ 1044 h 1044"/>
              <a:gd name="T2" fmla="*/ 635 w 1633"/>
              <a:gd name="T3" fmla="*/ 1044 h 1044"/>
              <a:gd name="T4" fmla="*/ 1633 w 1633"/>
              <a:gd name="T5" fmla="*/ 0 h 1044"/>
              <a:gd name="T6" fmla="*/ 0 w 1633"/>
              <a:gd name="T7" fmla="*/ 1044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3" h="1044">
                <a:moveTo>
                  <a:pt x="0" y="1044"/>
                </a:moveTo>
                <a:lnTo>
                  <a:pt x="635" y="1044"/>
                </a:lnTo>
                <a:lnTo>
                  <a:pt x="1633" y="0"/>
                </a:lnTo>
                <a:lnTo>
                  <a:pt x="0" y="1044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1401" name="Object 9">
            <a:extLst>
              <a:ext uri="{FF2B5EF4-FFF2-40B4-BE49-F238E27FC236}">
                <a16:creationId xmlns:a16="http://schemas.microsoft.com/office/drawing/2014/main" id="{B1C0C6F2-6AFC-461D-99AC-7DC4688F3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3" y="1125539"/>
          <a:ext cx="3413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DSMT4">
                  <p:embed/>
                </p:oleObj>
              </mc:Choice>
              <mc:Fallback>
                <p:oleObj name="Equation" r:id="rId2" imgW="126720" imgH="177480" progId="Equation.DSMT4">
                  <p:embed/>
                  <p:pic>
                    <p:nvPicPr>
                      <p:cNvPr id="571401" name="Object 9">
                        <a:extLst>
                          <a:ext uri="{FF2B5EF4-FFF2-40B4-BE49-F238E27FC236}">
                            <a16:creationId xmlns:a16="http://schemas.microsoft.com/office/drawing/2014/main" id="{B1C0C6F2-6AFC-461D-99AC-7DC4688F3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1125539"/>
                        <a:ext cx="34131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31" name="Line 39">
            <a:extLst>
              <a:ext uri="{FF2B5EF4-FFF2-40B4-BE49-F238E27FC236}">
                <a16:creationId xmlns:a16="http://schemas.microsoft.com/office/drawing/2014/main" id="{4F10C715-0F3A-488F-B595-E166C532A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981075"/>
            <a:ext cx="2016125" cy="129698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396" name="Line 4">
            <a:extLst>
              <a:ext uri="{FF2B5EF4-FFF2-40B4-BE49-F238E27FC236}">
                <a16:creationId xmlns:a16="http://schemas.microsoft.com/office/drawing/2014/main" id="{B8C28A79-C23D-4D94-AC0A-6117BE305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3933825"/>
            <a:ext cx="64087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397" name="Oval 5">
            <a:extLst>
              <a:ext uri="{FF2B5EF4-FFF2-40B4-BE49-F238E27FC236}">
                <a16:creationId xmlns:a16="http://schemas.microsoft.com/office/drawing/2014/main" id="{3CF28668-23A3-4DCE-8FD8-99760261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3680554"/>
            <a:ext cx="69850" cy="522418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398" name="Line 6">
            <a:extLst>
              <a:ext uri="{FF2B5EF4-FFF2-40B4-BE49-F238E27FC236}">
                <a16:creationId xmlns:a16="http://schemas.microsoft.com/office/drawing/2014/main" id="{512B9718-D372-4EDF-822B-E8C9F1029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3933825"/>
            <a:ext cx="2016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399" name="Line 7">
            <a:extLst>
              <a:ext uri="{FF2B5EF4-FFF2-40B4-BE49-F238E27FC236}">
                <a16:creationId xmlns:a16="http://schemas.microsoft.com/office/drawing/2014/main" id="{5288A4DD-18FA-49D2-88D9-E13963020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393382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400" name="Line 8">
            <a:extLst>
              <a:ext uri="{FF2B5EF4-FFF2-40B4-BE49-F238E27FC236}">
                <a16:creationId xmlns:a16="http://schemas.microsoft.com/office/drawing/2014/main" id="{42DFF19F-AA7C-402B-B09A-0ADC07BAD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1052513"/>
            <a:ext cx="2736850" cy="2881312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02" name="Arc 10">
            <a:extLst>
              <a:ext uri="{FF2B5EF4-FFF2-40B4-BE49-F238E27FC236}">
                <a16:creationId xmlns:a16="http://schemas.microsoft.com/office/drawing/2014/main" id="{30B7557A-8E6F-49B3-9603-DD45912076CF}"/>
              </a:ext>
            </a:extLst>
          </p:cNvPr>
          <p:cNvSpPr>
            <a:spLocks/>
          </p:cNvSpPr>
          <p:nvPr/>
        </p:nvSpPr>
        <p:spPr bwMode="auto">
          <a:xfrm rot="10825081" flipH="1">
            <a:off x="3935414" y="1754189"/>
            <a:ext cx="1881187" cy="4338637"/>
          </a:xfrm>
          <a:custGeom>
            <a:avLst/>
            <a:gdLst>
              <a:gd name="G0" fmla="+- 0 0 0"/>
              <a:gd name="G1" fmla="+- 17153 0 0"/>
              <a:gd name="G2" fmla="+- 21600 0 0"/>
              <a:gd name="T0" fmla="*/ 13128 w 21600"/>
              <a:gd name="T1" fmla="*/ 0 h 34450"/>
              <a:gd name="T2" fmla="*/ 12938 w 21600"/>
              <a:gd name="T3" fmla="*/ 34450 h 34450"/>
              <a:gd name="T4" fmla="*/ 0 w 21600"/>
              <a:gd name="T5" fmla="*/ 17153 h 3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450" fill="none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</a:path>
              <a:path w="21600" h="34450" stroke="0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  <a:lnTo>
                  <a:pt x="0" y="17153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1403" name="Object 11">
            <a:extLst>
              <a:ext uri="{FF2B5EF4-FFF2-40B4-BE49-F238E27FC236}">
                <a16:creationId xmlns:a16="http://schemas.microsoft.com/office/drawing/2014/main" id="{E659020F-5E44-4BFD-A2FE-7CED96F4F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12684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571403" name="Object 11">
                        <a:extLst>
                          <a:ext uri="{FF2B5EF4-FFF2-40B4-BE49-F238E27FC236}">
                            <a16:creationId xmlns:a16="http://schemas.microsoft.com/office/drawing/2014/main" id="{E659020F-5E44-4BFD-A2FE-7CED96F4F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2684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4" name="Object 12">
            <a:extLst>
              <a:ext uri="{FF2B5EF4-FFF2-40B4-BE49-F238E27FC236}">
                <a16:creationId xmlns:a16="http://schemas.microsoft.com/office/drawing/2014/main" id="{6DA87A98-0D96-4F71-B447-974704429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239" y="1906588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571404" name="Object 12">
                        <a:extLst>
                          <a:ext uri="{FF2B5EF4-FFF2-40B4-BE49-F238E27FC236}">
                            <a16:creationId xmlns:a16="http://schemas.microsoft.com/office/drawing/2014/main" id="{6DA87A98-0D96-4F71-B447-974704429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9" y="1906588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5" name="Object 13">
            <a:extLst>
              <a:ext uri="{FF2B5EF4-FFF2-40B4-BE49-F238E27FC236}">
                <a16:creationId xmlns:a16="http://schemas.microsoft.com/office/drawing/2014/main" id="{CAA9C482-0F12-44A5-AE0E-C987D21B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1773238"/>
          <a:ext cx="515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77480" progId="Equation.3">
                  <p:embed/>
                </p:oleObj>
              </mc:Choice>
              <mc:Fallback>
                <p:oleObj name="Equation" r:id="rId8" imgW="164880" imgH="177480" progId="Equation.3">
                  <p:embed/>
                  <p:pic>
                    <p:nvPicPr>
                      <p:cNvPr id="571405" name="Object 13">
                        <a:extLst>
                          <a:ext uri="{FF2B5EF4-FFF2-40B4-BE49-F238E27FC236}">
                            <a16:creationId xmlns:a16="http://schemas.microsoft.com/office/drawing/2014/main" id="{CAA9C482-0F12-44A5-AE0E-C987D21BA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773238"/>
                        <a:ext cx="5159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6" name="Object 14">
            <a:extLst>
              <a:ext uri="{FF2B5EF4-FFF2-40B4-BE49-F238E27FC236}">
                <a16:creationId xmlns:a16="http://schemas.microsoft.com/office/drawing/2014/main" id="{9641FABA-E0A6-490A-885B-40C9552A0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3951289"/>
          <a:ext cx="420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77480" progId="Equation.DSMT4">
                  <p:embed/>
                </p:oleObj>
              </mc:Choice>
              <mc:Fallback>
                <p:oleObj name="Equation" r:id="rId10" imgW="152280" imgH="177480" progId="Equation.DSMT4">
                  <p:embed/>
                  <p:pic>
                    <p:nvPicPr>
                      <p:cNvPr id="571406" name="Object 14">
                        <a:extLst>
                          <a:ext uri="{FF2B5EF4-FFF2-40B4-BE49-F238E27FC236}">
                            <a16:creationId xmlns:a16="http://schemas.microsoft.com/office/drawing/2014/main" id="{9641FABA-E0A6-490A-885B-40C9552A0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951289"/>
                        <a:ext cx="420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7" name="Object 15">
            <a:extLst>
              <a:ext uri="{FF2B5EF4-FFF2-40B4-BE49-F238E27FC236}">
                <a16:creationId xmlns:a16="http://schemas.microsoft.com/office/drawing/2014/main" id="{391690F8-C6A3-404B-8EC6-9BEF6A415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3933826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77480" progId="Equation.3">
                  <p:embed/>
                </p:oleObj>
              </mc:Choice>
              <mc:Fallback>
                <p:oleObj name="Equation" r:id="rId12" imgW="152280" imgH="177480" progId="Equation.3">
                  <p:embed/>
                  <p:pic>
                    <p:nvPicPr>
                      <p:cNvPr id="571407" name="Object 15">
                        <a:extLst>
                          <a:ext uri="{FF2B5EF4-FFF2-40B4-BE49-F238E27FC236}">
                            <a16:creationId xmlns:a16="http://schemas.microsoft.com/office/drawing/2014/main" id="{391690F8-C6A3-404B-8EC6-9BEF6A415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3933826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8" name="Object 16">
            <a:extLst>
              <a:ext uri="{FF2B5EF4-FFF2-40B4-BE49-F238E27FC236}">
                <a16:creationId xmlns:a16="http://schemas.microsoft.com/office/drawing/2014/main" id="{D12F3B60-39EC-45E9-8A32-3797B4292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4149725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571408" name="Object 16">
                        <a:extLst>
                          <a:ext uri="{FF2B5EF4-FFF2-40B4-BE49-F238E27FC236}">
                            <a16:creationId xmlns:a16="http://schemas.microsoft.com/office/drawing/2014/main" id="{D12F3B60-39EC-45E9-8A32-3797B4292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149725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9" name="Line 17">
            <a:extLst>
              <a:ext uri="{FF2B5EF4-FFF2-40B4-BE49-F238E27FC236}">
                <a16:creationId xmlns:a16="http://schemas.microsoft.com/office/drawing/2014/main" id="{93B1B232-39DD-46AF-A940-AF10BCDE3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5188" y="2276475"/>
            <a:ext cx="3313112" cy="16637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10" name="Arc 18">
            <a:extLst>
              <a:ext uri="{FF2B5EF4-FFF2-40B4-BE49-F238E27FC236}">
                <a16:creationId xmlns:a16="http://schemas.microsoft.com/office/drawing/2014/main" id="{5FE5A41B-15F3-41C1-9911-0291FB40572B}"/>
              </a:ext>
            </a:extLst>
          </p:cNvPr>
          <p:cNvSpPr>
            <a:spLocks/>
          </p:cNvSpPr>
          <p:nvPr/>
        </p:nvSpPr>
        <p:spPr bwMode="auto">
          <a:xfrm rot="6439887" flipV="1">
            <a:off x="4409282" y="2540794"/>
            <a:ext cx="576262" cy="501650"/>
          </a:xfrm>
          <a:custGeom>
            <a:avLst/>
            <a:gdLst>
              <a:gd name="G0" fmla="+- 0 0 0"/>
              <a:gd name="G1" fmla="+- 17711 0 0"/>
              <a:gd name="G2" fmla="+- 21600 0 0"/>
              <a:gd name="T0" fmla="*/ 12364 w 20333"/>
              <a:gd name="T1" fmla="*/ 0 h 17711"/>
              <a:gd name="T2" fmla="*/ 20333 w 20333"/>
              <a:gd name="T3" fmla="*/ 10421 h 17711"/>
              <a:gd name="T4" fmla="*/ 0 w 20333"/>
              <a:gd name="T5" fmla="*/ 17711 h 17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3" h="17711" fill="none" extrusionOk="0">
                <a:moveTo>
                  <a:pt x="12364" y="-1"/>
                </a:moveTo>
                <a:cubicBezTo>
                  <a:pt x="16036" y="2563"/>
                  <a:pt x="18821" y="6205"/>
                  <a:pt x="20332" y="10421"/>
                </a:cubicBezTo>
              </a:path>
              <a:path w="20333" h="17711" stroke="0" extrusionOk="0">
                <a:moveTo>
                  <a:pt x="12364" y="-1"/>
                </a:moveTo>
                <a:cubicBezTo>
                  <a:pt x="16036" y="2563"/>
                  <a:pt x="18821" y="6205"/>
                  <a:pt x="20332" y="10421"/>
                </a:cubicBezTo>
                <a:lnTo>
                  <a:pt x="0" y="1771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11" name="Arc 19">
            <a:extLst>
              <a:ext uri="{FF2B5EF4-FFF2-40B4-BE49-F238E27FC236}">
                <a16:creationId xmlns:a16="http://schemas.microsoft.com/office/drawing/2014/main" id="{AC969F51-7CBB-4727-857C-BD6D1A90371F}"/>
              </a:ext>
            </a:extLst>
          </p:cNvPr>
          <p:cNvSpPr>
            <a:spLocks/>
          </p:cNvSpPr>
          <p:nvPr/>
        </p:nvSpPr>
        <p:spPr bwMode="auto">
          <a:xfrm rot="19970566">
            <a:off x="5759450" y="1514476"/>
            <a:ext cx="609600" cy="296863"/>
          </a:xfrm>
          <a:custGeom>
            <a:avLst/>
            <a:gdLst>
              <a:gd name="G0" fmla="+- 0 0 0"/>
              <a:gd name="G1" fmla="+- 7024 0 0"/>
              <a:gd name="G2" fmla="+- 21600 0 0"/>
              <a:gd name="T0" fmla="*/ 20426 w 21600"/>
              <a:gd name="T1" fmla="*/ 0 h 10514"/>
              <a:gd name="T2" fmla="*/ 21316 w 21600"/>
              <a:gd name="T3" fmla="*/ 10514 h 10514"/>
              <a:gd name="T4" fmla="*/ 0 w 21600"/>
              <a:gd name="T5" fmla="*/ 7024 h 10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514" fill="none" extrusionOk="0">
                <a:moveTo>
                  <a:pt x="20426" y="-1"/>
                </a:moveTo>
                <a:cubicBezTo>
                  <a:pt x="21203" y="2260"/>
                  <a:pt x="21600" y="4633"/>
                  <a:pt x="21600" y="7024"/>
                </a:cubicBezTo>
                <a:cubicBezTo>
                  <a:pt x="21600" y="8193"/>
                  <a:pt x="21505" y="9360"/>
                  <a:pt x="21316" y="10514"/>
                </a:cubicBezTo>
              </a:path>
              <a:path w="21600" h="10514" stroke="0" extrusionOk="0">
                <a:moveTo>
                  <a:pt x="20426" y="-1"/>
                </a:moveTo>
                <a:cubicBezTo>
                  <a:pt x="21203" y="2260"/>
                  <a:pt x="21600" y="4633"/>
                  <a:pt x="21600" y="7024"/>
                </a:cubicBezTo>
                <a:cubicBezTo>
                  <a:pt x="21600" y="8193"/>
                  <a:pt x="21505" y="9360"/>
                  <a:pt x="21316" y="10514"/>
                </a:cubicBezTo>
                <a:lnTo>
                  <a:pt x="0" y="7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12" name="Line 20">
            <a:extLst>
              <a:ext uri="{FF2B5EF4-FFF2-40B4-BE49-F238E27FC236}">
                <a16:creationId xmlns:a16="http://schemas.microsoft.com/office/drawing/2014/main" id="{ED8A72F8-48FD-418F-B763-C1DFA39DB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3933825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13" name="Line 21">
            <a:extLst>
              <a:ext uri="{FF2B5EF4-FFF2-40B4-BE49-F238E27FC236}">
                <a16:creationId xmlns:a16="http://schemas.microsoft.com/office/drawing/2014/main" id="{758B56E1-F060-4A00-986B-D69D9F88E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933825"/>
            <a:ext cx="0" cy="15113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14" name="Line 22">
            <a:extLst>
              <a:ext uri="{FF2B5EF4-FFF2-40B4-BE49-F238E27FC236}">
                <a16:creationId xmlns:a16="http://schemas.microsoft.com/office/drawing/2014/main" id="{895C2CE4-118F-4454-A8AD-6A5CBDFFC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5734050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15" name="Line 23">
            <a:extLst>
              <a:ext uri="{FF2B5EF4-FFF2-40B4-BE49-F238E27FC236}">
                <a16:creationId xmlns:a16="http://schemas.microsoft.com/office/drawing/2014/main" id="{C47F4AA8-3006-475C-AE85-55CA1630D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5157788"/>
            <a:ext cx="29527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1416" name="Object 24">
            <a:extLst>
              <a:ext uri="{FF2B5EF4-FFF2-40B4-BE49-F238E27FC236}">
                <a16:creationId xmlns:a16="http://schemas.microsoft.com/office/drawing/2014/main" id="{5832D9F6-FC36-40A0-8342-042F51410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6313" y="5281613"/>
          <a:ext cx="4810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39680" progId="Equation.3">
                  <p:embed/>
                </p:oleObj>
              </mc:Choice>
              <mc:Fallback>
                <p:oleObj name="Equation" r:id="rId16" imgW="114120" imgH="139680" progId="Equation.3">
                  <p:embed/>
                  <p:pic>
                    <p:nvPicPr>
                      <p:cNvPr id="571416" name="Object 24">
                        <a:extLst>
                          <a:ext uri="{FF2B5EF4-FFF2-40B4-BE49-F238E27FC236}">
                            <a16:creationId xmlns:a16="http://schemas.microsoft.com/office/drawing/2014/main" id="{5832D9F6-FC36-40A0-8342-042F51410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5281613"/>
                        <a:ext cx="481012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17" name="Object 25">
            <a:extLst>
              <a:ext uri="{FF2B5EF4-FFF2-40B4-BE49-F238E27FC236}">
                <a16:creationId xmlns:a16="http://schemas.microsoft.com/office/drawing/2014/main" id="{34705932-DBEA-4B93-902B-242E479A0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1763" y="4508500"/>
          <a:ext cx="6413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571417" name="Object 25">
                        <a:extLst>
                          <a:ext uri="{FF2B5EF4-FFF2-40B4-BE49-F238E27FC236}">
                            <a16:creationId xmlns:a16="http://schemas.microsoft.com/office/drawing/2014/main" id="{34705932-DBEA-4B93-902B-242E479A0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4508500"/>
                        <a:ext cx="6413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18" name="Object 26">
            <a:extLst>
              <a:ext uri="{FF2B5EF4-FFF2-40B4-BE49-F238E27FC236}">
                <a16:creationId xmlns:a16="http://schemas.microsoft.com/office/drawing/2014/main" id="{E5DCA3BC-02D2-4C5D-90B3-85930B414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3952876"/>
          <a:ext cx="419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203040" progId="Equation.3">
                  <p:embed/>
                </p:oleObj>
              </mc:Choice>
              <mc:Fallback>
                <p:oleObj name="Equation" r:id="rId20" imgW="152280" imgH="203040" progId="Equation.3">
                  <p:embed/>
                  <p:pic>
                    <p:nvPicPr>
                      <p:cNvPr id="571418" name="Object 26">
                        <a:extLst>
                          <a:ext uri="{FF2B5EF4-FFF2-40B4-BE49-F238E27FC236}">
                            <a16:creationId xmlns:a16="http://schemas.microsoft.com/office/drawing/2014/main" id="{E5DCA3BC-02D2-4C5D-90B3-85930B414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952876"/>
                        <a:ext cx="4191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19" name="Object 27">
            <a:extLst>
              <a:ext uri="{FF2B5EF4-FFF2-40B4-BE49-F238E27FC236}">
                <a16:creationId xmlns:a16="http://schemas.microsoft.com/office/drawing/2014/main" id="{7FC07CD2-CB9C-4870-A762-0488C9E02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3933826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03040" progId="Equation.DSMT4">
                  <p:embed/>
                </p:oleObj>
              </mc:Choice>
              <mc:Fallback>
                <p:oleObj name="Equation" r:id="rId22" imgW="190440" imgH="203040" progId="Equation.DSMT4">
                  <p:embed/>
                  <p:pic>
                    <p:nvPicPr>
                      <p:cNvPr id="571419" name="Object 27">
                        <a:extLst>
                          <a:ext uri="{FF2B5EF4-FFF2-40B4-BE49-F238E27FC236}">
                            <a16:creationId xmlns:a16="http://schemas.microsoft.com/office/drawing/2014/main" id="{7FC07CD2-CB9C-4870-A762-0488C9E02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933826"/>
                        <a:ext cx="523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20" name="Oval 28">
            <a:extLst>
              <a:ext uri="{FF2B5EF4-FFF2-40B4-BE49-F238E27FC236}">
                <a16:creationId xmlns:a16="http://schemas.microsoft.com/office/drawing/2014/main" id="{330A9558-8A19-4FCD-AC3D-31508DC3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3672616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421" name="Oval 29">
            <a:extLst>
              <a:ext uri="{FF2B5EF4-FFF2-40B4-BE49-F238E27FC236}">
                <a16:creationId xmlns:a16="http://schemas.microsoft.com/office/drawing/2014/main" id="{BDFDF9B8-0F68-407E-9406-9F675EAA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3678966"/>
            <a:ext cx="69850" cy="52241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422" name="Line 30">
            <a:extLst>
              <a:ext uri="{FF2B5EF4-FFF2-40B4-BE49-F238E27FC236}">
                <a16:creationId xmlns:a16="http://schemas.microsoft.com/office/drawing/2014/main" id="{362F0CCF-4719-4769-AA33-A602AE580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3933825"/>
            <a:ext cx="8651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423" name="Line 31">
            <a:extLst>
              <a:ext uri="{FF2B5EF4-FFF2-40B4-BE49-F238E27FC236}">
                <a16:creationId xmlns:a16="http://schemas.microsoft.com/office/drawing/2014/main" id="{28752158-48E0-4BD1-9507-8AFC8EC6E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5188" y="3213101"/>
            <a:ext cx="1439862" cy="727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24" name="Line 32">
            <a:extLst>
              <a:ext uri="{FF2B5EF4-FFF2-40B4-BE49-F238E27FC236}">
                <a16:creationId xmlns:a16="http://schemas.microsoft.com/office/drawing/2014/main" id="{4A859FF8-D9F2-4425-813B-D6D2B2170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1412875"/>
            <a:ext cx="1368425" cy="8636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1425" name="Line 33">
            <a:extLst>
              <a:ext uri="{FF2B5EF4-FFF2-40B4-BE49-F238E27FC236}">
                <a16:creationId xmlns:a16="http://schemas.microsoft.com/office/drawing/2014/main" id="{AAE0DAC1-6173-48EE-8E3C-6250E851A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3933825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1426" name="Object 34">
            <a:extLst>
              <a:ext uri="{FF2B5EF4-FFF2-40B4-BE49-F238E27FC236}">
                <a16:creationId xmlns:a16="http://schemas.microsoft.com/office/drawing/2014/main" id="{407718FC-37AE-42B9-8054-6C52D10AC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349501"/>
          <a:ext cx="12303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3480" imgH="177480" progId="Equation.DSMT4">
                  <p:embed/>
                </p:oleObj>
              </mc:Choice>
              <mc:Fallback>
                <p:oleObj name="Equation" r:id="rId24" imgW="393480" imgH="177480" progId="Equation.DSMT4">
                  <p:embed/>
                  <p:pic>
                    <p:nvPicPr>
                      <p:cNvPr id="571426" name="Object 34">
                        <a:extLst>
                          <a:ext uri="{FF2B5EF4-FFF2-40B4-BE49-F238E27FC236}">
                            <a16:creationId xmlns:a16="http://schemas.microsoft.com/office/drawing/2014/main" id="{407718FC-37AE-42B9-8054-6C52D10AC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349501"/>
                        <a:ext cx="1230313" cy="563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28" name="Line 36">
            <a:extLst>
              <a:ext uri="{FF2B5EF4-FFF2-40B4-BE49-F238E27FC236}">
                <a16:creationId xmlns:a16="http://schemas.microsoft.com/office/drawing/2014/main" id="{44FFD7C2-F651-49CA-B96E-94B4A560D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933825"/>
            <a:ext cx="0" cy="8636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429" name="Line 37">
            <a:extLst>
              <a:ext uri="{FF2B5EF4-FFF2-40B4-BE49-F238E27FC236}">
                <a16:creationId xmlns:a16="http://schemas.microsoft.com/office/drawing/2014/main" id="{742481B5-B806-4C18-AD64-04B92F10E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4581525"/>
            <a:ext cx="1944688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1430" name="Line 38">
            <a:extLst>
              <a:ext uri="{FF2B5EF4-FFF2-40B4-BE49-F238E27FC236}">
                <a16:creationId xmlns:a16="http://schemas.microsoft.com/office/drawing/2014/main" id="{8C1B3F1A-499F-407B-808A-6F8CF7E1B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2276475"/>
            <a:ext cx="2592387" cy="165735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1432" name="Object 40">
            <a:extLst>
              <a:ext uri="{FF2B5EF4-FFF2-40B4-BE49-F238E27FC236}">
                <a16:creationId xmlns:a16="http://schemas.microsoft.com/office/drawing/2014/main" id="{8470A35D-7A1C-43ED-89E3-D237285D0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913063"/>
          <a:ext cx="239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164880" progId="Equation.3">
                  <p:embed/>
                </p:oleObj>
              </mc:Choice>
              <mc:Fallback>
                <p:oleObj name="Equation" r:id="rId26" imgW="88560" imgH="164880" progId="Equation.3">
                  <p:embed/>
                  <p:pic>
                    <p:nvPicPr>
                      <p:cNvPr id="571432" name="Object 40">
                        <a:extLst>
                          <a:ext uri="{FF2B5EF4-FFF2-40B4-BE49-F238E27FC236}">
                            <a16:creationId xmlns:a16="http://schemas.microsoft.com/office/drawing/2014/main" id="{8470A35D-7A1C-43ED-89E3-D237285D0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913063"/>
                        <a:ext cx="239712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3" name="Object 41">
            <a:extLst>
              <a:ext uri="{FF2B5EF4-FFF2-40B4-BE49-F238E27FC236}">
                <a16:creationId xmlns:a16="http://schemas.microsoft.com/office/drawing/2014/main" id="{E2C33D95-F05A-4906-A560-2CCA4A814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2492376"/>
          <a:ext cx="9921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17160" imgH="177480" progId="Equation.DSMT4">
                  <p:embed/>
                </p:oleObj>
              </mc:Choice>
              <mc:Fallback>
                <p:oleObj name="Equation" r:id="rId28" imgW="317160" imgH="177480" progId="Equation.DSMT4">
                  <p:embed/>
                  <p:pic>
                    <p:nvPicPr>
                      <p:cNvPr id="571433" name="Object 41">
                        <a:extLst>
                          <a:ext uri="{FF2B5EF4-FFF2-40B4-BE49-F238E27FC236}">
                            <a16:creationId xmlns:a16="http://schemas.microsoft.com/office/drawing/2014/main" id="{E2C33D95-F05A-4906-A560-2CCA4A814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2492376"/>
                        <a:ext cx="9921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34" name="Line 42">
            <a:extLst>
              <a:ext uri="{FF2B5EF4-FFF2-40B4-BE49-F238E27FC236}">
                <a16:creationId xmlns:a16="http://schemas.microsoft.com/office/drawing/2014/main" id="{96DC2BB3-0CB4-4A70-893D-82A173E93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393382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1438" name="Object 46">
            <a:extLst>
              <a:ext uri="{FF2B5EF4-FFF2-40B4-BE49-F238E27FC236}">
                <a16:creationId xmlns:a16="http://schemas.microsoft.com/office/drawing/2014/main" id="{6991E707-EF42-4DEE-B25D-8AD93EF24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1" y="4005263"/>
          <a:ext cx="29194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02960" imgH="393480" progId="Equation.DSMT4">
                  <p:embed/>
                </p:oleObj>
              </mc:Choice>
              <mc:Fallback>
                <p:oleObj name="Equation" r:id="rId30" imgW="1002960" imgH="393480" progId="Equation.DSMT4">
                  <p:embed/>
                  <p:pic>
                    <p:nvPicPr>
                      <p:cNvPr id="571438" name="Object 46">
                        <a:extLst>
                          <a:ext uri="{FF2B5EF4-FFF2-40B4-BE49-F238E27FC236}">
                            <a16:creationId xmlns:a16="http://schemas.microsoft.com/office/drawing/2014/main" id="{6991E707-EF42-4DEE-B25D-8AD93EF24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4005263"/>
                        <a:ext cx="29194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>
            <a:extLst>
              <a:ext uri="{FF2B5EF4-FFF2-40B4-BE49-F238E27FC236}">
                <a16:creationId xmlns:a16="http://schemas.microsoft.com/office/drawing/2014/main" id="{FC137B8E-AA8D-4BFA-910B-B50C799C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FED4-DC40-4DB3-A5EB-06B7E4F1F13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73484" name="Freeform 44">
            <a:extLst>
              <a:ext uri="{FF2B5EF4-FFF2-40B4-BE49-F238E27FC236}">
                <a16:creationId xmlns:a16="http://schemas.microsoft.com/office/drawing/2014/main" id="{82D0EE1F-ECA2-44EB-A637-79881A139D4B}"/>
              </a:ext>
            </a:extLst>
          </p:cNvPr>
          <p:cNvSpPr>
            <a:spLocks/>
          </p:cNvSpPr>
          <p:nvPr/>
        </p:nvSpPr>
        <p:spPr bwMode="auto">
          <a:xfrm>
            <a:off x="2208213" y="3213101"/>
            <a:ext cx="181822" cy="371513"/>
          </a:xfrm>
          <a:custGeom>
            <a:avLst/>
            <a:gdLst>
              <a:gd name="T0" fmla="*/ 0 w 3557"/>
              <a:gd name="T1" fmla="*/ 454 h 455"/>
              <a:gd name="T2" fmla="*/ 1950 w 3557"/>
              <a:gd name="T3" fmla="*/ 0 h 455"/>
              <a:gd name="T4" fmla="*/ 3557 w 3557"/>
              <a:gd name="T5" fmla="*/ 455 h 455"/>
              <a:gd name="T6" fmla="*/ 0 w 3557"/>
              <a:gd name="T7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7" h="455">
                <a:moveTo>
                  <a:pt x="0" y="454"/>
                </a:moveTo>
                <a:lnTo>
                  <a:pt x="1950" y="0"/>
                </a:lnTo>
                <a:lnTo>
                  <a:pt x="3557" y="455"/>
                </a:lnTo>
                <a:lnTo>
                  <a:pt x="0" y="45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485" name="Freeform 45">
            <a:extLst>
              <a:ext uri="{FF2B5EF4-FFF2-40B4-BE49-F238E27FC236}">
                <a16:creationId xmlns:a16="http://schemas.microsoft.com/office/drawing/2014/main" id="{F3D01017-754A-427B-8FAA-AF1BD6C8CE5E}"/>
              </a:ext>
            </a:extLst>
          </p:cNvPr>
          <p:cNvSpPr>
            <a:spLocks/>
          </p:cNvSpPr>
          <p:nvPr/>
        </p:nvSpPr>
        <p:spPr bwMode="auto">
          <a:xfrm>
            <a:off x="3575050" y="3213101"/>
            <a:ext cx="181822" cy="371513"/>
          </a:xfrm>
          <a:custGeom>
            <a:avLst/>
            <a:gdLst>
              <a:gd name="T0" fmla="*/ 0 w 2722"/>
              <a:gd name="T1" fmla="*/ 454 h 454"/>
              <a:gd name="T2" fmla="*/ 2722 w 2722"/>
              <a:gd name="T3" fmla="*/ 454 h 454"/>
              <a:gd name="T4" fmla="*/ 1089 w 2722"/>
              <a:gd name="T5" fmla="*/ 0 h 454"/>
              <a:gd name="T6" fmla="*/ 0 w 2722"/>
              <a:gd name="T7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2" h="454">
                <a:moveTo>
                  <a:pt x="0" y="454"/>
                </a:moveTo>
                <a:lnTo>
                  <a:pt x="2722" y="454"/>
                </a:lnTo>
                <a:lnTo>
                  <a:pt x="1089" y="0"/>
                </a:lnTo>
                <a:lnTo>
                  <a:pt x="0" y="454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477" name="Line 37">
            <a:extLst>
              <a:ext uri="{FF2B5EF4-FFF2-40B4-BE49-F238E27FC236}">
                <a16:creationId xmlns:a16="http://schemas.microsoft.com/office/drawing/2014/main" id="{FC396D03-B3B0-4605-A535-5492F97F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393382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483" name="Line 43">
            <a:extLst>
              <a:ext uri="{FF2B5EF4-FFF2-40B4-BE49-F238E27FC236}">
                <a16:creationId xmlns:a16="http://schemas.microsoft.com/office/drawing/2014/main" id="{96D2F4AF-ED0B-45B2-BE07-B8842109F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3933825"/>
            <a:ext cx="25923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3444" name="Object 4">
            <a:extLst>
              <a:ext uri="{FF2B5EF4-FFF2-40B4-BE49-F238E27FC236}">
                <a16:creationId xmlns:a16="http://schemas.microsoft.com/office/drawing/2014/main" id="{60BFD658-D1F5-48E9-8491-0A21989DB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3500438"/>
          <a:ext cx="488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64880" progId="Equation.DSMT4">
                  <p:embed/>
                </p:oleObj>
              </mc:Choice>
              <mc:Fallback>
                <p:oleObj name="Equation" r:id="rId2" imgW="139680" imgH="164880" progId="Equation.DSMT4">
                  <p:embed/>
                  <p:pic>
                    <p:nvPicPr>
                      <p:cNvPr id="573444" name="Object 4">
                        <a:extLst>
                          <a:ext uri="{FF2B5EF4-FFF2-40B4-BE49-F238E27FC236}">
                            <a16:creationId xmlns:a16="http://schemas.microsoft.com/office/drawing/2014/main" id="{60BFD658-D1F5-48E9-8491-0A21989DB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500438"/>
                        <a:ext cx="4889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5" name="Line 5">
            <a:extLst>
              <a:ext uri="{FF2B5EF4-FFF2-40B4-BE49-F238E27FC236}">
                <a16:creationId xmlns:a16="http://schemas.microsoft.com/office/drawing/2014/main" id="{F09A87B6-7D34-4EC3-96BF-F9F9F354ED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7213" y="2924175"/>
            <a:ext cx="3511550" cy="1009650"/>
          </a:xfrm>
          <a:prstGeom prst="line">
            <a:avLst/>
          </a:prstGeom>
          <a:noFill/>
          <a:ln w="9525">
            <a:solidFill>
              <a:srgbClr val="3333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3446" name="Object 6">
            <a:extLst>
              <a:ext uri="{FF2B5EF4-FFF2-40B4-BE49-F238E27FC236}">
                <a16:creationId xmlns:a16="http://schemas.microsoft.com/office/drawing/2014/main" id="{0A47C715-D2E6-4AC5-834A-185A0A90D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2852738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573446" name="Object 6">
                        <a:extLst>
                          <a:ext uri="{FF2B5EF4-FFF2-40B4-BE49-F238E27FC236}">
                            <a16:creationId xmlns:a16="http://schemas.microsoft.com/office/drawing/2014/main" id="{0A47C715-D2E6-4AC5-834A-185A0A90D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852738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7" name="Arc 7">
            <a:extLst>
              <a:ext uri="{FF2B5EF4-FFF2-40B4-BE49-F238E27FC236}">
                <a16:creationId xmlns:a16="http://schemas.microsoft.com/office/drawing/2014/main" id="{AF34FA78-327F-4733-B00F-B01EACC8142B}"/>
              </a:ext>
            </a:extLst>
          </p:cNvPr>
          <p:cNvSpPr>
            <a:spLocks/>
          </p:cNvSpPr>
          <p:nvPr/>
        </p:nvSpPr>
        <p:spPr bwMode="auto">
          <a:xfrm rot="10774919">
            <a:off x="5249864" y="1754189"/>
            <a:ext cx="1881187" cy="4338637"/>
          </a:xfrm>
          <a:custGeom>
            <a:avLst/>
            <a:gdLst>
              <a:gd name="G0" fmla="+- 0 0 0"/>
              <a:gd name="G1" fmla="+- 17153 0 0"/>
              <a:gd name="G2" fmla="+- 21600 0 0"/>
              <a:gd name="T0" fmla="*/ 13128 w 21600"/>
              <a:gd name="T1" fmla="*/ 0 h 34450"/>
              <a:gd name="T2" fmla="*/ 12938 w 21600"/>
              <a:gd name="T3" fmla="*/ 34450 h 34450"/>
              <a:gd name="T4" fmla="*/ 0 w 21600"/>
              <a:gd name="T5" fmla="*/ 17153 h 3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450" fill="none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</a:path>
              <a:path w="21600" h="34450" stroke="0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  <a:lnTo>
                  <a:pt x="0" y="17153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3448" name="Object 8">
            <a:extLst>
              <a:ext uri="{FF2B5EF4-FFF2-40B4-BE49-F238E27FC236}">
                <a16:creationId xmlns:a16="http://schemas.microsoft.com/office/drawing/2014/main" id="{BAB69131-6359-4160-8414-E94A631BC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2684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52280" progId="Equation.3">
                  <p:embed/>
                </p:oleObj>
              </mc:Choice>
              <mc:Fallback>
                <p:oleObj name="Equation" r:id="rId6" imgW="139680" imgH="152280" progId="Equation.3">
                  <p:embed/>
                  <p:pic>
                    <p:nvPicPr>
                      <p:cNvPr id="573448" name="Object 8">
                        <a:extLst>
                          <a:ext uri="{FF2B5EF4-FFF2-40B4-BE49-F238E27FC236}">
                            <a16:creationId xmlns:a16="http://schemas.microsoft.com/office/drawing/2014/main" id="{BAB69131-6359-4160-8414-E94A631BC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2684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9" name="Object 9">
            <a:extLst>
              <a:ext uri="{FF2B5EF4-FFF2-40B4-BE49-F238E27FC236}">
                <a16:creationId xmlns:a16="http://schemas.microsoft.com/office/drawing/2014/main" id="{78675C47-7727-450C-ACBD-821740F9A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9264" y="1906588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573449" name="Object 9">
                        <a:extLst>
                          <a:ext uri="{FF2B5EF4-FFF2-40B4-BE49-F238E27FC236}">
                            <a16:creationId xmlns:a16="http://schemas.microsoft.com/office/drawing/2014/main" id="{78675C47-7727-450C-ACBD-821740F9A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4" y="1906588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>
            <a:extLst>
              <a:ext uri="{FF2B5EF4-FFF2-40B4-BE49-F238E27FC236}">
                <a16:creationId xmlns:a16="http://schemas.microsoft.com/office/drawing/2014/main" id="{DD6CB176-5462-4959-900B-71AA497E7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1773238"/>
          <a:ext cx="515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77480" progId="Equation.3">
                  <p:embed/>
                </p:oleObj>
              </mc:Choice>
              <mc:Fallback>
                <p:oleObj name="Equation" r:id="rId10" imgW="164880" imgH="177480" progId="Equation.3">
                  <p:embed/>
                  <p:pic>
                    <p:nvPicPr>
                      <p:cNvPr id="573450" name="Object 10">
                        <a:extLst>
                          <a:ext uri="{FF2B5EF4-FFF2-40B4-BE49-F238E27FC236}">
                            <a16:creationId xmlns:a16="http://schemas.microsoft.com/office/drawing/2014/main" id="{DD6CB176-5462-4959-900B-71AA497E7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773238"/>
                        <a:ext cx="5159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1" name="Object 11">
            <a:extLst>
              <a:ext uri="{FF2B5EF4-FFF2-40B4-BE49-F238E27FC236}">
                <a16:creationId xmlns:a16="http://schemas.microsoft.com/office/drawing/2014/main" id="{EE615DF9-953C-4485-98C8-574A2F63A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9" y="3898901"/>
          <a:ext cx="420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77480" progId="Equation.DSMT4">
                  <p:embed/>
                </p:oleObj>
              </mc:Choice>
              <mc:Fallback>
                <p:oleObj name="Equation" r:id="rId12" imgW="152280" imgH="177480" progId="Equation.DSMT4">
                  <p:embed/>
                  <p:pic>
                    <p:nvPicPr>
                      <p:cNvPr id="573451" name="Object 11">
                        <a:extLst>
                          <a:ext uri="{FF2B5EF4-FFF2-40B4-BE49-F238E27FC236}">
                            <a16:creationId xmlns:a16="http://schemas.microsoft.com/office/drawing/2014/main" id="{EE615DF9-953C-4485-98C8-574A2F63A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9" y="3898901"/>
                        <a:ext cx="4206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2" name="Object 12">
            <a:extLst>
              <a:ext uri="{FF2B5EF4-FFF2-40B4-BE49-F238E27FC236}">
                <a16:creationId xmlns:a16="http://schemas.microsoft.com/office/drawing/2014/main" id="{BACC207B-53F5-4272-9BAC-C5F8FD3A6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25" y="3881439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77480" progId="Equation.3">
                  <p:embed/>
                </p:oleObj>
              </mc:Choice>
              <mc:Fallback>
                <p:oleObj name="Equation" r:id="rId14" imgW="152280" imgH="177480" progId="Equation.3">
                  <p:embed/>
                  <p:pic>
                    <p:nvPicPr>
                      <p:cNvPr id="573452" name="Object 12">
                        <a:extLst>
                          <a:ext uri="{FF2B5EF4-FFF2-40B4-BE49-F238E27FC236}">
                            <a16:creationId xmlns:a16="http://schemas.microsoft.com/office/drawing/2014/main" id="{BACC207B-53F5-4272-9BAC-C5F8FD3A6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881439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3" name="Line 13">
            <a:extLst>
              <a:ext uri="{FF2B5EF4-FFF2-40B4-BE49-F238E27FC236}">
                <a16:creationId xmlns:a16="http://schemas.microsoft.com/office/drawing/2014/main" id="{6440B216-4E44-413D-941C-32B240B660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4726" y="3213101"/>
            <a:ext cx="3059113" cy="7270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54" name="Line 14">
            <a:extLst>
              <a:ext uri="{FF2B5EF4-FFF2-40B4-BE49-F238E27FC236}">
                <a16:creationId xmlns:a16="http://schemas.microsoft.com/office/drawing/2014/main" id="{0BC855F8-E395-4BEA-A9B6-54B0DE919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839" y="2205038"/>
            <a:ext cx="2376487" cy="10080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55" name="Arc 15">
            <a:extLst>
              <a:ext uri="{FF2B5EF4-FFF2-40B4-BE49-F238E27FC236}">
                <a16:creationId xmlns:a16="http://schemas.microsoft.com/office/drawing/2014/main" id="{EC20F6DC-434A-485A-BC21-683E0A83B64B}"/>
              </a:ext>
            </a:extLst>
          </p:cNvPr>
          <p:cNvSpPr>
            <a:spLocks/>
          </p:cNvSpPr>
          <p:nvPr/>
        </p:nvSpPr>
        <p:spPr bwMode="auto">
          <a:xfrm rot="9658441">
            <a:off x="4711701" y="2984500"/>
            <a:ext cx="398463" cy="306388"/>
          </a:xfrm>
          <a:custGeom>
            <a:avLst/>
            <a:gdLst>
              <a:gd name="G0" fmla="+- 0 0 0"/>
              <a:gd name="G1" fmla="+- 1564 0 0"/>
              <a:gd name="G2" fmla="+- 21600 0 0"/>
              <a:gd name="T0" fmla="*/ 21543 w 21600"/>
              <a:gd name="T1" fmla="*/ 0 h 16600"/>
              <a:gd name="T2" fmla="*/ 15507 w 21600"/>
              <a:gd name="T3" fmla="*/ 16600 h 16600"/>
              <a:gd name="T4" fmla="*/ 0 w 21600"/>
              <a:gd name="T5" fmla="*/ 1564 h 16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600" fill="none" extrusionOk="0">
                <a:moveTo>
                  <a:pt x="21543" y="-1"/>
                </a:moveTo>
                <a:cubicBezTo>
                  <a:pt x="21581" y="520"/>
                  <a:pt x="21600" y="1042"/>
                  <a:pt x="21600" y="1564"/>
                </a:cubicBezTo>
                <a:cubicBezTo>
                  <a:pt x="21600" y="7177"/>
                  <a:pt x="19414" y="12570"/>
                  <a:pt x="15507" y="16600"/>
                </a:cubicBezTo>
              </a:path>
              <a:path w="21600" h="16600" stroke="0" extrusionOk="0">
                <a:moveTo>
                  <a:pt x="21543" y="-1"/>
                </a:moveTo>
                <a:cubicBezTo>
                  <a:pt x="21581" y="520"/>
                  <a:pt x="21600" y="1042"/>
                  <a:pt x="21600" y="1564"/>
                </a:cubicBezTo>
                <a:cubicBezTo>
                  <a:pt x="21600" y="7177"/>
                  <a:pt x="19414" y="12570"/>
                  <a:pt x="15507" y="16600"/>
                </a:cubicBezTo>
                <a:lnTo>
                  <a:pt x="0" y="156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56" name="Arc 16">
            <a:extLst>
              <a:ext uri="{FF2B5EF4-FFF2-40B4-BE49-F238E27FC236}">
                <a16:creationId xmlns:a16="http://schemas.microsoft.com/office/drawing/2014/main" id="{02335787-F60A-42D8-9E15-ECCFE255D127}"/>
              </a:ext>
            </a:extLst>
          </p:cNvPr>
          <p:cNvSpPr>
            <a:spLocks/>
          </p:cNvSpPr>
          <p:nvPr/>
        </p:nvSpPr>
        <p:spPr bwMode="auto">
          <a:xfrm rot="1641530">
            <a:off x="5407026" y="2863850"/>
            <a:ext cx="608013" cy="419100"/>
          </a:xfrm>
          <a:custGeom>
            <a:avLst/>
            <a:gdLst>
              <a:gd name="G0" fmla="+- 0 0 0"/>
              <a:gd name="G1" fmla="+- 14856 0 0"/>
              <a:gd name="G2" fmla="+- 21600 0 0"/>
              <a:gd name="T0" fmla="*/ 15680 w 21529"/>
              <a:gd name="T1" fmla="*/ 0 h 14856"/>
              <a:gd name="T2" fmla="*/ 21529 w 21529"/>
              <a:gd name="T3" fmla="*/ 13111 h 14856"/>
              <a:gd name="T4" fmla="*/ 0 w 21529"/>
              <a:gd name="T5" fmla="*/ 14856 h 14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29" h="14856" fill="none" extrusionOk="0">
                <a:moveTo>
                  <a:pt x="15679" y="0"/>
                </a:moveTo>
                <a:cubicBezTo>
                  <a:pt x="19067" y="3575"/>
                  <a:pt x="21131" y="8201"/>
                  <a:pt x="21529" y="13110"/>
                </a:cubicBezTo>
              </a:path>
              <a:path w="21529" h="14856" stroke="0" extrusionOk="0">
                <a:moveTo>
                  <a:pt x="15679" y="0"/>
                </a:moveTo>
                <a:cubicBezTo>
                  <a:pt x="19067" y="3575"/>
                  <a:pt x="21131" y="8201"/>
                  <a:pt x="21529" y="13110"/>
                </a:cubicBezTo>
                <a:lnTo>
                  <a:pt x="0" y="14856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57" name="Line 17">
            <a:extLst>
              <a:ext uri="{FF2B5EF4-FFF2-40B4-BE49-F238E27FC236}">
                <a16:creationId xmlns:a16="http://schemas.microsoft.com/office/drawing/2014/main" id="{B4EB250F-16E9-41ED-822D-278136AF5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395605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58" name="Line 18">
            <a:extLst>
              <a:ext uri="{FF2B5EF4-FFF2-40B4-BE49-F238E27FC236}">
                <a16:creationId xmlns:a16="http://schemas.microsoft.com/office/drawing/2014/main" id="{F6BDEF78-346B-44F2-93B6-0F69E789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933826"/>
            <a:ext cx="0" cy="1223963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59" name="Line 19">
            <a:extLst>
              <a:ext uri="{FF2B5EF4-FFF2-40B4-BE49-F238E27FC236}">
                <a16:creationId xmlns:a16="http://schemas.microsoft.com/office/drawing/2014/main" id="{53EA11A1-8A5F-48D4-BB53-4A5DED233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863" y="393382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60" name="Line 20">
            <a:extLst>
              <a:ext uri="{FF2B5EF4-FFF2-40B4-BE49-F238E27FC236}">
                <a16:creationId xmlns:a16="http://schemas.microsoft.com/office/drawing/2014/main" id="{703AD370-1363-4C98-A19C-3CBD29364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558958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61" name="Line 21">
            <a:extLst>
              <a:ext uri="{FF2B5EF4-FFF2-40B4-BE49-F238E27FC236}">
                <a16:creationId xmlns:a16="http://schemas.microsoft.com/office/drawing/2014/main" id="{6F2090A8-395B-4B82-A31A-7B68A6E48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5050" y="4941888"/>
            <a:ext cx="16573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3462" name="Object 22">
            <a:extLst>
              <a:ext uri="{FF2B5EF4-FFF2-40B4-BE49-F238E27FC236}">
                <a16:creationId xmlns:a16="http://schemas.microsoft.com/office/drawing/2014/main" id="{F9F44B9B-A850-45C3-B980-7B0788DE1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6313" y="5105401"/>
          <a:ext cx="4810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39680" progId="Equation.3">
                  <p:embed/>
                </p:oleObj>
              </mc:Choice>
              <mc:Fallback>
                <p:oleObj name="Equation" r:id="rId16" imgW="114120" imgH="139680" progId="Equation.3">
                  <p:embed/>
                  <p:pic>
                    <p:nvPicPr>
                      <p:cNvPr id="573462" name="Object 22">
                        <a:extLst>
                          <a:ext uri="{FF2B5EF4-FFF2-40B4-BE49-F238E27FC236}">
                            <a16:creationId xmlns:a16="http://schemas.microsoft.com/office/drawing/2014/main" id="{F9F44B9B-A850-45C3-B980-7B0788DE1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5105401"/>
                        <a:ext cx="481012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3" name="Object 23">
            <a:extLst>
              <a:ext uri="{FF2B5EF4-FFF2-40B4-BE49-F238E27FC236}">
                <a16:creationId xmlns:a16="http://schemas.microsoft.com/office/drawing/2014/main" id="{1144818B-E511-4AB0-90EC-02C3FD19B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4292600"/>
          <a:ext cx="6413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573463" name="Object 23">
                        <a:extLst>
                          <a:ext uri="{FF2B5EF4-FFF2-40B4-BE49-F238E27FC236}">
                            <a16:creationId xmlns:a16="http://schemas.microsoft.com/office/drawing/2014/main" id="{1144818B-E511-4AB0-90EC-02C3FD19B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292600"/>
                        <a:ext cx="6413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4" name="Object 24">
            <a:extLst>
              <a:ext uri="{FF2B5EF4-FFF2-40B4-BE49-F238E27FC236}">
                <a16:creationId xmlns:a16="http://schemas.microsoft.com/office/drawing/2014/main" id="{B4638390-B3BC-4DDF-A5D3-6B716A360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924175"/>
          <a:ext cx="31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560" imgH="164880" progId="Equation.3">
                  <p:embed/>
                </p:oleObj>
              </mc:Choice>
              <mc:Fallback>
                <p:oleObj name="Equation" r:id="rId20" imgW="88560" imgH="164880" progId="Equation.3">
                  <p:embed/>
                  <p:pic>
                    <p:nvPicPr>
                      <p:cNvPr id="573464" name="Object 24">
                        <a:extLst>
                          <a:ext uri="{FF2B5EF4-FFF2-40B4-BE49-F238E27FC236}">
                            <a16:creationId xmlns:a16="http://schemas.microsoft.com/office/drawing/2014/main" id="{B4638390-B3BC-4DDF-A5D3-6B716A360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924175"/>
                        <a:ext cx="3111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5" name="Object 25">
            <a:extLst>
              <a:ext uri="{FF2B5EF4-FFF2-40B4-BE49-F238E27FC236}">
                <a16:creationId xmlns:a16="http://schemas.microsoft.com/office/drawing/2014/main" id="{2BECDB25-14F5-4174-9DCA-1900273E4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725" y="3886201"/>
          <a:ext cx="419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203040" progId="Equation.3">
                  <p:embed/>
                </p:oleObj>
              </mc:Choice>
              <mc:Fallback>
                <p:oleObj name="Equation" r:id="rId22" imgW="152280" imgH="203040" progId="Equation.3">
                  <p:embed/>
                  <p:pic>
                    <p:nvPicPr>
                      <p:cNvPr id="573465" name="Object 25">
                        <a:extLst>
                          <a:ext uri="{FF2B5EF4-FFF2-40B4-BE49-F238E27FC236}">
                            <a16:creationId xmlns:a16="http://schemas.microsoft.com/office/drawing/2014/main" id="{2BECDB25-14F5-4174-9DCA-1900273E4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886201"/>
                        <a:ext cx="4191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6" name="Object 26">
            <a:extLst>
              <a:ext uri="{FF2B5EF4-FFF2-40B4-BE49-F238E27FC236}">
                <a16:creationId xmlns:a16="http://schemas.microsoft.com/office/drawing/2014/main" id="{2741DC53-A319-4762-90A4-6015B0B42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3933826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440" imgH="203040" progId="Equation.DSMT4">
                  <p:embed/>
                </p:oleObj>
              </mc:Choice>
              <mc:Fallback>
                <p:oleObj name="Equation" r:id="rId24" imgW="190440" imgH="203040" progId="Equation.DSMT4">
                  <p:embed/>
                  <p:pic>
                    <p:nvPicPr>
                      <p:cNvPr id="573466" name="Object 26">
                        <a:extLst>
                          <a:ext uri="{FF2B5EF4-FFF2-40B4-BE49-F238E27FC236}">
                            <a16:creationId xmlns:a16="http://schemas.microsoft.com/office/drawing/2014/main" id="{2741DC53-A319-4762-90A4-6015B0B42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933826"/>
                        <a:ext cx="523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7" name="Arc 27">
            <a:extLst>
              <a:ext uri="{FF2B5EF4-FFF2-40B4-BE49-F238E27FC236}">
                <a16:creationId xmlns:a16="http://schemas.microsoft.com/office/drawing/2014/main" id="{A454F1EF-3E30-4BA2-86E1-8785E777EF53}"/>
              </a:ext>
            </a:extLst>
          </p:cNvPr>
          <p:cNvSpPr>
            <a:spLocks/>
          </p:cNvSpPr>
          <p:nvPr/>
        </p:nvSpPr>
        <p:spPr bwMode="auto">
          <a:xfrm rot="12910450">
            <a:off x="6826250" y="3668713"/>
            <a:ext cx="522288" cy="374650"/>
          </a:xfrm>
          <a:custGeom>
            <a:avLst/>
            <a:gdLst>
              <a:gd name="G0" fmla="+- 0 0 0"/>
              <a:gd name="G1" fmla="+- 15154 0 0"/>
              <a:gd name="G2" fmla="+- 21600 0 0"/>
              <a:gd name="T0" fmla="*/ 15392 w 21167"/>
              <a:gd name="T1" fmla="*/ 0 h 15154"/>
              <a:gd name="T2" fmla="*/ 21167 w 21167"/>
              <a:gd name="T3" fmla="*/ 10853 h 15154"/>
              <a:gd name="T4" fmla="*/ 0 w 21167"/>
              <a:gd name="T5" fmla="*/ 15154 h 15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67" h="15154" fill="none" extrusionOk="0">
                <a:moveTo>
                  <a:pt x="15392" y="-1"/>
                </a:moveTo>
                <a:cubicBezTo>
                  <a:pt x="18327" y="2981"/>
                  <a:pt x="20334" y="6752"/>
                  <a:pt x="21167" y="10852"/>
                </a:cubicBezTo>
              </a:path>
              <a:path w="21167" h="15154" stroke="0" extrusionOk="0">
                <a:moveTo>
                  <a:pt x="15392" y="-1"/>
                </a:moveTo>
                <a:cubicBezTo>
                  <a:pt x="18327" y="2981"/>
                  <a:pt x="20334" y="6752"/>
                  <a:pt x="21167" y="10852"/>
                </a:cubicBezTo>
                <a:lnTo>
                  <a:pt x="0" y="151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68" name="Oval 28">
            <a:extLst>
              <a:ext uri="{FF2B5EF4-FFF2-40B4-BE49-F238E27FC236}">
                <a16:creationId xmlns:a16="http://schemas.microsoft.com/office/drawing/2014/main" id="{E040B3FF-09CC-4B17-AB53-4894D452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672616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469" name="Oval 29">
            <a:extLst>
              <a:ext uri="{FF2B5EF4-FFF2-40B4-BE49-F238E27FC236}">
                <a16:creationId xmlns:a16="http://schemas.microsoft.com/office/drawing/2014/main" id="{53493E9E-E501-4A47-BF51-266D6906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3671029"/>
            <a:ext cx="69850" cy="52241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470" name="Line 30">
            <a:extLst>
              <a:ext uri="{FF2B5EF4-FFF2-40B4-BE49-F238E27FC236}">
                <a16:creationId xmlns:a16="http://schemas.microsoft.com/office/drawing/2014/main" id="{A081CD91-2786-40A7-8A00-DC4EA0C76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933825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471" name="Line 31">
            <a:extLst>
              <a:ext uri="{FF2B5EF4-FFF2-40B4-BE49-F238E27FC236}">
                <a16:creationId xmlns:a16="http://schemas.microsoft.com/office/drawing/2014/main" id="{805F40FB-95A0-4E83-AE42-12369A017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3933825"/>
            <a:ext cx="20875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472" name="Line 32">
            <a:extLst>
              <a:ext uri="{FF2B5EF4-FFF2-40B4-BE49-F238E27FC236}">
                <a16:creationId xmlns:a16="http://schemas.microsoft.com/office/drawing/2014/main" id="{87364D3B-C6BC-4529-9CDC-48A212388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139" y="3429001"/>
            <a:ext cx="2124075" cy="5111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73" name="Line 33">
            <a:extLst>
              <a:ext uri="{FF2B5EF4-FFF2-40B4-BE49-F238E27FC236}">
                <a16:creationId xmlns:a16="http://schemas.microsoft.com/office/drawing/2014/main" id="{C2681BD0-9A32-4661-A49D-3F3E81BCE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839" y="2636838"/>
            <a:ext cx="1368425" cy="5762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74" name="Oval 34">
            <a:extLst>
              <a:ext uri="{FF2B5EF4-FFF2-40B4-BE49-F238E27FC236}">
                <a16:creationId xmlns:a16="http://schemas.microsoft.com/office/drawing/2014/main" id="{EFF6E01A-ABEE-422C-B45D-D59DE39A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3680554"/>
            <a:ext cx="69850" cy="522418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475" name="Line 35">
            <a:extLst>
              <a:ext uri="{FF2B5EF4-FFF2-40B4-BE49-F238E27FC236}">
                <a16:creationId xmlns:a16="http://schemas.microsoft.com/office/drawing/2014/main" id="{D1E40BE3-426C-4462-AE8E-9769BBF83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3213101"/>
            <a:ext cx="1728788" cy="72072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3476" name="Object 36">
            <a:extLst>
              <a:ext uri="{FF2B5EF4-FFF2-40B4-BE49-F238E27FC236}">
                <a16:creationId xmlns:a16="http://schemas.microsoft.com/office/drawing/2014/main" id="{9FB6B9FE-E1A8-4F64-87AE-B8E2E98BB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349501"/>
          <a:ext cx="12303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3480" imgH="177480" progId="Equation.DSMT4">
                  <p:embed/>
                </p:oleObj>
              </mc:Choice>
              <mc:Fallback>
                <p:oleObj name="Equation" r:id="rId26" imgW="393480" imgH="177480" progId="Equation.DSMT4">
                  <p:embed/>
                  <p:pic>
                    <p:nvPicPr>
                      <p:cNvPr id="573476" name="Object 36">
                        <a:extLst>
                          <a:ext uri="{FF2B5EF4-FFF2-40B4-BE49-F238E27FC236}">
                            <a16:creationId xmlns:a16="http://schemas.microsoft.com/office/drawing/2014/main" id="{9FB6B9FE-E1A8-4F64-87AE-B8E2E98BB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349501"/>
                        <a:ext cx="1230313" cy="563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8" name="Line 38">
            <a:extLst>
              <a:ext uri="{FF2B5EF4-FFF2-40B4-BE49-F238E27FC236}">
                <a16:creationId xmlns:a16="http://schemas.microsoft.com/office/drawing/2014/main" id="{9E6C0009-FF1F-430F-904D-15DCB7F78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5" y="3933825"/>
            <a:ext cx="0" cy="863600"/>
          </a:xfrm>
          <a:prstGeom prst="line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79" name="Line 39">
            <a:extLst>
              <a:ext uri="{FF2B5EF4-FFF2-40B4-BE49-F238E27FC236}">
                <a16:creationId xmlns:a16="http://schemas.microsoft.com/office/drawing/2014/main" id="{B6C38395-6AEE-448B-92D9-EA983164D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4581525"/>
            <a:ext cx="2663825" cy="0"/>
          </a:xfrm>
          <a:prstGeom prst="line">
            <a:avLst/>
          </a:prstGeom>
          <a:noFill/>
          <a:ln w="9525">
            <a:solidFill>
              <a:srgbClr val="3333FF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3480" name="Object 40">
            <a:extLst>
              <a:ext uri="{FF2B5EF4-FFF2-40B4-BE49-F238E27FC236}">
                <a16:creationId xmlns:a16="http://schemas.microsoft.com/office/drawing/2014/main" id="{56B81FB0-2CBD-43D0-B9D4-438F955B6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650" y="4137025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4120" imgH="126720" progId="Equation.DSMT4">
                  <p:embed/>
                </p:oleObj>
              </mc:Choice>
              <mc:Fallback>
                <p:oleObj name="Equation" r:id="rId28" imgW="114120" imgH="126720" progId="Equation.DSMT4">
                  <p:embed/>
                  <p:pic>
                    <p:nvPicPr>
                      <p:cNvPr id="573480" name="Object 40">
                        <a:extLst>
                          <a:ext uri="{FF2B5EF4-FFF2-40B4-BE49-F238E27FC236}">
                            <a16:creationId xmlns:a16="http://schemas.microsoft.com/office/drawing/2014/main" id="{56B81FB0-2CBD-43D0-B9D4-438F955B6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4137025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1" name="Object 41">
            <a:extLst>
              <a:ext uri="{FF2B5EF4-FFF2-40B4-BE49-F238E27FC236}">
                <a16:creationId xmlns:a16="http://schemas.microsoft.com/office/drawing/2014/main" id="{9659F28D-F0B2-431B-AE5C-DA273B199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689" y="2781301"/>
          <a:ext cx="9921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17160" imgH="177480" progId="Equation.DSMT4">
                  <p:embed/>
                </p:oleObj>
              </mc:Choice>
              <mc:Fallback>
                <p:oleObj name="Equation" r:id="rId30" imgW="317160" imgH="177480" progId="Equation.DSMT4">
                  <p:embed/>
                  <p:pic>
                    <p:nvPicPr>
                      <p:cNvPr id="573481" name="Object 41">
                        <a:extLst>
                          <a:ext uri="{FF2B5EF4-FFF2-40B4-BE49-F238E27FC236}">
                            <a16:creationId xmlns:a16="http://schemas.microsoft.com/office/drawing/2014/main" id="{9659F28D-F0B2-431B-AE5C-DA273B199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9" y="2781301"/>
                        <a:ext cx="9921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2" name="Line 42">
            <a:extLst>
              <a:ext uri="{FF2B5EF4-FFF2-40B4-BE49-F238E27FC236}">
                <a16:creationId xmlns:a16="http://schemas.microsoft.com/office/drawing/2014/main" id="{048F9115-1A42-44B0-BEA4-39AD07F78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3933825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6" name="Object 46">
            <a:extLst>
              <a:ext uri="{FF2B5EF4-FFF2-40B4-BE49-F238E27FC236}">
                <a16:creationId xmlns:a16="http://schemas.microsoft.com/office/drawing/2014/main" id="{07F6B38C-8978-4DD2-B1AC-20F07192E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7114" y="404813"/>
          <a:ext cx="2917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02960" imgH="393480" progId="Equation.DSMT4">
                  <p:embed/>
                </p:oleObj>
              </mc:Choice>
              <mc:Fallback>
                <p:oleObj name="Equation" r:id="rId32" imgW="1002960" imgH="393480" progId="Equation.DSMT4">
                  <p:embed/>
                  <p:pic>
                    <p:nvPicPr>
                      <p:cNvPr id="573486" name="Object 46">
                        <a:extLst>
                          <a:ext uri="{FF2B5EF4-FFF2-40B4-BE49-F238E27FC236}">
                            <a16:creationId xmlns:a16="http://schemas.microsoft.com/office/drawing/2014/main" id="{07F6B38C-8978-4DD2-B1AC-20F07192E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4" y="404813"/>
                        <a:ext cx="29178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3E01-F94A-4378-8912-E8EA050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94E8E-E72D-440B-A2A0-AD77C0066D41}"/>
              </a:ext>
            </a:extLst>
          </p:cNvPr>
          <p:cNvSpPr txBox="1"/>
          <p:nvPr/>
        </p:nvSpPr>
        <p:spPr>
          <a:xfrm>
            <a:off x="352232" y="2446101"/>
            <a:ext cx="6298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消相差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理想的像：光锥所有能量到达</a:t>
            </a:r>
            <a:r>
              <a:rPr lang="en-US" altLang="zh-CN" sz="2800" dirty="0"/>
              <a:t>P</a:t>
            </a:r>
            <a:r>
              <a:rPr lang="zh-CN" altLang="en-US" sz="2800" dirty="0"/>
              <a:t>点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559A2F-D46E-42A7-B7C3-F25C076D6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" t="19614" r="19015" b="7596"/>
          <a:stretch/>
        </p:blipFill>
        <p:spPr>
          <a:xfrm rot="16200000">
            <a:off x="6540768" y="500892"/>
            <a:ext cx="4764675" cy="6195383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36348F1-BA84-4CF7-986B-CF48389C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0" y="1482577"/>
            <a:ext cx="5073297" cy="96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ea typeface="楷体_GB2312" pitchFamily="49" charset="-122"/>
              </a:rPr>
              <a:t>几何光学：</a:t>
            </a:r>
            <a:endParaRPr lang="en-US" altLang="zh-CN" sz="20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ea typeface="楷体_GB2312" pitchFamily="49" charset="-122"/>
              </a:rPr>
              <a:t>波长趋近于</a:t>
            </a:r>
            <a:r>
              <a:rPr lang="en-US" altLang="zh-CN" sz="2000" b="1" dirty="0">
                <a:ea typeface="楷体_GB2312" pitchFamily="49" charset="-122"/>
              </a:rPr>
              <a:t>0</a:t>
            </a:r>
            <a:r>
              <a:rPr lang="zh-CN" altLang="en-US" sz="2000" b="1" dirty="0">
                <a:ea typeface="楷体_GB2312" pitchFamily="49" charset="-122"/>
              </a:rPr>
              <a:t>，均匀介质，忽略衍射效应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BDB55E-0D8A-43A9-8EE3-45BD12EB49DC}"/>
              </a:ext>
            </a:extLst>
          </p:cNvPr>
          <p:cNvSpPr txBox="1"/>
          <p:nvPr/>
        </p:nvSpPr>
        <p:spPr>
          <a:xfrm>
            <a:off x="184503" y="4286894"/>
            <a:ext cx="5357104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  物方空间（物方）：入射光束所在的空间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  像方空间（像方）：出射光束所在的空间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  物方折射率：入射光束所在介质的折射率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</a:t>
            </a:r>
            <a:r>
              <a:rPr lang="zh-CN" altLang="en-US" sz="1800" b="1" dirty="0">
                <a:solidFill>
                  <a:srgbClr val="FF0000"/>
                </a:solidFill>
              </a:rPr>
              <a:t>像方折射率：出射光束所在介质的折射率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rgbClr val="0070C0"/>
                </a:solidFill>
              </a:rPr>
              <a:t>     </a:t>
            </a:r>
            <a:r>
              <a:rPr lang="zh-CN" altLang="en-US" sz="1800" b="1" dirty="0">
                <a:solidFill>
                  <a:srgbClr val="0070C0"/>
                </a:solidFill>
              </a:rPr>
              <a:t>注意：物空间和像空间的点不仅一一对应，而且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solidFill>
                  <a:srgbClr val="0070C0"/>
                </a:solidFill>
              </a:rPr>
              <a:t>                共轭（共轭点、共轭光线、共轭面）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33552B63-1D01-4E39-B546-52C5B011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9045-8941-429B-84D7-AF47E143E0FE}" type="slidenum">
              <a:rPr lang="en-US" altLang="zh-CN"/>
              <a:pPr/>
              <a:t>30</a:t>
            </a:fld>
            <a:endParaRPr lang="en-US" altLang="zh-CN"/>
          </a:p>
        </p:txBody>
      </p:sp>
      <p:pic>
        <p:nvPicPr>
          <p:cNvPr id="567342" name="Picture 46">
            <a:extLst>
              <a:ext uri="{FF2B5EF4-FFF2-40B4-BE49-F238E27FC236}">
                <a16:creationId xmlns:a16="http://schemas.microsoft.com/office/drawing/2014/main" id="{53D0B69F-C592-49C6-B7A5-98A1D77E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932238"/>
            <a:ext cx="4129087" cy="25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7343" name="Picture 47">
            <a:extLst>
              <a:ext uri="{FF2B5EF4-FFF2-40B4-BE49-F238E27FC236}">
                <a16:creationId xmlns:a16="http://schemas.microsoft.com/office/drawing/2014/main" id="{A5D94F41-B7D5-425A-9707-6383DD54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789364"/>
            <a:ext cx="3479800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7349" name="Object 53">
            <a:extLst>
              <a:ext uri="{FF2B5EF4-FFF2-40B4-BE49-F238E27FC236}">
                <a16:creationId xmlns:a16="http://schemas.microsoft.com/office/drawing/2014/main" id="{B2510606-88C9-4EC9-A306-381EA993A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1388" y="4797426"/>
          <a:ext cx="13700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03040" progId="Equation.DSMT4">
                  <p:embed/>
                </p:oleObj>
              </mc:Choice>
              <mc:Fallback>
                <p:oleObj name="Equation" r:id="rId4" imgW="736560" imgH="203040" progId="Equation.DSMT4">
                  <p:embed/>
                  <p:pic>
                    <p:nvPicPr>
                      <p:cNvPr id="567349" name="Object 53">
                        <a:extLst>
                          <a:ext uri="{FF2B5EF4-FFF2-40B4-BE49-F238E27FC236}">
                            <a16:creationId xmlns:a16="http://schemas.microsoft.com/office/drawing/2014/main" id="{B2510606-88C9-4EC9-A306-381EA993A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4797426"/>
                        <a:ext cx="1370012" cy="379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298" name="Rectangle 2">
            <a:extLst>
              <a:ext uri="{FF2B5EF4-FFF2-40B4-BE49-F238E27FC236}">
                <a16:creationId xmlns:a16="http://schemas.microsoft.com/office/drawing/2014/main" id="{6EE063D8-E3F1-40AA-A572-9B45B35B93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3113" y="274638"/>
            <a:ext cx="8229600" cy="1143000"/>
          </a:xfrm>
        </p:spPr>
        <p:txBody>
          <a:bodyPr/>
          <a:lstStyle/>
          <a:p>
            <a:r>
              <a:rPr lang="zh-CN" altLang="en-US"/>
              <a:t>物像公式中各参量的符号</a:t>
            </a:r>
          </a:p>
        </p:txBody>
      </p:sp>
      <p:pic>
        <p:nvPicPr>
          <p:cNvPr id="567340" name="Picture 44">
            <a:extLst>
              <a:ext uri="{FF2B5EF4-FFF2-40B4-BE49-F238E27FC236}">
                <a16:creationId xmlns:a16="http://schemas.microsoft.com/office/drawing/2014/main" id="{719E6696-0A72-4FA5-AEC9-5C2E0C23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339851"/>
            <a:ext cx="3509962" cy="25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7341" name="Picture 45">
            <a:extLst>
              <a:ext uri="{FF2B5EF4-FFF2-40B4-BE49-F238E27FC236}">
                <a16:creationId xmlns:a16="http://schemas.microsoft.com/office/drawing/2014/main" id="{B8CDD0B7-3EF9-43F2-9852-007D08F3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1" y="1268413"/>
            <a:ext cx="4545013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7344" name="Object 48">
            <a:extLst>
              <a:ext uri="{FF2B5EF4-FFF2-40B4-BE49-F238E27FC236}">
                <a16:creationId xmlns:a16="http://schemas.microsoft.com/office/drawing/2014/main" id="{5187EB7C-0CF7-4115-9671-6284696CF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2781300"/>
          <a:ext cx="6619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177480" progId="Equation.DSMT4">
                  <p:embed/>
                </p:oleObj>
              </mc:Choice>
              <mc:Fallback>
                <p:oleObj name="Equation" r:id="rId8" imgW="355320" imgH="177480" progId="Equation.DSMT4">
                  <p:embed/>
                  <p:pic>
                    <p:nvPicPr>
                      <p:cNvPr id="567344" name="Object 48">
                        <a:extLst>
                          <a:ext uri="{FF2B5EF4-FFF2-40B4-BE49-F238E27FC236}">
                            <a16:creationId xmlns:a16="http://schemas.microsoft.com/office/drawing/2014/main" id="{5187EB7C-0CF7-4115-9671-6284696CF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781300"/>
                        <a:ext cx="661988" cy="331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7" name="Object 51">
            <a:extLst>
              <a:ext uri="{FF2B5EF4-FFF2-40B4-BE49-F238E27FC236}">
                <a16:creationId xmlns:a16="http://schemas.microsoft.com/office/drawing/2014/main" id="{14FD5C5B-5805-48A0-ADB1-505653668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4701" y="3117851"/>
          <a:ext cx="10144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203040" progId="Equation.DSMT4">
                  <p:embed/>
                </p:oleObj>
              </mc:Choice>
              <mc:Fallback>
                <p:oleObj name="Equation" r:id="rId10" imgW="545760" imgH="203040" progId="Equation.DSMT4">
                  <p:embed/>
                  <p:pic>
                    <p:nvPicPr>
                      <p:cNvPr id="567347" name="Object 51">
                        <a:extLst>
                          <a:ext uri="{FF2B5EF4-FFF2-40B4-BE49-F238E27FC236}">
                            <a16:creationId xmlns:a16="http://schemas.microsoft.com/office/drawing/2014/main" id="{14FD5C5B-5805-48A0-ADB1-505653668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01" y="3117851"/>
                        <a:ext cx="1014413" cy="379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8" name="Object 52">
            <a:extLst>
              <a:ext uri="{FF2B5EF4-FFF2-40B4-BE49-F238E27FC236}">
                <a16:creationId xmlns:a16="http://schemas.microsoft.com/office/drawing/2014/main" id="{21F6C368-3E08-482A-9DE1-26B82F70C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8914" y="5516563"/>
          <a:ext cx="10175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203040" progId="Equation.DSMT4">
                  <p:embed/>
                </p:oleObj>
              </mc:Choice>
              <mc:Fallback>
                <p:oleObj name="Equation" r:id="rId12" imgW="545760" imgH="203040" progId="Equation.DSMT4">
                  <p:embed/>
                  <p:pic>
                    <p:nvPicPr>
                      <p:cNvPr id="567348" name="Object 52">
                        <a:extLst>
                          <a:ext uri="{FF2B5EF4-FFF2-40B4-BE49-F238E27FC236}">
                            <a16:creationId xmlns:a16="http://schemas.microsoft.com/office/drawing/2014/main" id="{21F6C368-3E08-482A-9DE1-26B82F70C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4" y="5516563"/>
                        <a:ext cx="1017587" cy="379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0" name="Object 54">
            <a:extLst>
              <a:ext uri="{FF2B5EF4-FFF2-40B4-BE49-F238E27FC236}">
                <a16:creationId xmlns:a16="http://schemas.microsoft.com/office/drawing/2014/main" id="{CCA4422C-5636-4321-B060-3F2991700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1628775"/>
          <a:ext cx="11128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177480" progId="Equation.DSMT4">
                  <p:embed/>
                </p:oleObj>
              </mc:Choice>
              <mc:Fallback>
                <p:oleObj name="Equation" r:id="rId14" imgW="596880" imgH="177480" progId="Equation.DSMT4">
                  <p:embed/>
                  <p:pic>
                    <p:nvPicPr>
                      <p:cNvPr id="567350" name="Object 54">
                        <a:extLst>
                          <a:ext uri="{FF2B5EF4-FFF2-40B4-BE49-F238E27FC236}">
                            <a16:creationId xmlns:a16="http://schemas.microsoft.com/office/drawing/2014/main" id="{CCA4422C-5636-4321-B060-3F2991700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628775"/>
                        <a:ext cx="1112838" cy="331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1" name="Object 55">
            <a:extLst>
              <a:ext uri="{FF2B5EF4-FFF2-40B4-BE49-F238E27FC236}">
                <a16:creationId xmlns:a16="http://schemas.microsoft.com/office/drawing/2014/main" id="{DF59E616-3D10-47A2-A858-912833971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2850" y="1268414"/>
          <a:ext cx="11128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177480" progId="Equation.DSMT4">
                  <p:embed/>
                </p:oleObj>
              </mc:Choice>
              <mc:Fallback>
                <p:oleObj name="Equation" r:id="rId16" imgW="596880" imgH="177480" progId="Equation.DSMT4">
                  <p:embed/>
                  <p:pic>
                    <p:nvPicPr>
                      <p:cNvPr id="567351" name="Object 55">
                        <a:extLst>
                          <a:ext uri="{FF2B5EF4-FFF2-40B4-BE49-F238E27FC236}">
                            <a16:creationId xmlns:a16="http://schemas.microsoft.com/office/drawing/2014/main" id="{DF59E616-3D10-47A2-A858-912833971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1268414"/>
                        <a:ext cx="1112838" cy="331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2" name="Object 56">
            <a:extLst>
              <a:ext uri="{FF2B5EF4-FFF2-40B4-BE49-F238E27FC236}">
                <a16:creationId xmlns:a16="http://schemas.microsoft.com/office/drawing/2014/main" id="{8C709A1C-0CC7-4040-B6F2-47226BC13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4292600"/>
          <a:ext cx="111283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96880" imgH="177480" progId="Equation.DSMT4">
                  <p:embed/>
                </p:oleObj>
              </mc:Choice>
              <mc:Fallback>
                <p:oleObj name="Equation" r:id="rId18" imgW="596880" imgH="177480" progId="Equation.DSMT4">
                  <p:embed/>
                  <p:pic>
                    <p:nvPicPr>
                      <p:cNvPr id="567352" name="Object 56">
                        <a:extLst>
                          <a:ext uri="{FF2B5EF4-FFF2-40B4-BE49-F238E27FC236}">
                            <a16:creationId xmlns:a16="http://schemas.microsoft.com/office/drawing/2014/main" id="{8C709A1C-0CC7-4040-B6F2-47226BC13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4292600"/>
                        <a:ext cx="1112837" cy="331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3" name="Object 57">
            <a:extLst>
              <a:ext uri="{FF2B5EF4-FFF2-40B4-BE49-F238E27FC236}">
                <a16:creationId xmlns:a16="http://schemas.microsoft.com/office/drawing/2014/main" id="{A048434C-0599-49BA-9F7C-B4EBC92EA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25" y="4941889"/>
          <a:ext cx="11128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96880" imgH="177480" progId="Equation.DSMT4">
                  <p:embed/>
                </p:oleObj>
              </mc:Choice>
              <mc:Fallback>
                <p:oleObj name="Equation" r:id="rId20" imgW="596880" imgH="177480" progId="Equation.DSMT4">
                  <p:embed/>
                  <p:pic>
                    <p:nvPicPr>
                      <p:cNvPr id="567353" name="Object 57">
                        <a:extLst>
                          <a:ext uri="{FF2B5EF4-FFF2-40B4-BE49-F238E27FC236}">
                            <a16:creationId xmlns:a16="http://schemas.microsoft.com/office/drawing/2014/main" id="{A048434C-0599-49BA-9F7C-B4EBC92EA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5" y="4941889"/>
                        <a:ext cx="1112838" cy="331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5" name="Object 59">
            <a:extLst>
              <a:ext uri="{FF2B5EF4-FFF2-40B4-BE49-F238E27FC236}">
                <a16:creationId xmlns:a16="http://schemas.microsoft.com/office/drawing/2014/main" id="{96711D25-9033-4298-B818-71C45B427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3702051"/>
          <a:ext cx="29305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85720" imgH="444240" progId="Equation.DSMT4">
                  <p:embed/>
                </p:oleObj>
              </mc:Choice>
              <mc:Fallback>
                <p:oleObj name="Equation" r:id="rId22" imgW="1485720" imgH="444240" progId="Equation.DSMT4">
                  <p:embed/>
                  <p:pic>
                    <p:nvPicPr>
                      <p:cNvPr id="567355" name="Object 59">
                        <a:extLst>
                          <a:ext uri="{FF2B5EF4-FFF2-40B4-BE49-F238E27FC236}">
                            <a16:creationId xmlns:a16="http://schemas.microsoft.com/office/drawing/2014/main" id="{96711D25-9033-4298-B818-71C45B427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702051"/>
                        <a:ext cx="2930525" cy="879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7" name="Object 61">
            <a:extLst>
              <a:ext uri="{FF2B5EF4-FFF2-40B4-BE49-F238E27FC236}">
                <a16:creationId xmlns:a16="http://schemas.microsoft.com/office/drawing/2014/main" id="{80AC82CF-62BE-467F-92D1-7573342FB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5" y="1189038"/>
          <a:ext cx="18875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27000" imgH="393480" progId="Equation.DSMT4">
                  <p:embed/>
                </p:oleObj>
              </mc:Choice>
              <mc:Fallback>
                <p:oleObj name="Equation" r:id="rId24" imgW="927000" imgH="393480" progId="Equation.DSMT4">
                  <p:embed/>
                  <p:pic>
                    <p:nvPicPr>
                      <p:cNvPr id="567357" name="Object 61">
                        <a:extLst>
                          <a:ext uri="{FF2B5EF4-FFF2-40B4-BE49-F238E27FC236}">
                            <a16:creationId xmlns:a16="http://schemas.microsoft.com/office/drawing/2014/main" id="{80AC82CF-62BE-467F-92D1-7573342FBE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189038"/>
                        <a:ext cx="1887538" cy="800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8" name="Line 62">
            <a:extLst>
              <a:ext uri="{FF2B5EF4-FFF2-40B4-BE49-F238E27FC236}">
                <a16:creationId xmlns:a16="http://schemas.microsoft.com/office/drawing/2014/main" id="{9351EEA0-3AB8-4D51-99B8-EDF9C13A8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1" y="4941888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7359" name="Text Box 63">
            <a:extLst>
              <a:ext uri="{FF2B5EF4-FFF2-40B4-BE49-F238E27FC236}">
                <a16:creationId xmlns:a16="http://schemas.microsoft.com/office/drawing/2014/main" id="{44764D16-D4F3-467E-B4CC-37D13D047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0" y="395548"/>
            <a:ext cx="15113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虚像的像距取负值</a:t>
            </a:r>
          </a:p>
        </p:txBody>
      </p:sp>
      <p:sp>
        <p:nvSpPr>
          <p:cNvPr id="567360" name="Text Box 64">
            <a:extLst>
              <a:ext uri="{FF2B5EF4-FFF2-40B4-BE49-F238E27FC236}">
                <a16:creationId xmlns:a16="http://schemas.microsoft.com/office/drawing/2014/main" id="{52F234E1-BDAF-48DA-A97D-B2F8D698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122238"/>
            <a:ext cx="667872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对物方凸球面的半径取正值，凹球面半径取负值</a:t>
            </a:r>
          </a:p>
        </p:txBody>
      </p:sp>
      <p:graphicFrame>
        <p:nvGraphicFramePr>
          <p:cNvPr id="567361" name="Object 65">
            <a:extLst>
              <a:ext uri="{FF2B5EF4-FFF2-40B4-BE49-F238E27FC236}">
                <a16:creationId xmlns:a16="http://schemas.microsoft.com/office/drawing/2014/main" id="{0BD0DFDE-B951-4E50-884A-CDB214306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5734051"/>
          <a:ext cx="9461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07960" imgH="203040" progId="Equation.DSMT4">
                  <p:embed/>
                </p:oleObj>
              </mc:Choice>
              <mc:Fallback>
                <p:oleObj name="Equation" r:id="rId26" imgW="507960" imgH="203040" progId="Equation.DSMT4">
                  <p:embed/>
                  <p:pic>
                    <p:nvPicPr>
                      <p:cNvPr id="567361" name="Object 65">
                        <a:extLst>
                          <a:ext uri="{FF2B5EF4-FFF2-40B4-BE49-F238E27FC236}">
                            <a16:creationId xmlns:a16="http://schemas.microsoft.com/office/drawing/2014/main" id="{0BD0DFDE-B951-4E50-884A-CDB214306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734051"/>
                        <a:ext cx="946150" cy="379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62" name="Object 66">
            <a:extLst>
              <a:ext uri="{FF2B5EF4-FFF2-40B4-BE49-F238E27FC236}">
                <a16:creationId xmlns:a16="http://schemas.microsoft.com/office/drawing/2014/main" id="{0D13A058-9511-475B-9957-D73C81CC6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3" y="5805488"/>
          <a:ext cx="946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07960" imgH="203040" progId="Equation.DSMT4">
                  <p:embed/>
                </p:oleObj>
              </mc:Choice>
              <mc:Fallback>
                <p:oleObj name="Equation" r:id="rId28" imgW="507960" imgH="203040" progId="Equation.DSMT4">
                  <p:embed/>
                  <p:pic>
                    <p:nvPicPr>
                      <p:cNvPr id="567362" name="Object 66">
                        <a:extLst>
                          <a:ext uri="{FF2B5EF4-FFF2-40B4-BE49-F238E27FC236}">
                            <a16:creationId xmlns:a16="http://schemas.microsoft.com/office/drawing/2014/main" id="{0D13A058-9511-475B-9957-D73C81CC6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5805488"/>
                        <a:ext cx="946150" cy="379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3" name="Line 67">
            <a:extLst>
              <a:ext uri="{FF2B5EF4-FFF2-40B4-BE49-F238E27FC236}">
                <a16:creationId xmlns:a16="http://schemas.microsoft.com/office/drawing/2014/main" id="{91BCFD85-8D6A-4967-AA2C-FE8E52469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6" y="5373688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7364" name="Line 68">
            <a:extLst>
              <a:ext uri="{FF2B5EF4-FFF2-40B4-BE49-F238E27FC236}">
                <a16:creationId xmlns:a16="http://schemas.microsoft.com/office/drawing/2014/main" id="{8156D800-B4D2-4607-A8DB-2B6DAED2D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537368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59" grpId="0"/>
      <p:bldP spid="5673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>
            <a:extLst>
              <a:ext uri="{FF2B5EF4-FFF2-40B4-BE49-F238E27FC236}">
                <a16:creationId xmlns:a16="http://schemas.microsoft.com/office/drawing/2014/main" id="{D1AC5AC1-49F7-415E-B2FF-ADEBBD2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10A3-8414-4DE5-AA30-19AB19859C9A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578635" name="Picture 75">
            <a:extLst>
              <a:ext uri="{FF2B5EF4-FFF2-40B4-BE49-F238E27FC236}">
                <a16:creationId xmlns:a16="http://schemas.microsoft.com/office/drawing/2014/main" id="{AAD8B9D6-76D2-460A-88F8-CACD58DE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6" y="549275"/>
            <a:ext cx="3032125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4" name="Freeform 4">
            <a:extLst>
              <a:ext uri="{FF2B5EF4-FFF2-40B4-BE49-F238E27FC236}">
                <a16:creationId xmlns:a16="http://schemas.microsoft.com/office/drawing/2014/main" id="{696733AB-CC38-41DA-93E0-70C3BF7ECC13}"/>
              </a:ext>
            </a:extLst>
          </p:cNvPr>
          <p:cNvSpPr>
            <a:spLocks/>
          </p:cNvSpPr>
          <p:nvPr/>
        </p:nvSpPr>
        <p:spPr bwMode="auto">
          <a:xfrm>
            <a:off x="4529138" y="3747276"/>
            <a:ext cx="181822" cy="371513"/>
          </a:xfrm>
          <a:custGeom>
            <a:avLst/>
            <a:gdLst>
              <a:gd name="T0" fmla="*/ 408 w 3221"/>
              <a:gd name="T1" fmla="*/ 0 h 2721"/>
              <a:gd name="T2" fmla="*/ 3130 w 3221"/>
              <a:gd name="T3" fmla="*/ 0 h 2721"/>
              <a:gd name="T4" fmla="*/ 3039 w 3221"/>
              <a:gd name="T5" fmla="*/ 317 h 2721"/>
              <a:gd name="T6" fmla="*/ 3039 w 3221"/>
              <a:gd name="T7" fmla="*/ 725 h 2721"/>
              <a:gd name="T8" fmla="*/ 3130 w 3221"/>
              <a:gd name="T9" fmla="*/ 1088 h 2721"/>
              <a:gd name="T10" fmla="*/ 3221 w 3221"/>
              <a:gd name="T11" fmla="*/ 1497 h 2721"/>
              <a:gd name="T12" fmla="*/ 3175 w 3221"/>
              <a:gd name="T13" fmla="*/ 2041 h 2721"/>
              <a:gd name="T14" fmla="*/ 3130 w 3221"/>
              <a:gd name="T15" fmla="*/ 2404 h 2721"/>
              <a:gd name="T16" fmla="*/ 3130 w 3221"/>
              <a:gd name="T17" fmla="*/ 2721 h 2721"/>
              <a:gd name="T18" fmla="*/ 408 w 3221"/>
              <a:gd name="T19" fmla="*/ 2721 h 2721"/>
              <a:gd name="T20" fmla="*/ 136 w 3221"/>
              <a:gd name="T21" fmla="*/ 2222 h 2721"/>
              <a:gd name="T22" fmla="*/ 0 w 3221"/>
              <a:gd name="T23" fmla="*/ 1497 h 2721"/>
              <a:gd name="T24" fmla="*/ 45 w 3221"/>
              <a:gd name="T25" fmla="*/ 862 h 2721"/>
              <a:gd name="T26" fmla="*/ 227 w 3221"/>
              <a:gd name="T27" fmla="*/ 317 h 2721"/>
              <a:gd name="T28" fmla="*/ 408 w 3221"/>
              <a:gd name="T29" fmla="*/ 0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1" h="2721">
                <a:moveTo>
                  <a:pt x="408" y="0"/>
                </a:moveTo>
                <a:lnTo>
                  <a:pt x="3130" y="0"/>
                </a:lnTo>
                <a:lnTo>
                  <a:pt x="3039" y="317"/>
                </a:lnTo>
                <a:lnTo>
                  <a:pt x="3039" y="725"/>
                </a:lnTo>
                <a:lnTo>
                  <a:pt x="3130" y="1088"/>
                </a:lnTo>
                <a:lnTo>
                  <a:pt x="3221" y="1497"/>
                </a:lnTo>
                <a:lnTo>
                  <a:pt x="3175" y="2041"/>
                </a:lnTo>
                <a:lnTo>
                  <a:pt x="3130" y="2404"/>
                </a:lnTo>
                <a:lnTo>
                  <a:pt x="3130" y="2721"/>
                </a:lnTo>
                <a:lnTo>
                  <a:pt x="408" y="2721"/>
                </a:lnTo>
                <a:lnTo>
                  <a:pt x="136" y="2222"/>
                </a:lnTo>
                <a:lnTo>
                  <a:pt x="0" y="1497"/>
                </a:lnTo>
                <a:lnTo>
                  <a:pt x="45" y="862"/>
                </a:lnTo>
                <a:lnTo>
                  <a:pt x="227" y="317"/>
                </a:lnTo>
                <a:lnTo>
                  <a:pt x="408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8625" name="Freeform 65">
            <a:extLst>
              <a:ext uri="{FF2B5EF4-FFF2-40B4-BE49-F238E27FC236}">
                <a16:creationId xmlns:a16="http://schemas.microsoft.com/office/drawing/2014/main" id="{E55006B4-0BD8-4DCF-9FAF-76842B6E3E7B}"/>
              </a:ext>
            </a:extLst>
          </p:cNvPr>
          <p:cNvSpPr>
            <a:spLocks/>
          </p:cNvSpPr>
          <p:nvPr/>
        </p:nvSpPr>
        <p:spPr bwMode="auto">
          <a:xfrm>
            <a:off x="4583113" y="2997201"/>
            <a:ext cx="181822" cy="371513"/>
          </a:xfrm>
          <a:custGeom>
            <a:avLst/>
            <a:gdLst>
              <a:gd name="T0" fmla="*/ 726 w 2700"/>
              <a:gd name="T1" fmla="*/ 590 h 598"/>
              <a:gd name="T2" fmla="*/ 2700 w 2700"/>
              <a:gd name="T3" fmla="*/ 598 h 598"/>
              <a:gd name="T4" fmla="*/ 0 w 2700"/>
              <a:gd name="T5" fmla="*/ 0 h 598"/>
              <a:gd name="T6" fmla="*/ 726 w 2700"/>
              <a:gd name="T7" fmla="*/ 59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00" h="598">
                <a:moveTo>
                  <a:pt x="726" y="590"/>
                </a:moveTo>
                <a:lnTo>
                  <a:pt x="2700" y="598"/>
                </a:lnTo>
                <a:lnTo>
                  <a:pt x="0" y="0"/>
                </a:lnTo>
                <a:lnTo>
                  <a:pt x="726" y="59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27" name="Freeform 67">
            <a:extLst>
              <a:ext uri="{FF2B5EF4-FFF2-40B4-BE49-F238E27FC236}">
                <a16:creationId xmlns:a16="http://schemas.microsoft.com/office/drawing/2014/main" id="{9B47C008-59A6-4204-B2CF-4786B9B72C8B}"/>
              </a:ext>
            </a:extLst>
          </p:cNvPr>
          <p:cNvSpPr>
            <a:spLocks/>
          </p:cNvSpPr>
          <p:nvPr/>
        </p:nvSpPr>
        <p:spPr bwMode="auto">
          <a:xfrm>
            <a:off x="4583113" y="2997201"/>
            <a:ext cx="181822" cy="371513"/>
          </a:xfrm>
          <a:custGeom>
            <a:avLst/>
            <a:gdLst>
              <a:gd name="T0" fmla="*/ 0 w 2722"/>
              <a:gd name="T1" fmla="*/ 0 h 590"/>
              <a:gd name="T2" fmla="*/ 1588 w 2722"/>
              <a:gd name="T3" fmla="*/ 590 h 590"/>
              <a:gd name="T4" fmla="*/ 2722 w 2722"/>
              <a:gd name="T5" fmla="*/ 590 h 590"/>
              <a:gd name="T6" fmla="*/ 0 w 2722"/>
              <a:gd name="T7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2" h="590">
                <a:moveTo>
                  <a:pt x="0" y="0"/>
                </a:moveTo>
                <a:lnTo>
                  <a:pt x="1588" y="590"/>
                </a:lnTo>
                <a:lnTo>
                  <a:pt x="2722" y="59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00FF"/>
              </a:gs>
              <a:gs pos="100000">
                <a:srgbClr val="66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756F33D8-CD13-479F-BCC1-4376A07B2E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56139" y="274638"/>
            <a:ext cx="5399087" cy="1143000"/>
          </a:xfrm>
        </p:spPr>
        <p:txBody>
          <a:bodyPr/>
          <a:lstStyle/>
          <a:p>
            <a:r>
              <a:rPr lang="zh-CN" altLang="en-US"/>
              <a:t>汇聚入射光线的情形</a:t>
            </a:r>
          </a:p>
        </p:txBody>
      </p:sp>
      <p:sp>
        <p:nvSpPr>
          <p:cNvPr id="578565" name="Line 5">
            <a:extLst>
              <a:ext uri="{FF2B5EF4-FFF2-40B4-BE49-F238E27FC236}">
                <a16:creationId xmlns:a16="http://schemas.microsoft.com/office/drawing/2014/main" id="{49A1F9F1-F18D-45F1-8C6D-AB687F25A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933825"/>
            <a:ext cx="8424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566" name="Line 6">
            <a:extLst>
              <a:ext uri="{FF2B5EF4-FFF2-40B4-BE49-F238E27FC236}">
                <a16:creationId xmlns:a16="http://schemas.microsoft.com/office/drawing/2014/main" id="{7B077478-42F0-4065-BDF4-5E87A7508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933825"/>
            <a:ext cx="2393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8568" name="Object 8">
            <a:extLst>
              <a:ext uri="{FF2B5EF4-FFF2-40B4-BE49-F238E27FC236}">
                <a16:creationId xmlns:a16="http://schemas.microsoft.com/office/drawing/2014/main" id="{EC164488-7411-495D-9953-1CDFD7F94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6" y="3573464"/>
          <a:ext cx="3667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578568" name="Object 8">
                        <a:extLst>
                          <a:ext uri="{FF2B5EF4-FFF2-40B4-BE49-F238E27FC236}">
                            <a16:creationId xmlns:a16="http://schemas.microsoft.com/office/drawing/2014/main" id="{EC164488-7411-495D-9953-1CDFD7F94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3573464"/>
                        <a:ext cx="3667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69" name="Line 9">
            <a:extLst>
              <a:ext uri="{FF2B5EF4-FFF2-40B4-BE49-F238E27FC236}">
                <a16:creationId xmlns:a16="http://schemas.microsoft.com/office/drawing/2014/main" id="{544977BD-9FC1-4F53-A636-0DA041ECD8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3014" y="2565401"/>
            <a:ext cx="6391275" cy="13684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8570" name="Object 10">
            <a:extLst>
              <a:ext uri="{FF2B5EF4-FFF2-40B4-BE49-F238E27FC236}">
                <a16:creationId xmlns:a16="http://schemas.microsoft.com/office/drawing/2014/main" id="{98D82DCE-DD53-4545-BED7-86D78D74F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9" y="3357563"/>
          <a:ext cx="307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578570" name="Object 10">
                        <a:extLst>
                          <a:ext uri="{FF2B5EF4-FFF2-40B4-BE49-F238E27FC236}">
                            <a16:creationId xmlns:a16="http://schemas.microsoft.com/office/drawing/2014/main" id="{98D82DCE-DD53-4545-BED7-86D78D74F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3357563"/>
                        <a:ext cx="307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1" name="Arc 11">
            <a:extLst>
              <a:ext uri="{FF2B5EF4-FFF2-40B4-BE49-F238E27FC236}">
                <a16:creationId xmlns:a16="http://schemas.microsoft.com/office/drawing/2014/main" id="{B0C52D6A-045D-40AF-97F0-51331A84DE83}"/>
              </a:ext>
            </a:extLst>
          </p:cNvPr>
          <p:cNvSpPr>
            <a:spLocks/>
          </p:cNvSpPr>
          <p:nvPr/>
        </p:nvSpPr>
        <p:spPr bwMode="auto">
          <a:xfrm rot="10774919">
            <a:off x="4475164" y="1754189"/>
            <a:ext cx="1881187" cy="4338637"/>
          </a:xfrm>
          <a:custGeom>
            <a:avLst/>
            <a:gdLst>
              <a:gd name="G0" fmla="+- 0 0 0"/>
              <a:gd name="G1" fmla="+- 17153 0 0"/>
              <a:gd name="G2" fmla="+- 21600 0 0"/>
              <a:gd name="T0" fmla="*/ 13128 w 21600"/>
              <a:gd name="T1" fmla="*/ 0 h 34450"/>
              <a:gd name="T2" fmla="*/ 12938 w 21600"/>
              <a:gd name="T3" fmla="*/ 34450 h 34450"/>
              <a:gd name="T4" fmla="*/ 0 w 21600"/>
              <a:gd name="T5" fmla="*/ 17153 h 3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450" fill="none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</a:path>
              <a:path w="21600" h="34450" stroke="0" extrusionOk="0">
                <a:moveTo>
                  <a:pt x="13127" y="0"/>
                </a:moveTo>
                <a:cubicBezTo>
                  <a:pt x="18468" y="4087"/>
                  <a:pt x="21600" y="10428"/>
                  <a:pt x="21600" y="17153"/>
                </a:cubicBezTo>
                <a:cubicBezTo>
                  <a:pt x="21600" y="23961"/>
                  <a:pt x="18389" y="30371"/>
                  <a:pt x="12937" y="34449"/>
                </a:cubicBezTo>
                <a:lnTo>
                  <a:pt x="0" y="1715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8572" name="Object 12">
            <a:extLst>
              <a:ext uri="{FF2B5EF4-FFF2-40B4-BE49-F238E27FC236}">
                <a16:creationId xmlns:a16="http://schemas.microsoft.com/office/drawing/2014/main" id="{36B45327-1FF4-41C7-8644-A7E97D22F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0938" y="12684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52280" progId="Equation.3">
                  <p:embed/>
                </p:oleObj>
              </mc:Choice>
              <mc:Fallback>
                <p:oleObj name="Equation" r:id="rId7" imgW="139680" imgH="152280" progId="Equation.3">
                  <p:embed/>
                  <p:pic>
                    <p:nvPicPr>
                      <p:cNvPr id="578572" name="Object 12">
                        <a:extLst>
                          <a:ext uri="{FF2B5EF4-FFF2-40B4-BE49-F238E27FC236}">
                            <a16:creationId xmlns:a16="http://schemas.microsoft.com/office/drawing/2014/main" id="{36B45327-1FF4-41C7-8644-A7E97D22F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12684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3" name="Object 13">
            <a:extLst>
              <a:ext uri="{FF2B5EF4-FFF2-40B4-BE49-F238E27FC236}">
                <a16:creationId xmlns:a16="http://schemas.microsoft.com/office/drawing/2014/main" id="{977D4D95-8A00-449A-B45C-0B1B784BE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6" y="2265363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578573" name="Object 13">
                        <a:extLst>
                          <a:ext uri="{FF2B5EF4-FFF2-40B4-BE49-F238E27FC236}">
                            <a16:creationId xmlns:a16="http://schemas.microsoft.com/office/drawing/2014/main" id="{977D4D95-8A00-449A-B45C-0B1B784BE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6" y="2265363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4" name="Object 14">
            <a:extLst>
              <a:ext uri="{FF2B5EF4-FFF2-40B4-BE49-F238E27FC236}">
                <a16:creationId xmlns:a16="http://schemas.microsoft.com/office/drawing/2014/main" id="{7A955C8A-7B6D-46CA-98A8-0EFB32A1B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1639888"/>
          <a:ext cx="12303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177480" progId="Equation.DSMT4">
                  <p:embed/>
                </p:oleObj>
              </mc:Choice>
              <mc:Fallback>
                <p:oleObj name="Equation" r:id="rId11" imgW="393480" imgH="177480" progId="Equation.DSMT4">
                  <p:embed/>
                  <p:pic>
                    <p:nvPicPr>
                      <p:cNvPr id="578574" name="Object 14">
                        <a:extLst>
                          <a:ext uri="{FF2B5EF4-FFF2-40B4-BE49-F238E27FC236}">
                            <a16:creationId xmlns:a16="http://schemas.microsoft.com/office/drawing/2014/main" id="{7A955C8A-7B6D-46CA-98A8-0EFB32A1B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639888"/>
                        <a:ext cx="123031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5" name="Object 15">
            <a:extLst>
              <a:ext uri="{FF2B5EF4-FFF2-40B4-BE49-F238E27FC236}">
                <a16:creationId xmlns:a16="http://schemas.microsoft.com/office/drawing/2014/main" id="{4B83CFF3-06C3-454E-A3A3-13E55B094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3964" y="3898901"/>
          <a:ext cx="420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77480" progId="Equation.DSMT4">
                  <p:embed/>
                </p:oleObj>
              </mc:Choice>
              <mc:Fallback>
                <p:oleObj name="Equation" r:id="rId13" imgW="152280" imgH="177480" progId="Equation.DSMT4">
                  <p:embed/>
                  <p:pic>
                    <p:nvPicPr>
                      <p:cNvPr id="578575" name="Object 15">
                        <a:extLst>
                          <a:ext uri="{FF2B5EF4-FFF2-40B4-BE49-F238E27FC236}">
                            <a16:creationId xmlns:a16="http://schemas.microsoft.com/office/drawing/2014/main" id="{4B83CFF3-06C3-454E-A3A3-13E55B094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964" y="3898901"/>
                        <a:ext cx="4206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6" name="Object 16">
            <a:extLst>
              <a:ext uri="{FF2B5EF4-FFF2-40B4-BE49-F238E27FC236}">
                <a16:creationId xmlns:a16="http://schemas.microsoft.com/office/drawing/2014/main" id="{E7308C82-1B3D-4ABC-9A42-EF24B8A67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3881439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2280" imgH="177480" progId="Equation.3">
                  <p:embed/>
                </p:oleObj>
              </mc:Choice>
              <mc:Fallback>
                <p:oleObj name="Equation" r:id="rId15" imgW="152280" imgH="177480" progId="Equation.3">
                  <p:embed/>
                  <p:pic>
                    <p:nvPicPr>
                      <p:cNvPr id="578576" name="Object 16">
                        <a:extLst>
                          <a:ext uri="{FF2B5EF4-FFF2-40B4-BE49-F238E27FC236}">
                            <a16:creationId xmlns:a16="http://schemas.microsoft.com/office/drawing/2014/main" id="{E7308C82-1B3D-4ABC-9A42-EF24B8A67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3881439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8" name="Line 18">
            <a:extLst>
              <a:ext uri="{FF2B5EF4-FFF2-40B4-BE49-F238E27FC236}">
                <a16:creationId xmlns:a16="http://schemas.microsoft.com/office/drawing/2014/main" id="{52857F54-7587-4640-8599-74BC7E221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9" y="1630364"/>
            <a:ext cx="1673225" cy="13668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579" name="Line 19">
            <a:extLst>
              <a:ext uri="{FF2B5EF4-FFF2-40B4-BE49-F238E27FC236}">
                <a16:creationId xmlns:a16="http://schemas.microsoft.com/office/drawing/2014/main" id="{A08A96CA-FBAA-46C6-A964-04A9C9081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2997201"/>
            <a:ext cx="2520950" cy="93662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580" name="Arc 20">
            <a:extLst>
              <a:ext uri="{FF2B5EF4-FFF2-40B4-BE49-F238E27FC236}">
                <a16:creationId xmlns:a16="http://schemas.microsoft.com/office/drawing/2014/main" id="{A60391F4-D7FA-48D7-B6D0-D3E7D6E32F83}"/>
              </a:ext>
            </a:extLst>
          </p:cNvPr>
          <p:cNvSpPr>
            <a:spLocks/>
          </p:cNvSpPr>
          <p:nvPr/>
        </p:nvSpPr>
        <p:spPr bwMode="auto">
          <a:xfrm rot="13934283">
            <a:off x="3687763" y="2636838"/>
            <a:ext cx="609600" cy="400050"/>
          </a:xfrm>
          <a:custGeom>
            <a:avLst/>
            <a:gdLst>
              <a:gd name="G0" fmla="+- 0 0 0"/>
              <a:gd name="G1" fmla="+- 14004 0 0"/>
              <a:gd name="G2" fmla="+- 21600 0 0"/>
              <a:gd name="T0" fmla="*/ 16446 w 21600"/>
              <a:gd name="T1" fmla="*/ 0 h 14152"/>
              <a:gd name="T2" fmla="*/ 21599 w 21600"/>
              <a:gd name="T3" fmla="*/ 14152 h 14152"/>
              <a:gd name="T4" fmla="*/ 0 w 21600"/>
              <a:gd name="T5" fmla="*/ 14004 h 14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152" fill="none" extrusionOk="0">
                <a:moveTo>
                  <a:pt x="16445" y="0"/>
                </a:moveTo>
                <a:cubicBezTo>
                  <a:pt x="19772" y="3907"/>
                  <a:pt x="21600" y="8872"/>
                  <a:pt x="21600" y="14004"/>
                </a:cubicBezTo>
                <a:cubicBezTo>
                  <a:pt x="21600" y="14053"/>
                  <a:pt x="21599" y="14102"/>
                  <a:pt x="21599" y="14152"/>
                </a:cubicBezTo>
              </a:path>
              <a:path w="21600" h="14152" stroke="0" extrusionOk="0">
                <a:moveTo>
                  <a:pt x="16445" y="0"/>
                </a:moveTo>
                <a:cubicBezTo>
                  <a:pt x="19772" y="3907"/>
                  <a:pt x="21600" y="8872"/>
                  <a:pt x="21600" y="14004"/>
                </a:cubicBezTo>
                <a:cubicBezTo>
                  <a:pt x="21600" y="14053"/>
                  <a:pt x="21599" y="14102"/>
                  <a:pt x="21599" y="14152"/>
                </a:cubicBezTo>
                <a:lnTo>
                  <a:pt x="0" y="1400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81" name="Arc 21">
            <a:extLst>
              <a:ext uri="{FF2B5EF4-FFF2-40B4-BE49-F238E27FC236}">
                <a16:creationId xmlns:a16="http://schemas.microsoft.com/office/drawing/2014/main" id="{54E71975-B2B8-46AC-92E5-CBD0794F51A4}"/>
              </a:ext>
            </a:extLst>
          </p:cNvPr>
          <p:cNvSpPr>
            <a:spLocks/>
          </p:cNvSpPr>
          <p:nvPr/>
        </p:nvSpPr>
        <p:spPr bwMode="auto">
          <a:xfrm rot="1723043">
            <a:off x="5808663" y="3284539"/>
            <a:ext cx="609600" cy="261937"/>
          </a:xfrm>
          <a:custGeom>
            <a:avLst/>
            <a:gdLst>
              <a:gd name="G0" fmla="+- 0 0 0"/>
              <a:gd name="G1" fmla="+- 6271 0 0"/>
              <a:gd name="G2" fmla="+- 21600 0 0"/>
              <a:gd name="T0" fmla="*/ 20670 w 21600"/>
              <a:gd name="T1" fmla="*/ 0 h 9338"/>
              <a:gd name="T2" fmla="*/ 21381 w 21600"/>
              <a:gd name="T3" fmla="*/ 9338 h 9338"/>
              <a:gd name="T4" fmla="*/ 0 w 21600"/>
              <a:gd name="T5" fmla="*/ 6271 h 9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338" fill="none" extrusionOk="0">
                <a:moveTo>
                  <a:pt x="20669" y="0"/>
                </a:moveTo>
                <a:cubicBezTo>
                  <a:pt x="21286" y="2033"/>
                  <a:pt x="21600" y="4146"/>
                  <a:pt x="21600" y="6271"/>
                </a:cubicBezTo>
                <a:cubicBezTo>
                  <a:pt x="21600" y="7297"/>
                  <a:pt x="21526" y="8322"/>
                  <a:pt x="21381" y="9338"/>
                </a:cubicBezTo>
              </a:path>
              <a:path w="21600" h="9338" stroke="0" extrusionOk="0">
                <a:moveTo>
                  <a:pt x="20669" y="0"/>
                </a:moveTo>
                <a:cubicBezTo>
                  <a:pt x="21286" y="2033"/>
                  <a:pt x="21600" y="4146"/>
                  <a:pt x="21600" y="6271"/>
                </a:cubicBezTo>
                <a:cubicBezTo>
                  <a:pt x="21600" y="7297"/>
                  <a:pt x="21526" y="8322"/>
                  <a:pt x="21381" y="9338"/>
                </a:cubicBezTo>
                <a:lnTo>
                  <a:pt x="0" y="6271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83" name="Line 23">
            <a:extLst>
              <a:ext uri="{FF2B5EF4-FFF2-40B4-BE49-F238E27FC236}">
                <a16:creationId xmlns:a16="http://schemas.microsoft.com/office/drawing/2014/main" id="{4D467748-E6FF-4C38-95FD-F9D7460F2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3956050"/>
            <a:ext cx="0" cy="1993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584" name="Line 24">
            <a:extLst>
              <a:ext uri="{FF2B5EF4-FFF2-40B4-BE49-F238E27FC236}">
                <a16:creationId xmlns:a16="http://schemas.microsoft.com/office/drawing/2014/main" id="{A239CD73-0636-4774-B1FC-12DFE01DF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8" y="3933825"/>
            <a:ext cx="0" cy="100965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585" name="Line 25">
            <a:extLst>
              <a:ext uri="{FF2B5EF4-FFF2-40B4-BE49-F238E27FC236}">
                <a16:creationId xmlns:a16="http://schemas.microsoft.com/office/drawing/2014/main" id="{7C75F357-9590-4259-8925-51F0C0067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933826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586" name="Line 26">
            <a:extLst>
              <a:ext uri="{FF2B5EF4-FFF2-40B4-BE49-F238E27FC236}">
                <a16:creationId xmlns:a16="http://schemas.microsoft.com/office/drawing/2014/main" id="{402EEA88-F42E-4729-B444-B6820B9BD0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4" y="5445125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587" name="Line 27">
            <a:extLst>
              <a:ext uri="{FF2B5EF4-FFF2-40B4-BE49-F238E27FC236}">
                <a16:creationId xmlns:a16="http://schemas.microsoft.com/office/drawing/2014/main" id="{4522FFD8-1A5D-487D-B47C-735E8D22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5661025"/>
            <a:ext cx="25971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8588" name="Object 28">
            <a:extLst>
              <a:ext uri="{FF2B5EF4-FFF2-40B4-BE49-F238E27FC236}">
                <a16:creationId xmlns:a16="http://schemas.microsoft.com/office/drawing/2014/main" id="{89572081-2E56-48DC-94CA-ACD40F4CB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6" y="4994276"/>
          <a:ext cx="4810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4120" imgH="139680" progId="Equation.3">
                  <p:embed/>
                </p:oleObj>
              </mc:Choice>
              <mc:Fallback>
                <p:oleObj name="Equation" r:id="rId17" imgW="114120" imgH="139680" progId="Equation.3">
                  <p:embed/>
                  <p:pic>
                    <p:nvPicPr>
                      <p:cNvPr id="578588" name="Object 28">
                        <a:extLst>
                          <a:ext uri="{FF2B5EF4-FFF2-40B4-BE49-F238E27FC236}">
                            <a16:creationId xmlns:a16="http://schemas.microsoft.com/office/drawing/2014/main" id="{89572081-2E56-48DC-94CA-ACD40F4CB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6" y="4994276"/>
                        <a:ext cx="4810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89" name="Object 29">
            <a:extLst>
              <a:ext uri="{FF2B5EF4-FFF2-40B4-BE49-F238E27FC236}">
                <a16:creationId xmlns:a16="http://schemas.microsoft.com/office/drawing/2014/main" id="{CD5973FF-4DE8-43EC-8DDA-5ED07410E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6450" y="5013325"/>
          <a:ext cx="6413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578589" name="Object 29">
                        <a:extLst>
                          <a:ext uri="{FF2B5EF4-FFF2-40B4-BE49-F238E27FC236}">
                            <a16:creationId xmlns:a16="http://schemas.microsoft.com/office/drawing/2014/main" id="{CD5973FF-4DE8-43EC-8DDA-5ED07410E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5013325"/>
                        <a:ext cx="6413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0" name="Line 30">
            <a:extLst>
              <a:ext uri="{FF2B5EF4-FFF2-40B4-BE49-F238E27FC236}">
                <a16:creationId xmlns:a16="http://schemas.microsoft.com/office/drawing/2014/main" id="{CB3C5EC0-F9A8-4C1A-A69C-5CD498261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4581525"/>
            <a:ext cx="4432300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78591" name="Object 31">
            <a:extLst>
              <a:ext uri="{FF2B5EF4-FFF2-40B4-BE49-F238E27FC236}">
                <a16:creationId xmlns:a16="http://schemas.microsoft.com/office/drawing/2014/main" id="{AE5B1001-2293-4F2F-B08C-6432BC20B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4221163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578591" name="Object 31">
                        <a:extLst>
                          <a:ext uri="{FF2B5EF4-FFF2-40B4-BE49-F238E27FC236}">
                            <a16:creationId xmlns:a16="http://schemas.microsoft.com/office/drawing/2014/main" id="{AE5B1001-2293-4F2F-B08C-6432BC20B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221163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2" name="Object 32">
            <a:extLst>
              <a:ext uri="{FF2B5EF4-FFF2-40B4-BE49-F238E27FC236}">
                <a16:creationId xmlns:a16="http://schemas.microsoft.com/office/drawing/2014/main" id="{7F70B6C8-6088-4A04-A05D-AA00DD9CA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9488" y="2346326"/>
          <a:ext cx="2730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8560" imgH="164880" progId="Equation.3">
                  <p:embed/>
                </p:oleObj>
              </mc:Choice>
              <mc:Fallback>
                <p:oleObj name="Equation" r:id="rId23" imgW="88560" imgH="164880" progId="Equation.3">
                  <p:embed/>
                  <p:pic>
                    <p:nvPicPr>
                      <p:cNvPr id="578592" name="Object 32">
                        <a:extLst>
                          <a:ext uri="{FF2B5EF4-FFF2-40B4-BE49-F238E27FC236}">
                            <a16:creationId xmlns:a16="http://schemas.microsoft.com/office/drawing/2014/main" id="{7F70B6C8-6088-4A04-A05D-AA00DD9CA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346326"/>
                        <a:ext cx="2730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4" name="Object 34">
            <a:extLst>
              <a:ext uri="{FF2B5EF4-FFF2-40B4-BE49-F238E27FC236}">
                <a16:creationId xmlns:a16="http://schemas.microsoft.com/office/drawing/2014/main" id="{CF145C2E-1081-4C69-B844-911B5FCBC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997200"/>
          <a:ext cx="558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03040" imgH="164880" progId="Equation.3">
                  <p:embed/>
                </p:oleObj>
              </mc:Choice>
              <mc:Fallback>
                <p:oleObj name="Equation" r:id="rId25" imgW="203040" imgH="164880" progId="Equation.3">
                  <p:embed/>
                  <p:pic>
                    <p:nvPicPr>
                      <p:cNvPr id="578594" name="Object 34">
                        <a:extLst>
                          <a:ext uri="{FF2B5EF4-FFF2-40B4-BE49-F238E27FC236}">
                            <a16:creationId xmlns:a16="http://schemas.microsoft.com/office/drawing/2014/main" id="{CF145C2E-1081-4C69-B844-911B5FCBC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997200"/>
                        <a:ext cx="558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5" name="Object 35">
            <a:extLst>
              <a:ext uri="{FF2B5EF4-FFF2-40B4-BE49-F238E27FC236}">
                <a16:creationId xmlns:a16="http://schemas.microsoft.com/office/drawing/2014/main" id="{B90BC427-2729-402C-AF74-7532379C0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4" y="3881439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440" imgH="203040" progId="Equation.DSMT4">
                  <p:embed/>
                </p:oleObj>
              </mc:Choice>
              <mc:Fallback>
                <p:oleObj name="Equation" r:id="rId27" imgW="190440" imgH="203040" progId="Equation.DSMT4">
                  <p:embed/>
                  <p:pic>
                    <p:nvPicPr>
                      <p:cNvPr id="578595" name="Object 35">
                        <a:extLst>
                          <a:ext uri="{FF2B5EF4-FFF2-40B4-BE49-F238E27FC236}">
                            <a16:creationId xmlns:a16="http://schemas.microsoft.com/office/drawing/2014/main" id="{B90BC427-2729-402C-AF74-7532379C0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4" y="3881439"/>
                        <a:ext cx="5238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8" name="Arc 38">
            <a:extLst>
              <a:ext uri="{FF2B5EF4-FFF2-40B4-BE49-F238E27FC236}">
                <a16:creationId xmlns:a16="http://schemas.microsoft.com/office/drawing/2014/main" id="{CB6E04AC-EFD7-4242-B905-FED0803416EC}"/>
              </a:ext>
            </a:extLst>
          </p:cNvPr>
          <p:cNvSpPr>
            <a:spLocks/>
          </p:cNvSpPr>
          <p:nvPr/>
        </p:nvSpPr>
        <p:spPr bwMode="auto">
          <a:xfrm rot="13086749">
            <a:off x="7896226" y="3702050"/>
            <a:ext cx="506413" cy="374650"/>
          </a:xfrm>
          <a:custGeom>
            <a:avLst/>
            <a:gdLst>
              <a:gd name="G0" fmla="+- 0 0 0"/>
              <a:gd name="G1" fmla="+- 15154 0 0"/>
              <a:gd name="G2" fmla="+- 21600 0 0"/>
              <a:gd name="T0" fmla="*/ 15392 w 20521"/>
              <a:gd name="T1" fmla="*/ 0 h 15154"/>
              <a:gd name="T2" fmla="*/ 20521 w 20521"/>
              <a:gd name="T3" fmla="*/ 8412 h 15154"/>
              <a:gd name="T4" fmla="*/ 0 w 20521"/>
              <a:gd name="T5" fmla="*/ 15154 h 15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21" h="15154" fill="none" extrusionOk="0">
                <a:moveTo>
                  <a:pt x="15392" y="-1"/>
                </a:moveTo>
                <a:cubicBezTo>
                  <a:pt x="17726" y="2371"/>
                  <a:pt x="19482" y="5250"/>
                  <a:pt x="20520" y="8412"/>
                </a:cubicBezTo>
              </a:path>
              <a:path w="20521" h="15154" stroke="0" extrusionOk="0">
                <a:moveTo>
                  <a:pt x="15392" y="-1"/>
                </a:moveTo>
                <a:cubicBezTo>
                  <a:pt x="17726" y="2371"/>
                  <a:pt x="19482" y="5250"/>
                  <a:pt x="20520" y="8412"/>
                </a:cubicBezTo>
                <a:lnTo>
                  <a:pt x="0" y="15154"/>
                </a:lnTo>
                <a:close/>
              </a:path>
            </a:pathLst>
          </a:custGeom>
          <a:noFill/>
          <a:ln w="9525">
            <a:solidFill>
              <a:srgbClr val="3333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8600" name="Object 40">
            <a:extLst>
              <a:ext uri="{FF2B5EF4-FFF2-40B4-BE49-F238E27FC236}">
                <a16:creationId xmlns:a16="http://schemas.microsoft.com/office/drawing/2014/main" id="{6F7EC2DC-F73A-4BB0-85A3-18E28D54C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1" y="3429000"/>
          <a:ext cx="3206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2280" imgH="164880" progId="Equation.3">
                  <p:embed/>
                </p:oleObj>
              </mc:Choice>
              <mc:Fallback>
                <p:oleObj name="Equation" r:id="rId29" imgW="152280" imgH="164880" progId="Equation.3">
                  <p:embed/>
                  <p:pic>
                    <p:nvPicPr>
                      <p:cNvPr id="578600" name="Object 40">
                        <a:extLst>
                          <a:ext uri="{FF2B5EF4-FFF2-40B4-BE49-F238E27FC236}">
                            <a16:creationId xmlns:a16="http://schemas.microsoft.com/office/drawing/2014/main" id="{6F7EC2DC-F73A-4BB0-85A3-18E28D54C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1" y="3429000"/>
                        <a:ext cx="3206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601" name="Object 41">
            <a:extLst>
              <a:ext uri="{FF2B5EF4-FFF2-40B4-BE49-F238E27FC236}">
                <a16:creationId xmlns:a16="http://schemas.microsoft.com/office/drawing/2014/main" id="{B453A042-913A-4F2F-AAC2-C21EC7146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1" y="3068638"/>
          <a:ext cx="373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77480" imgH="203040" progId="Equation.DSMT4">
                  <p:embed/>
                </p:oleObj>
              </mc:Choice>
              <mc:Fallback>
                <p:oleObj name="Equation" r:id="rId31" imgW="177480" imgH="203040" progId="Equation.DSMT4">
                  <p:embed/>
                  <p:pic>
                    <p:nvPicPr>
                      <p:cNvPr id="578601" name="Object 41">
                        <a:extLst>
                          <a:ext uri="{FF2B5EF4-FFF2-40B4-BE49-F238E27FC236}">
                            <a16:creationId xmlns:a16="http://schemas.microsoft.com/office/drawing/2014/main" id="{B453A042-913A-4F2F-AAC2-C21EC7146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068638"/>
                        <a:ext cx="373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02" name="Line 42">
            <a:extLst>
              <a:ext uri="{FF2B5EF4-FFF2-40B4-BE49-F238E27FC236}">
                <a16:creationId xmlns:a16="http://schemas.microsoft.com/office/drawing/2014/main" id="{34E9BA73-F88E-4250-8B27-86AB1B9F0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9" y="1773238"/>
            <a:ext cx="43021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03" name="Line 43">
            <a:extLst>
              <a:ext uri="{FF2B5EF4-FFF2-40B4-BE49-F238E27FC236}">
                <a16:creationId xmlns:a16="http://schemas.microsoft.com/office/drawing/2014/main" id="{DB14C53F-8089-4AF0-9395-73503F66A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9" y="6092825"/>
            <a:ext cx="43021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04" name="Freeform 44">
            <a:extLst>
              <a:ext uri="{FF2B5EF4-FFF2-40B4-BE49-F238E27FC236}">
                <a16:creationId xmlns:a16="http://schemas.microsoft.com/office/drawing/2014/main" id="{0676581D-9623-425A-98C6-280E4360C137}"/>
              </a:ext>
            </a:extLst>
          </p:cNvPr>
          <p:cNvSpPr>
            <a:spLocks/>
          </p:cNvSpPr>
          <p:nvPr/>
        </p:nvSpPr>
        <p:spPr bwMode="auto">
          <a:xfrm>
            <a:off x="9324975" y="1773239"/>
            <a:ext cx="181822" cy="371513"/>
          </a:xfrm>
          <a:custGeom>
            <a:avLst/>
            <a:gdLst>
              <a:gd name="T0" fmla="*/ 105 w 211"/>
              <a:gd name="T1" fmla="*/ 0 h 2721"/>
              <a:gd name="T2" fmla="*/ 15 w 211"/>
              <a:gd name="T3" fmla="*/ 589 h 2721"/>
              <a:gd name="T4" fmla="*/ 196 w 211"/>
              <a:gd name="T5" fmla="*/ 1678 h 2721"/>
              <a:gd name="T6" fmla="*/ 105 w 211"/>
              <a:gd name="T7" fmla="*/ 2540 h 2721"/>
              <a:gd name="T8" fmla="*/ 105 w 211"/>
              <a:gd name="T9" fmla="*/ 2721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2721">
                <a:moveTo>
                  <a:pt x="105" y="0"/>
                </a:moveTo>
                <a:cubicBezTo>
                  <a:pt x="52" y="154"/>
                  <a:pt x="0" y="309"/>
                  <a:pt x="15" y="589"/>
                </a:cubicBezTo>
                <a:cubicBezTo>
                  <a:pt x="30" y="869"/>
                  <a:pt x="181" y="1353"/>
                  <a:pt x="196" y="1678"/>
                </a:cubicBezTo>
                <a:cubicBezTo>
                  <a:pt x="211" y="2003"/>
                  <a:pt x="120" y="2366"/>
                  <a:pt x="105" y="2540"/>
                </a:cubicBezTo>
                <a:cubicBezTo>
                  <a:pt x="90" y="2714"/>
                  <a:pt x="97" y="2717"/>
                  <a:pt x="105" y="2721"/>
                </a:cubicBezTo>
              </a:path>
            </a:pathLst>
          </a:custGeom>
          <a:noFill/>
          <a:ln w="9525" cap="flat" cmpd="sng">
            <a:solidFill>
              <a:srgbClr val="EAEAEA"/>
            </a:solidFill>
            <a:prstDash val="solid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07" name="Line 47">
            <a:extLst>
              <a:ext uri="{FF2B5EF4-FFF2-40B4-BE49-F238E27FC236}">
                <a16:creationId xmlns:a16="http://schemas.microsoft.com/office/drawing/2014/main" id="{34120A79-4391-4B08-B86C-F04BC3875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933825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10" name="Line 50">
            <a:extLst>
              <a:ext uri="{FF2B5EF4-FFF2-40B4-BE49-F238E27FC236}">
                <a16:creationId xmlns:a16="http://schemas.microsoft.com/office/drawing/2014/main" id="{15983B15-02A9-4ED2-B8D4-E65A59B98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6" y="2998789"/>
            <a:ext cx="919163" cy="35877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611" name="Line 51">
            <a:extLst>
              <a:ext uri="{FF2B5EF4-FFF2-40B4-BE49-F238E27FC236}">
                <a16:creationId xmlns:a16="http://schemas.microsoft.com/office/drawing/2014/main" id="{E4E43B54-26AC-46EF-A4DB-CE9C36BC0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1" y="3933825"/>
            <a:ext cx="2646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12" name="Oval 52">
            <a:extLst>
              <a:ext uri="{FF2B5EF4-FFF2-40B4-BE49-F238E27FC236}">
                <a16:creationId xmlns:a16="http://schemas.microsoft.com/office/drawing/2014/main" id="{96D785E6-2548-46E9-B9EB-FDE9AA78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8" y="3680554"/>
            <a:ext cx="69850" cy="522418"/>
          </a:xfrm>
          <a:prstGeom prst="ellipse">
            <a:avLst/>
          </a:prstGeom>
          <a:solidFill>
            <a:srgbClr val="3333FF"/>
          </a:solidFill>
          <a:ln w="9525" algn="ctr">
            <a:solidFill>
              <a:srgbClr val="3333FF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8614" name="Object 54">
            <a:extLst>
              <a:ext uri="{FF2B5EF4-FFF2-40B4-BE49-F238E27FC236}">
                <a16:creationId xmlns:a16="http://schemas.microsoft.com/office/drawing/2014/main" id="{0FE47DFC-5A87-4C97-89AC-B1E1AA5E1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6538" y="3952876"/>
          <a:ext cx="419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2280" imgH="203040" progId="Equation.3">
                  <p:embed/>
                </p:oleObj>
              </mc:Choice>
              <mc:Fallback>
                <p:oleObj name="Equation" r:id="rId33" imgW="152280" imgH="203040" progId="Equation.3">
                  <p:embed/>
                  <p:pic>
                    <p:nvPicPr>
                      <p:cNvPr id="578614" name="Object 54">
                        <a:extLst>
                          <a:ext uri="{FF2B5EF4-FFF2-40B4-BE49-F238E27FC236}">
                            <a16:creationId xmlns:a16="http://schemas.microsoft.com/office/drawing/2014/main" id="{0FE47DFC-5A87-4C97-89AC-B1E1AA5E1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3952876"/>
                        <a:ext cx="4191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16" name="Line 56">
            <a:extLst>
              <a:ext uri="{FF2B5EF4-FFF2-40B4-BE49-F238E27FC236}">
                <a16:creationId xmlns:a16="http://schemas.microsoft.com/office/drawing/2014/main" id="{55CA92AD-DE8D-4B5E-A912-505FCB487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2997201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617" name="Line 57">
            <a:extLst>
              <a:ext uri="{FF2B5EF4-FFF2-40B4-BE49-F238E27FC236}">
                <a16:creationId xmlns:a16="http://schemas.microsoft.com/office/drawing/2014/main" id="{2DD9DA9A-0413-4B16-8BEC-1171867BB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933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18" name="Line 58">
            <a:extLst>
              <a:ext uri="{FF2B5EF4-FFF2-40B4-BE49-F238E27FC236}">
                <a16:creationId xmlns:a16="http://schemas.microsoft.com/office/drawing/2014/main" id="{89B042FF-7949-4C10-8A45-FE1FEE829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9" y="39338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8619" name="Object 59">
            <a:extLst>
              <a:ext uri="{FF2B5EF4-FFF2-40B4-BE49-F238E27FC236}">
                <a16:creationId xmlns:a16="http://schemas.microsoft.com/office/drawing/2014/main" id="{8FBEE333-E872-4CDD-B196-3893A7A59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4" y="3068639"/>
          <a:ext cx="454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14120" imgH="126720" progId="Equation.DSMT4">
                  <p:embed/>
                </p:oleObj>
              </mc:Choice>
              <mc:Fallback>
                <p:oleObj name="Equation" r:id="rId35" imgW="114120" imgH="126720" progId="Equation.DSMT4">
                  <p:embed/>
                  <p:pic>
                    <p:nvPicPr>
                      <p:cNvPr id="578619" name="Object 59">
                        <a:extLst>
                          <a:ext uri="{FF2B5EF4-FFF2-40B4-BE49-F238E27FC236}">
                            <a16:creationId xmlns:a16="http://schemas.microsoft.com/office/drawing/2014/main" id="{8FBEE333-E872-4CDD-B196-3893A7A59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3068639"/>
                        <a:ext cx="454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06" name="Oval 46">
            <a:extLst>
              <a:ext uri="{FF2B5EF4-FFF2-40B4-BE49-F238E27FC236}">
                <a16:creationId xmlns:a16="http://schemas.microsoft.com/office/drawing/2014/main" id="{45DD128D-68C1-4A94-98AE-FCD4B660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3671029"/>
            <a:ext cx="69850" cy="52241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8582" name="Line 22">
            <a:extLst>
              <a:ext uri="{FF2B5EF4-FFF2-40B4-BE49-F238E27FC236}">
                <a16:creationId xmlns:a16="http://schemas.microsoft.com/office/drawing/2014/main" id="{1C35D715-B1B8-468E-B4B1-E2F459933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933825"/>
            <a:ext cx="0" cy="15827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620" name="Line 60">
            <a:extLst>
              <a:ext uri="{FF2B5EF4-FFF2-40B4-BE49-F238E27FC236}">
                <a16:creationId xmlns:a16="http://schemas.microsoft.com/office/drawing/2014/main" id="{3D01AFF3-AABA-4D36-A0DF-46558481D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1628775"/>
            <a:ext cx="5048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608" name="Line 48">
            <a:extLst>
              <a:ext uri="{FF2B5EF4-FFF2-40B4-BE49-F238E27FC236}">
                <a16:creationId xmlns:a16="http://schemas.microsoft.com/office/drawing/2014/main" id="{26F8C0B0-2BF5-4E3C-8269-9E8653940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3933825"/>
            <a:ext cx="6492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21" name="Line 61">
            <a:extLst>
              <a:ext uri="{FF2B5EF4-FFF2-40B4-BE49-F238E27FC236}">
                <a16:creationId xmlns:a16="http://schemas.microsoft.com/office/drawing/2014/main" id="{FB10582B-0A19-460A-9385-F03F5E55F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2997201"/>
            <a:ext cx="433387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8605" name="Oval 45">
            <a:extLst>
              <a:ext uri="{FF2B5EF4-FFF2-40B4-BE49-F238E27FC236}">
                <a16:creationId xmlns:a16="http://schemas.microsoft.com/office/drawing/2014/main" id="{7FC0306C-38CD-44A9-A476-2A101E69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672616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8622" name="Text Box 62">
            <a:extLst>
              <a:ext uri="{FF2B5EF4-FFF2-40B4-BE49-F238E27FC236}">
                <a16:creationId xmlns:a16="http://schemas.microsoft.com/office/drawing/2014/main" id="{5D08F37A-1118-4D2F-AD5D-48FD2A45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217989"/>
            <a:ext cx="12255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9900"/>
                </a:solidFill>
                <a:ea typeface="楷体_GB2312" pitchFamily="49" charset="-122"/>
              </a:rPr>
              <a:t>虚物</a:t>
            </a:r>
          </a:p>
        </p:txBody>
      </p:sp>
      <p:sp>
        <p:nvSpPr>
          <p:cNvPr id="578623" name="Text Box 63">
            <a:extLst>
              <a:ext uri="{FF2B5EF4-FFF2-40B4-BE49-F238E27FC236}">
                <a16:creationId xmlns:a16="http://schemas.microsoft.com/office/drawing/2014/main" id="{965C8220-6A53-4E9A-AECF-CAAAA662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724401"/>
            <a:ext cx="3059113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/>
              <a:t>物方入射光线束的虚拟汇聚点</a:t>
            </a:r>
          </a:p>
        </p:txBody>
      </p:sp>
      <p:sp>
        <p:nvSpPr>
          <p:cNvPr id="578624" name="Line 64">
            <a:extLst>
              <a:ext uri="{FF2B5EF4-FFF2-40B4-BE49-F238E27FC236}">
                <a16:creationId xmlns:a16="http://schemas.microsoft.com/office/drawing/2014/main" id="{6A88808F-F085-4E66-978D-180AB2F94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4005264"/>
            <a:ext cx="2303462" cy="503237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8628" name="Object 68">
            <a:extLst>
              <a:ext uri="{FF2B5EF4-FFF2-40B4-BE49-F238E27FC236}">
                <a16:creationId xmlns:a16="http://schemas.microsoft.com/office/drawing/2014/main" id="{7897CE4D-24F4-449E-A9B9-AD2D467B2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9" y="4005264"/>
          <a:ext cx="935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55320" imgH="177480" progId="Equation.DSMT4">
                  <p:embed/>
                </p:oleObj>
              </mc:Choice>
              <mc:Fallback>
                <p:oleObj name="Equation" r:id="rId36" imgW="355320" imgH="177480" progId="Equation.DSMT4">
                  <p:embed/>
                  <p:pic>
                    <p:nvPicPr>
                      <p:cNvPr id="578628" name="Object 68">
                        <a:extLst>
                          <a:ext uri="{FF2B5EF4-FFF2-40B4-BE49-F238E27FC236}">
                            <a16:creationId xmlns:a16="http://schemas.microsoft.com/office/drawing/2014/main" id="{7897CE4D-24F4-449E-A9B9-AD2D467B2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4005264"/>
                        <a:ext cx="935037" cy="473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629" name="Object 69">
            <a:extLst>
              <a:ext uri="{FF2B5EF4-FFF2-40B4-BE49-F238E27FC236}">
                <a16:creationId xmlns:a16="http://schemas.microsoft.com/office/drawing/2014/main" id="{5CD60148-5037-4ED7-98B9-8E51A89F9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4797425"/>
          <a:ext cx="1335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07960" imgH="203040" progId="Equation.DSMT4">
                  <p:embed/>
                </p:oleObj>
              </mc:Choice>
              <mc:Fallback>
                <p:oleObj name="Equation" r:id="rId38" imgW="507960" imgH="203040" progId="Equation.DSMT4">
                  <p:embed/>
                  <p:pic>
                    <p:nvPicPr>
                      <p:cNvPr id="578629" name="Object 69">
                        <a:extLst>
                          <a:ext uri="{FF2B5EF4-FFF2-40B4-BE49-F238E27FC236}">
                            <a16:creationId xmlns:a16="http://schemas.microsoft.com/office/drawing/2014/main" id="{5CD60148-5037-4ED7-98B9-8E51A89F9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797425"/>
                        <a:ext cx="1335088" cy="539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30" name="Line 70">
            <a:extLst>
              <a:ext uri="{FF2B5EF4-FFF2-40B4-BE49-F238E27FC236}">
                <a16:creationId xmlns:a16="http://schemas.microsoft.com/office/drawing/2014/main" id="{9BBE2DC0-197F-4043-8326-AE3585D49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064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8631" name="Line 71">
            <a:extLst>
              <a:ext uri="{FF2B5EF4-FFF2-40B4-BE49-F238E27FC236}">
                <a16:creationId xmlns:a16="http://schemas.microsoft.com/office/drawing/2014/main" id="{2F581FE1-F725-4F3E-90FE-168072A3D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638" y="50133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578632" name="Object 72">
            <a:extLst>
              <a:ext uri="{FF2B5EF4-FFF2-40B4-BE49-F238E27FC236}">
                <a16:creationId xmlns:a16="http://schemas.microsoft.com/office/drawing/2014/main" id="{29BD5201-C4F5-4E1D-B6B3-CBA5D31F2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2189164"/>
          <a:ext cx="29305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485720" imgH="444240" progId="Equation.DSMT4">
                  <p:embed/>
                </p:oleObj>
              </mc:Choice>
              <mc:Fallback>
                <p:oleObj name="Equation" r:id="rId40" imgW="1485720" imgH="444240" progId="Equation.DSMT4">
                  <p:embed/>
                  <p:pic>
                    <p:nvPicPr>
                      <p:cNvPr id="578632" name="Object 72">
                        <a:extLst>
                          <a:ext uri="{FF2B5EF4-FFF2-40B4-BE49-F238E27FC236}">
                            <a16:creationId xmlns:a16="http://schemas.microsoft.com/office/drawing/2014/main" id="{29BD5201-C4F5-4E1D-B6B3-CBA5D31F2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2189164"/>
                        <a:ext cx="2930525" cy="879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633" name="Object 73">
            <a:extLst>
              <a:ext uri="{FF2B5EF4-FFF2-40B4-BE49-F238E27FC236}">
                <a16:creationId xmlns:a16="http://schemas.microsoft.com/office/drawing/2014/main" id="{50026F06-623D-4C65-9F45-539EB3071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5" y="2268538"/>
          <a:ext cx="18875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927000" imgH="393480" progId="Equation.DSMT4">
                  <p:embed/>
                </p:oleObj>
              </mc:Choice>
              <mc:Fallback>
                <p:oleObj name="Equation" r:id="rId42" imgW="927000" imgH="393480" progId="Equation.DSMT4">
                  <p:embed/>
                  <p:pic>
                    <p:nvPicPr>
                      <p:cNvPr id="578633" name="Object 73">
                        <a:extLst>
                          <a:ext uri="{FF2B5EF4-FFF2-40B4-BE49-F238E27FC236}">
                            <a16:creationId xmlns:a16="http://schemas.microsoft.com/office/drawing/2014/main" id="{50026F06-623D-4C65-9F45-539EB3071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2268538"/>
                        <a:ext cx="1887538" cy="800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34" name="Text Box 74">
            <a:extLst>
              <a:ext uri="{FF2B5EF4-FFF2-40B4-BE49-F238E27FC236}">
                <a16:creationId xmlns:a16="http://schemas.microsoft.com/office/drawing/2014/main" id="{3BCC7912-7478-4091-812C-8A1D37103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196976"/>
            <a:ext cx="369093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虚物的物距取负值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22" grpId="0"/>
      <p:bldP spid="578623" grpId="0"/>
      <p:bldP spid="5786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643E4B1F-BDE4-45B0-8159-475D16FD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D7F1-CC4E-49D8-B449-96B92586D28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80ECC0F1-9FC4-4B72-BF08-54D399BA30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3750" y="1268414"/>
            <a:ext cx="8085138" cy="4535487"/>
          </a:xfrm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）物方和像方：以光线入射的一方作为物方，另一方为像方。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）物点在物方，物距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</a:rPr>
              <a:t>；物点在像方（虚物），物距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&lt;0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）像点在像方，像距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30000">
                <a:latin typeface="Times New Roman" panose="02020603050405020304" pitchFamily="18" charset="0"/>
                <a:cs typeface="Arial" panose="020B0604020202020204" pitchFamily="34" charset="0"/>
              </a:rPr>
              <a:t>′</a:t>
            </a:r>
            <a:r>
              <a:rPr lang="en-US" altLang="zh-CN">
                <a:latin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</a:rPr>
              <a:t>；像点在物方（虚像），像距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30000">
                <a:latin typeface="Times New Roman" panose="02020603050405020304" pitchFamily="18" charset="0"/>
                <a:cs typeface="Arial" panose="020B0604020202020204" pitchFamily="34" charset="0"/>
              </a:rPr>
              <a:t>′</a:t>
            </a:r>
            <a:r>
              <a:rPr lang="en-US" altLang="zh-CN">
                <a:latin typeface="Times New Roman" panose="02020603050405020304" pitchFamily="18" charset="0"/>
              </a:rPr>
              <a:t>&lt;0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）向物方凸起的球面，其曲率半径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</a:rPr>
              <a:t>；向物方凹进的球面，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&lt;0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9EE130BF-C2C1-4494-8418-BC5ED09CDC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14550" y="274638"/>
            <a:ext cx="8229600" cy="1143000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．几何光学的符号约定 </a:t>
            </a:r>
          </a:p>
        </p:txBody>
      </p:sp>
      <p:sp>
        <p:nvSpPr>
          <p:cNvPr id="579588" name="Line 4">
            <a:extLst>
              <a:ext uri="{FF2B5EF4-FFF2-40B4-BE49-F238E27FC236}">
                <a16:creationId xmlns:a16="http://schemas.microsoft.com/office/drawing/2014/main" id="{2C2EF09F-15C1-41C7-95A5-F67151C06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948363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9" name="Arc 5">
            <a:extLst>
              <a:ext uri="{FF2B5EF4-FFF2-40B4-BE49-F238E27FC236}">
                <a16:creationId xmlns:a16="http://schemas.microsoft.com/office/drawing/2014/main" id="{A26EE59A-220C-4163-9D73-1167E3C5FA2B}"/>
              </a:ext>
            </a:extLst>
          </p:cNvPr>
          <p:cNvSpPr>
            <a:spLocks/>
          </p:cNvSpPr>
          <p:nvPr/>
        </p:nvSpPr>
        <p:spPr bwMode="auto">
          <a:xfrm rot="10774919" flipH="1">
            <a:off x="8039100" y="5445125"/>
            <a:ext cx="744538" cy="933450"/>
          </a:xfrm>
          <a:custGeom>
            <a:avLst/>
            <a:gdLst>
              <a:gd name="G0" fmla="+- 0 0 0"/>
              <a:gd name="G1" fmla="+- 13644 0 0"/>
              <a:gd name="G2" fmla="+- 21600 0 0"/>
              <a:gd name="T0" fmla="*/ 16745 w 21600"/>
              <a:gd name="T1" fmla="*/ 0 h 27090"/>
              <a:gd name="T2" fmla="*/ 16904 w 21600"/>
              <a:gd name="T3" fmla="*/ 27090 h 27090"/>
              <a:gd name="T4" fmla="*/ 0 w 21600"/>
              <a:gd name="T5" fmla="*/ 13644 h 27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090" fill="none" extrusionOk="0">
                <a:moveTo>
                  <a:pt x="16745" y="-1"/>
                </a:moveTo>
                <a:cubicBezTo>
                  <a:pt x="19885" y="3853"/>
                  <a:pt x="21600" y="8672"/>
                  <a:pt x="21600" y="13644"/>
                </a:cubicBezTo>
                <a:cubicBezTo>
                  <a:pt x="21600" y="18528"/>
                  <a:pt x="19944" y="23267"/>
                  <a:pt x="16904" y="27090"/>
                </a:cubicBezTo>
              </a:path>
              <a:path w="21600" h="27090" stroke="0" extrusionOk="0">
                <a:moveTo>
                  <a:pt x="16745" y="-1"/>
                </a:moveTo>
                <a:cubicBezTo>
                  <a:pt x="19885" y="3853"/>
                  <a:pt x="21600" y="8672"/>
                  <a:pt x="21600" y="13644"/>
                </a:cubicBezTo>
                <a:cubicBezTo>
                  <a:pt x="21600" y="18528"/>
                  <a:pt x="19944" y="23267"/>
                  <a:pt x="16904" y="27090"/>
                </a:cubicBezTo>
                <a:lnTo>
                  <a:pt x="0" y="13644"/>
                </a:lnTo>
                <a:close/>
              </a:path>
            </a:pathLst>
          </a:cu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0" name="Arc 6">
            <a:extLst>
              <a:ext uri="{FF2B5EF4-FFF2-40B4-BE49-F238E27FC236}">
                <a16:creationId xmlns:a16="http://schemas.microsoft.com/office/drawing/2014/main" id="{A863E38D-2B06-4B95-9018-51F39B499EB7}"/>
              </a:ext>
            </a:extLst>
          </p:cNvPr>
          <p:cNvSpPr>
            <a:spLocks/>
          </p:cNvSpPr>
          <p:nvPr/>
        </p:nvSpPr>
        <p:spPr bwMode="auto">
          <a:xfrm rot="10825081">
            <a:off x="4222750" y="5445125"/>
            <a:ext cx="744538" cy="933450"/>
          </a:xfrm>
          <a:custGeom>
            <a:avLst/>
            <a:gdLst>
              <a:gd name="G0" fmla="+- 0 0 0"/>
              <a:gd name="G1" fmla="+- 13644 0 0"/>
              <a:gd name="G2" fmla="+- 21600 0 0"/>
              <a:gd name="T0" fmla="*/ 16745 w 21600"/>
              <a:gd name="T1" fmla="*/ 0 h 27090"/>
              <a:gd name="T2" fmla="*/ 16904 w 21600"/>
              <a:gd name="T3" fmla="*/ 27090 h 27090"/>
              <a:gd name="T4" fmla="*/ 0 w 21600"/>
              <a:gd name="T5" fmla="*/ 13644 h 27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090" fill="none" extrusionOk="0">
                <a:moveTo>
                  <a:pt x="16745" y="-1"/>
                </a:moveTo>
                <a:cubicBezTo>
                  <a:pt x="19885" y="3853"/>
                  <a:pt x="21600" y="8672"/>
                  <a:pt x="21600" y="13644"/>
                </a:cubicBezTo>
                <a:cubicBezTo>
                  <a:pt x="21600" y="18528"/>
                  <a:pt x="19944" y="23267"/>
                  <a:pt x="16904" y="27090"/>
                </a:cubicBezTo>
              </a:path>
              <a:path w="21600" h="27090" stroke="0" extrusionOk="0">
                <a:moveTo>
                  <a:pt x="16745" y="-1"/>
                </a:moveTo>
                <a:cubicBezTo>
                  <a:pt x="19885" y="3853"/>
                  <a:pt x="21600" y="8672"/>
                  <a:pt x="21600" y="13644"/>
                </a:cubicBezTo>
                <a:cubicBezTo>
                  <a:pt x="21600" y="18528"/>
                  <a:pt x="19944" y="23267"/>
                  <a:pt x="16904" y="27090"/>
                </a:cubicBezTo>
                <a:lnTo>
                  <a:pt x="0" y="13644"/>
                </a:lnTo>
                <a:close/>
              </a:path>
            </a:pathLst>
          </a:cu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1" name="Line 7">
            <a:extLst>
              <a:ext uri="{FF2B5EF4-FFF2-40B4-BE49-F238E27FC236}">
                <a16:creationId xmlns:a16="http://schemas.microsoft.com/office/drawing/2014/main" id="{6CCE3A02-AAA1-4BF0-8E19-45E1F53F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5946775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2" name="Rectangle 8">
            <a:extLst>
              <a:ext uri="{FF2B5EF4-FFF2-40B4-BE49-F238E27FC236}">
                <a16:creationId xmlns:a16="http://schemas.microsoft.com/office/drawing/2014/main" id="{3A68C980-28B5-47BE-AA8C-9622174A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5803900"/>
            <a:ext cx="774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r</a:t>
            </a:r>
            <a:r>
              <a:rPr lang="en-US" altLang="zh-CN" sz="3200">
                <a:latin typeface="Times New Roman" panose="02020603050405020304" pitchFamily="18" charset="0"/>
              </a:rPr>
              <a:t>&lt;0</a:t>
            </a:r>
          </a:p>
        </p:txBody>
      </p:sp>
      <p:sp>
        <p:nvSpPr>
          <p:cNvPr id="579593" name="Rectangle 9">
            <a:extLst>
              <a:ext uri="{FF2B5EF4-FFF2-40B4-BE49-F238E27FC236}">
                <a16:creationId xmlns:a16="http://schemas.microsoft.com/office/drawing/2014/main" id="{74604DBE-EFC8-43AC-B0BE-47975E8D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876925"/>
            <a:ext cx="774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r</a:t>
            </a:r>
            <a:r>
              <a:rPr lang="en-US" altLang="zh-CN" sz="3200">
                <a:latin typeface="Times New Roman" panose="02020603050405020304" pitchFamily="18" charset="0"/>
              </a:rPr>
              <a:t>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6" grpId="0" build="p"/>
      <p:bldP spid="579592" grpId="0"/>
      <p:bldP spid="5795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3FCAA7DD-A279-4BC9-B8D6-EEB01BEA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A98C-2198-42E0-AA8A-D8307F593AF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7FA361F6-D3E3-43B6-9EE9-6BF3659FC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1214438"/>
          </a:xfrm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）线段在主光轴之上，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</a:rPr>
              <a:t>；线段在主光轴之下，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&lt;0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80611" name="Arc 3">
            <a:extLst>
              <a:ext uri="{FF2B5EF4-FFF2-40B4-BE49-F238E27FC236}">
                <a16:creationId xmlns:a16="http://schemas.microsoft.com/office/drawing/2014/main" id="{DFF01647-EB5D-4E37-9DED-F0971D21E52E}"/>
              </a:ext>
            </a:extLst>
          </p:cNvPr>
          <p:cNvSpPr>
            <a:spLocks/>
          </p:cNvSpPr>
          <p:nvPr/>
        </p:nvSpPr>
        <p:spPr bwMode="auto">
          <a:xfrm>
            <a:off x="6427789" y="4484688"/>
            <a:ext cx="1373187" cy="1465262"/>
          </a:xfrm>
          <a:custGeom>
            <a:avLst/>
            <a:gdLst>
              <a:gd name="G0" fmla="+- 21600 0 0"/>
              <a:gd name="G1" fmla="+- 11019 0 0"/>
              <a:gd name="G2" fmla="+- 21600 0 0"/>
              <a:gd name="T0" fmla="*/ 3679 w 21600"/>
              <a:gd name="T1" fmla="*/ 23078 h 23078"/>
              <a:gd name="T2" fmla="*/ 3022 w 21600"/>
              <a:gd name="T3" fmla="*/ 0 h 23078"/>
              <a:gd name="T4" fmla="*/ 21600 w 21600"/>
              <a:gd name="T5" fmla="*/ 11019 h 2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078" fill="none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</a:path>
              <a:path w="21600" h="23078" stroke="0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  <a:lnTo>
                  <a:pt x="21600" y="1101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2" name="Line 4">
            <a:extLst>
              <a:ext uri="{FF2B5EF4-FFF2-40B4-BE49-F238E27FC236}">
                <a16:creationId xmlns:a16="http://schemas.microsoft.com/office/drawing/2014/main" id="{942CA57B-543A-45D0-B41A-BD5E39162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5197475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3" name="Oval 5">
            <a:extLst>
              <a:ext uri="{FF2B5EF4-FFF2-40B4-BE49-F238E27FC236}">
                <a16:creationId xmlns:a16="http://schemas.microsoft.com/office/drawing/2014/main" id="{1A1C1374-4458-4F4B-8319-D2740A6F3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1" y="5113338"/>
            <a:ext cx="144463" cy="14446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4" name="Oval 6">
            <a:extLst>
              <a:ext uri="{FF2B5EF4-FFF2-40B4-BE49-F238E27FC236}">
                <a16:creationId xmlns:a16="http://schemas.microsoft.com/office/drawing/2014/main" id="{6E98EBA6-D3C6-4991-9E05-DCD2FBC2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6" y="515461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0615" name="Object 7">
            <a:extLst>
              <a:ext uri="{FF2B5EF4-FFF2-40B4-BE49-F238E27FC236}">
                <a16:creationId xmlns:a16="http://schemas.microsoft.com/office/drawing/2014/main" id="{6F464423-E48E-4ED4-B60E-C218FB09E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75" y="4549776"/>
          <a:ext cx="8080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5320" imgH="203040" progId="Equation.3">
                  <p:embed/>
                </p:oleObj>
              </mc:Choice>
              <mc:Fallback>
                <p:oleObj name="公式" r:id="rId2" imgW="355320" imgH="203040" progId="Equation.3">
                  <p:embed/>
                  <p:pic>
                    <p:nvPicPr>
                      <p:cNvPr id="580615" name="Object 7">
                        <a:extLst>
                          <a:ext uri="{FF2B5EF4-FFF2-40B4-BE49-F238E27FC236}">
                            <a16:creationId xmlns:a16="http://schemas.microsoft.com/office/drawing/2014/main" id="{6F464423-E48E-4ED4-B60E-C218FB09E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549776"/>
                        <a:ext cx="8080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6" name="Object 8">
            <a:extLst>
              <a:ext uri="{FF2B5EF4-FFF2-40B4-BE49-F238E27FC236}">
                <a16:creationId xmlns:a16="http://schemas.microsoft.com/office/drawing/2014/main" id="{B7EDAEAE-D351-45AF-B13A-BC6C62700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6788" y="4576763"/>
          <a:ext cx="8937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3480" imgH="203040" progId="Equation.3">
                  <p:embed/>
                </p:oleObj>
              </mc:Choice>
              <mc:Fallback>
                <p:oleObj name="公式" r:id="rId4" imgW="393480" imgH="203040" progId="Equation.3">
                  <p:embed/>
                  <p:pic>
                    <p:nvPicPr>
                      <p:cNvPr id="580616" name="Object 8">
                        <a:extLst>
                          <a:ext uri="{FF2B5EF4-FFF2-40B4-BE49-F238E27FC236}">
                            <a16:creationId xmlns:a16="http://schemas.microsoft.com/office/drawing/2014/main" id="{B7EDAEAE-D351-45AF-B13A-BC6C62700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788" y="4576763"/>
                        <a:ext cx="8937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7" name="Object 9">
            <a:extLst>
              <a:ext uri="{FF2B5EF4-FFF2-40B4-BE49-F238E27FC236}">
                <a16:creationId xmlns:a16="http://schemas.microsoft.com/office/drawing/2014/main" id="{0F1F5F9F-7E42-42E7-9FAA-766FB5637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9" y="5486400"/>
          <a:ext cx="809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5320" imgH="203040" progId="Equation.3">
                  <p:embed/>
                </p:oleObj>
              </mc:Choice>
              <mc:Fallback>
                <p:oleObj name="公式" r:id="rId6" imgW="355320" imgH="203040" progId="Equation.3">
                  <p:embed/>
                  <p:pic>
                    <p:nvPicPr>
                      <p:cNvPr id="580617" name="Object 9">
                        <a:extLst>
                          <a:ext uri="{FF2B5EF4-FFF2-40B4-BE49-F238E27FC236}">
                            <a16:creationId xmlns:a16="http://schemas.microsoft.com/office/drawing/2014/main" id="{0F1F5F9F-7E42-42E7-9FAA-766FB5637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5486400"/>
                        <a:ext cx="809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8" name="Object 10">
            <a:extLst>
              <a:ext uri="{FF2B5EF4-FFF2-40B4-BE49-F238E27FC236}">
                <a16:creationId xmlns:a16="http://schemas.microsoft.com/office/drawing/2014/main" id="{72602927-EB2B-4E7D-A542-54A382FE4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2825" y="5440363"/>
          <a:ext cx="895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93480" imgH="203040" progId="Equation.3">
                  <p:embed/>
                </p:oleObj>
              </mc:Choice>
              <mc:Fallback>
                <p:oleObj name="公式" r:id="rId8" imgW="393480" imgH="203040" progId="Equation.3">
                  <p:embed/>
                  <p:pic>
                    <p:nvPicPr>
                      <p:cNvPr id="580618" name="Object 10">
                        <a:extLst>
                          <a:ext uri="{FF2B5EF4-FFF2-40B4-BE49-F238E27FC236}">
                            <a16:creationId xmlns:a16="http://schemas.microsoft.com/office/drawing/2014/main" id="{72602927-EB2B-4E7D-A542-54A382FE4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5440363"/>
                        <a:ext cx="895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9" name="Line 11">
            <a:extLst>
              <a:ext uri="{FF2B5EF4-FFF2-40B4-BE49-F238E27FC236}">
                <a16:creationId xmlns:a16="http://schemas.microsoft.com/office/drawing/2014/main" id="{1A301372-FD92-4202-8B11-08A266F4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6788" y="45053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20" name="Line 12">
            <a:extLst>
              <a:ext uri="{FF2B5EF4-FFF2-40B4-BE49-F238E27FC236}">
                <a16:creationId xmlns:a16="http://schemas.microsoft.com/office/drawing/2014/main" id="{B9556657-188A-41B3-AE54-A9EED537C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5" y="44783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21" name="Line 13">
            <a:extLst>
              <a:ext uri="{FF2B5EF4-FFF2-40B4-BE49-F238E27FC236}">
                <a16:creationId xmlns:a16="http://schemas.microsoft.com/office/drawing/2014/main" id="{C4762ED8-540D-41DF-A32D-3CEC784A2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425" y="52244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22" name="Line 14">
            <a:extLst>
              <a:ext uri="{FF2B5EF4-FFF2-40B4-BE49-F238E27FC236}">
                <a16:creationId xmlns:a16="http://schemas.microsoft.com/office/drawing/2014/main" id="{18E0F3AB-108C-4182-BE62-31A934386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51974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23" name="Line 15">
            <a:extLst>
              <a:ext uri="{FF2B5EF4-FFF2-40B4-BE49-F238E27FC236}">
                <a16:creationId xmlns:a16="http://schemas.microsoft.com/office/drawing/2014/main" id="{E186C3C2-4891-4601-86C5-D9BB487F1C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9225" y="4792663"/>
            <a:ext cx="11509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0624" name="Object 16">
            <a:extLst>
              <a:ext uri="{FF2B5EF4-FFF2-40B4-BE49-F238E27FC236}">
                <a16:creationId xmlns:a16="http://schemas.microsoft.com/office/drawing/2014/main" id="{32ED6628-0F09-46FF-9067-F89483D5F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4976" y="4533901"/>
          <a:ext cx="777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2720" imgH="177480" progId="Equation.3">
                  <p:embed/>
                </p:oleObj>
              </mc:Choice>
              <mc:Fallback>
                <p:oleObj name="公式" r:id="rId10" imgW="342720" imgH="177480" progId="Equation.3">
                  <p:embed/>
                  <p:pic>
                    <p:nvPicPr>
                      <p:cNvPr id="580624" name="Object 16">
                        <a:extLst>
                          <a:ext uri="{FF2B5EF4-FFF2-40B4-BE49-F238E27FC236}">
                            <a16:creationId xmlns:a16="http://schemas.microsoft.com/office/drawing/2014/main" id="{32ED6628-0F09-46FF-9067-F89483D5F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6" y="4533901"/>
                        <a:ext cx="7778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5" name="Arc 17">
            <a:extLst>
              <a:ext uri="{FF2B5EF4-FFF2-40B4-BE49-F238E27FC236}">
                <a16:creationId xmlns:a16="http://schemas.microsoft.com/office/drawing/2014/main" id="{F08A8615-E982-478C-BF50-63B4A2888542}"/>
              </a:ext>
            </a:extLst>
          </p:cNvPr>
          <p:cNvSpPr>
            <a:spLocks/>
          </p:cNvSpPr>
          <p:nvPr/>
        </p:nvSpPr>
        <p:spPr bwMode="auto">
          <a:xfrm flipH="1">
            <a:off x="3721100" y="4478338"/>
            <a:ext cx="1373188" cy="1465262"/>
          </a:xfrm>
          <a:custGeom>
            <a:avLst/>
            <a:gdLst>
              <a:gd name="G0" fmla="+- 21600 0 0"/>
              <a:gd name="G1" fmla="+- 11019 0 0"/>
              <a:gd name="G2" fmla="+- 21600 0 0"/>
              <a:gd name="T0" fmla="*/ 3679 w 21600"/>
              <a:gd name="T1" fmla="*/ 23078 h 23078"/>
              <a:gd name="T2" fmla="*/ 3022 w 21600"/>
              <a:gd name="T3" fmla="*/ 0 h 23078"/>
              <a:gd name="T4" fmla="*/ 21600 w 21600"/>
              <a:gd name="T5" fmla="*/ 11019 h 2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078" fill="none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</a:path>
              <a:path w="21600" h="23078" stroke="0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  <a:lnTo>
                  <a:pt x="21600" y="1101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26" name="Line 18">
            <a:extLst>
              <a:ext uri="{FF2B5EF4-FFF2-40B4-BE49-F238E27FC236}">
                <a16:creationId xmlns:a16="http://schemas.microsoft.com/office/drawing/2014/main" id="{E0C4D642-D912-4650-8D75-A21DADF04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2538" y="4549775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0627" name="Object 19">
            <a:extLst>
              <a:ext uri="{FF2B5EF4-FFF2-40B4-BE49-F238E27FC236}">
                <a16:creationId xmlns:a16="http://schemas.microsoft.com/office/drawing/2014/main" id="{96CE70DA-2D61-46B8-A097-6B617C3F2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9363" y="4475163"/>
          <a:ext cx="781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42720" imgH="177480" progId="Equation.3">
                  <p:embed/>
                </p:oleObj>
              </mc:Choice>
              <mc:Fallback>
                <p:oleObj name="公式" r:id="rId12" imgW="342720" imgH="177480" progId="Equation.3">
                  <p:embed/>
                  <p:pic>
                    <p:nvPicPr>
                      <p:cNvPr id="580627" name="Object 19">
                        <a:extLst>
                          <a:ext uri="{FF2B5EF4-FFF2-40B4-BE49-F238E27FC236}">
                            <a16:creationId xmlns:a16="http://schemas.microsoft.com/office/drawing/2014/main" id="{96CE70DA-2D61-46B8-A097-6B617C3F2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4475163"/>
                        <a:ext cx="781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0628" name="Group 20">
            <a:extLst>
              <a:ext uri="{FF2B5EF4-FFF2-40B4-BE49-F238E27FC236}">
                <a16:creationId xmlns:a16="http://schemas.microsoft.com/office/drawing/2014/main" id="{8DB02EC6-5634-448D-A64E-5A2432F50CDC}"/>
              </a:ext>
            </a:extLst>
          </p:cNvPr>
          <p:cNvGrpSpPr>
            <a:grpSpLocks/>
          </p:cNvGrpSpPr>
          <p:nvPr/>
        </p:nvGrpSpPr>
        <p:grpSpPr bwMode="auto">
          <a:xfrm>
            <a:off x="3503614" y="2281239"/>
            <a:ext cx="4465637" cy="1652587"/>
            <a:chOff x="3288" y="3365"/>
            <a:chExt cx="1995" cy="738"/>
          </a:xfrm>
        </p:grpSpPr>
        <p:sp>
          <p:nvSpPr>
            <p:cNvPr id="580629" name="Arc 21">
              <a:extLst>
                <a:ext uri="{FF2B5EF4-FFF2-40B4-BE49-F238E27FC236}">
                  <a16:creationId xmlns:a16="http://schemas.microsoft.com/office/drawing/2014/main" id="{931FA75E-BF53-4ACD-96D7-8A844A4CF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3365"/>
              <a:ext cx="692" cy="738"/>
            </a:xfrm>
            <a:custGeom>
              <a:avLst/>
              <a:gdLst>
                <a:gd name="G0" fmla="+- 21600 0 0"/>
                <a:gd name="G1" fmla="+- 11019 0 0"/>
                <a:gd name="G2" fmla="+- 21600 0 0"/>
                <a:gd name="T0" fmla="*/ 3679 w 21600"/>
                <a:gd name="T1" fmla="*/ 23078 h 23078"/>
                <a:gd name="T2" fmla="*/ 3022 w 21600"/>
                <a:gd name="T3" fmla="*/ 0 h 23078"/>
                <a:gd name="T4" fmla="*/ 21600 w 21600"/>
                <a:gd name="T5" fmla="*/ 11019 h 23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78" fill="none" extrusionOk="0">
                  <a:moveTo>
                    <a:pt x="3679" y="23077"/>
                  </a:moveTo>
                  <a:cubicBezTo>
                    <a:pt x="1281" y="19513"/>
                    <a:pt x="0" y="15315"/>
                    <a:pt x="0" y="11019"/>
                  </a:cubicBezTo>
                  <a:cubicBezTo>
                    <a:pt x="0" y="7141"/>
                    <a:pt x="1043" y="3335"/>
                    <a:pt x="3022" y="0"/>
                  </a:cubicBezTo>
                </a:path>
                <a:path w="21600" h="23078" stroke="0" extrusionOk="0">
                  <a:moveTo>
                    <a:pt x="3679" y="23077"/>
                  </a:moveTo>
                  <a:cubicBezTo>
                    <a:pt x="1281" y="19513"/>
                    <a:pt x="0" y="15315"/>
                    <a:pt x="0" y="11019"/>
                  </a:cubicBezTo>
                  <a:cubicBezTo>
                    <a:pt x="0" y="7141"/>
                    <a:pt x="1043" y="3335"/>
                    <a:pt x="3022" y="0"/>
                  </a:cubicBezTo>
                  <a:lnTo>
                    <a:pt x="21600" y="1101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30" name="Line 22">
              <a:extLst>
                <a:ext uri="{FF2B5EF4-FFF2-40B4-BE49-F238E27FC236}">
                  <a16:creationId xmlns:a16="http://schemas.microsoft.com/office/drawing/2014/main" id="{0E01A2D6-5898-46E4-992A-BB0EDBB68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738"/>
              <a:ext cx="1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31" name="Oval 23">
              <a:extLst>
                <a:ext uri="{FF2B5EF4-FFF2-40B4-BE49-F238E27FC236}">
                  <a16:creationId xmlns:a16="http://schemas.microsoft.com/office/drawing/2014/main" id="{225359A2-4246-45A5-8334-8E3998279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3695"/>
              <a:ext cx="73" cy="7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0632" name="Oval 24">
              <a:extLst>
                <a:ext uri="{FF2B5EF4-FFF2-40B4-BE49-F238E27FC236}">
                  <a16:creationId xmlns:a16="http://schemas.microsoft.com/office/drawing/2014/main" id="{0F8B258F-0D5E-41E5-BF9E-33FA4EB2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3702"/>
              <a:ext cx="72" cy="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0633" name="Object 25">
              <a:extLst>
                <a:ext uri="{FF2B5EF4-FFF2-40B4-BE49-F238E27FC236}">
                  <a16:creationId xmlns:a16="http://schemas.microsoft.com/office/drawing/2014/main" id="{FB183333-E0EA-4F9C-9FB1-659AC363CD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1" y="3614"/>
            <a:ext cx="17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52280" imgH="203040" progId="Equation.3">
                    <p:embed/>
                  </p:oleObj>
                </mc:Choice>
                <mc:Fallback>
                  <p:oleObj name="公式" r:id="rId14" imgW="152280" imgH="203040" progId="Equation.3">
                    <p:embed/>
                    <p:pic>
                      <p:nvPicPr>
                        <p:cNvPr id="580633" name="Object 25">
                          <a:extLst>
                            <a:ext uri="{FF2B5EF4-FFF2-40B4-BE49-F238E27FC236}">
                              <a16:creationId xmlns:a16="http://schemas.microsoft.com/office/drawing/2014/main" id="{FB183333-E0EA-4F9C-9FB1-659AC363CD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3614"/>
                          <a:ext cx="17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634" name="Object 26">
              <a:extLst>
                <a:ext uri="{FF2B5EF4-FFF2-40B4-BE49-F238E27FC236}">
                  <a16:creationId xmlns:a16="http://schemas.microsoft.com/office/drawing/2014/main" id="{EF0EC64D-7E96-450B-A8E1-2D82B3B40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3614"/>
            <a:ext cx="21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90440" imgH="203040" progId="Equation.3">
                    <p:embed/>
                  </p:oleObj>
                </mc:Choice>
                <mc:Fallback>
                  <p:oleObj name="公式" r:id="rId16" imgW="190440" imgH="203040" progId="Equation.3">
                    <p:embed/>
                    <p:pic>
                      <p:nvPicPr>
                        <p:cNvPr id="580634" name="Object 26">
                          <a:extLst>
                            <a:ext uri="{FF2B5EF4-FFF2-40B4-BE49-F238E27FC236}">
                              <a16:creationId xmlns:a16="http://schemas.microsoft.com/office/drawing/2014/main" id="{EF0EC64D-7E96-450B-A8E1-2D82B3B400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614"/>
                          <a:ext cx="21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635" name="Object 27">
              <a:extLst>
                <a:ext uri="{FF2B5EF4-FFF2-40B4-BE49-F238E27FC236}">
                  <a16:creationId xmlns:a16="http://schemas.microsoft.com/office/drawing/2014/main" id="{67DE9EB1-CBE4-4E24-A028-AD3F1A1110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2" y="3408"/>
            <a:ext cx="39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342720" imgH="177480" progId="Equation.3">
                    <p:embed/>
                  </p:oleObj>
                </mc:Choice>
                <mc:Fallback>
                  <p:oleObj name="公式" r:id="rId18" imgW="342720" imgH="177480" progId="Equation.3">
                    <p:embed/>
                    <p:pic>
                      <p:nvPicPr>
                        <p:cNvPr id="580635" name="Object 27">
                          <a:extLst>
                            <a:ext uri="{FF2B5EF4-FFF2-40B4-BE49-F238E27FC236}">
                              <a16:creationId xmlns:a16="http://schemas.microsoft.com/office/drawing/2014/main" id="{67DE9EB1-CBE4-4E24-A028-AD3F1A1110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3408"/>
                          <a:ext cx="39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636" name="Object 28">
              <a:extLst>
                <a:ext uri="{FF2B5EF4-FFF2-40B4-BE49-F238E27FC236}">
                  <a16:creationId xmlns:a16="http://schemas.microsoft.com/office/drawing/2014/main" id="{08360943-D7EF-4DA2-A70C-C567842FB1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2" y="3408"/>
            <a:ext cx="42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368280" imgH="177480" progId="Equation.3">
                    <p:embed/>
                  </p:oleObj>
                </mc:Choice>
                <mc:Fallback>
                  <p:oleObj name="公式" r:id="rId20" imgW="368280" imgH="177480" progId="Equation.3">
                    <p:embed/>
                    <p:pic>
                      <p:nvPicPr>
                        <p:cNvPr id="580636" name="Object 28">
                          <a:extLst>
                            <a:ext uri="{FF2B5EF4-FFF2-40B4-BE49-F238E27FC236}">
                              <a16:creationId xmlns:a16="http://schemas.microsoft.com/office/drawing/2014/main" id="{08360943-D7EF-4DA2-A70C-C567842FB1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3408"/>
                          <a:ext cx="42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637" name="Object 29">
              <a:extLst>
                <a:ext uri="{FF2B5EF4-FFF2-40B4-BE49-F238E27FC236}">
                  <a16:creationId xmlns:a16="http://schemas.microsoft.com/office/drawing/2014/main" id="{3470EEB1-6E07-4E4E-AEBC-823DB3038C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7" y="3884"/>
            <a:ext cx="42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68280" imgH="177480" progId="Equation.3">
                    <p:embed/>
                  </p:oleObj>
                </mc:Choice>
                <mc:Fallback>
                  <p:oleObj name="公式" r:id="rId22" imgW="368280" imgH="177480" progId="Equation.3">
                    <p:embed/>
                    <p:pic>
                      <p:nvPicPr>
                        <p:cNvPr id="580637" name="Object 29">
                          <a:extLst>
                            <a:ext uri="{FF2B5EF4-FFF2-40B4-BE49-F238E27FC236}">
                              <a16:creationId xmlns:a16="http://schemas.microsoft.com/office/drawing/2014/main" id="{3470EEB1-6E07-4E4E-AEBC-823DB3038C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3884"/>
                          <a:ext cx="42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0638" name="Object 30">
              <a:extLst>
                <a:ext uri="{FF2B5EF4-FFF2-40B4-BE49-F238E27FC236}">
                  <a16:creationId xmlns:a16="http://schemas.microsoft.com/office/drawing/2014/main" id="{7D281A58-D5F6-4B4C-8727-2D5AE9460F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6" y="3861"/>
            <a:ext cx="39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342720" imgH="177480" progId="Equation.3">
                    <p:embed/>
                  </p:oleObj>
                </mc:Choice>
                <mc:Fallback>
                  <p:oleObj name="公式" r:id="rId24" imgW="342720" imgH="177480" progId="Equation.3">
                    <p:embed/>
                    <p:pic>
                      <p:nvPicPr>
                        <p:cNvPr id="580638" name="Object 30">
                          <a:extLst>
                            <a:ext uri="{FF2B5EF4-FFF2-40B4-BE49-F238E27FC236}">
                              <a16:creationId xmlns:a16="http://schemas.microsoft.com/office/drawing/2014/main" id="{7D281A58-D5F6-4B4C-8727-2D5AE9460F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3861"/>
                          <a:ext cx="39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0639" name="Line 31">
            <a:extLst>
              <a:ext uri="{FF2B5EF4-FFF2-40B4-BE49-F238E27FC236}">
                <a16:creationId xmlns:a16="http://schemas.microsoft.com/office/drawing/2014/main" id="{FC9F09A4-BDB0-4332-9DEB-0E43B2F52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2244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>
            <a:extLst>
              <a:ext uri="{FF2B5EF4-FFF2-40B4-BE49-F238E27FC236}">
                <a16:creationId xmlns:a16="http://schemas.microsoft.com/office/drawing/2014/main" id="{E16F7F60-AC0A-42B2-98D7-1E656425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203-5083-4FC2-A2BA-B207F8C7839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7559E772-543D-4348-AD72-4B24D9652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25" y="692150"/>
            <a:ext cx="8540750" cy="1296988"/>
          </a:xfrm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）角度自主光轴或球面法线算起，逆时针方向为正，顺时针方向为负。</a:t>
            </a:r>
            <a:endParaRPr lang="zh-CN" altLang="en-US"/>
          </a:p>
        </p:txBody>
      </p:sp>
      <p:sp>
        <p:nvSpPr>
          <p:cNvPr id="581635" name="Arc 3">
            <a:extLst>
              <a:ext uri="{FF2B5EF4-FFF2-40B4-BE49-F238E27FC236}">
                <a16:creationId xmlns:a16="http://schemas.microsoft.com/office/drawing/2014/main" id="{D2ABC406-E246-4A14-80E6-459B509C944B}"/>
              </a:ext>
            </a:extLst>
          </p:cNvPr>
          <p:cNvSpPr>
            <a:spLocks/>
          </p:cNvSpPr>
          <p:nvPr/>
        </p:nvSpPr>
        <p:spPr bwMode="auto">
          <a:xfrm>
            <a:off x="4170363" y="2060576"/>
            <a:ext cx="1212850" cy="1293813"/>
          </a:xfrm>
          <a:custGeom>
            <a:avLst/>
            <a:gdLst>
              <a:gd name="G0" fmla="+- 21600 0 0"/>
              <a:gd name="G1" fmla="+- 11019 0 0"/>
              <a:gd name="G2" fmla="+- 21600 0 0"/>
              <a:gd name="T0" fmla="*/ 3679 w 21600"/>
              <a:gd name="T1" fmla="*/ 23078 h 23078"/>
              <a:gd name="T2" fmla="*/ 3022 w 21600"/>
              <a:gd name="T3" fmla="*/ 0 h 23078"/>
              <a:gd name="T4" fmla="*/ 21600 w 21600"/>
              <a:gd name="T5" fmla="*/ 11019 h 2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078" fill="none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</a:path>
              <a:path w="21600" h="23078" stroke="0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  <a:lnTo>
                  <a:pt x="21600" y="1101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6" name="Line 4">
            <a:extLst>
              <a:ext uri="{FF2B5EF4-FFF2-40B4-BE49-F238E27FC236}">
                <a16:creationId xmlns:a16="http://schemas.microsoft.com/office/drawing/2014/main" id="{5EA01CF1-2DBC-4310-A14C-D444F6437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27146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7" name="Oval 5">
            <a:extLst>
              <a:ext uri="{FF2B5EF4-FFF2-40B4-BE49-F238E27FC236}">
                <a16:creationId xmlns:a16="http://schemas.microsoft.com/office/drawing/2014/main" id="{2E94E69F-AD16-4F53-B1A1-B0CD5CB2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640013"/>
            <a:ext cx="127000" cy="1270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8" name="Oval 6">
            <a:extLst>
              <a:ext uri="{FF2B5EF4-FFF2-40B4-BE49-F238E27FC236}">
                <a16:creationId xmlns:a16="http://schemas.microsoft.com/office/drawing/2014/main" id="{DC3BE288-6218-4E55-A8E9-02F8D4FC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652713"/>
            <a:ext cx="127000" cy="127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1639" name="Object 7">
            <a:extLst>
              <a:ext uri="{FF2B5EF4-FFF2-40B4-BE49-F238E27FC236}">
                <a16:creationId xmlns:a16="http://schemas.microsoft.com/office/drawing/2014/main" id="{6FE2942A-E325-4B7D-8E17-93CB221DC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9275" y="2397125"/>
          <a:ext cx="7127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5320" imgH="177480" progId="Equation.3">
                  <p:embed/>
                </p:oleObj>
              </mc:Choice>
              <mc:Fallback>
                <p:oleObj name="公式" r:id="rId2" imgW="355320" imgH="177480" progId="Equation.3">
                  <p:embed/>
                  <p:pic>
                    <p:nvPicPr>
                      <p:cNvPr id="581639" name="Object 7">
                        <a:extLst>
                          <a:ext uri="{FF2B5EF4-FFF2-40B4-BE49-F238E27FC236}">
                            <a16:creationId xmlns:a16="http://schemas.microsoft.com/office/drawing/2014/main" id="{6FE2942A-E325-4B7D-8E17-93CB221DC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2397125"/>
                        <a:ext cx="7127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0" name="Object 8">
            <a:extLst>
              <a:ext uri="{FF2B5EF4-FFF2-40B4-BE49-F238E27FC236}">
                <a16:creationId xmlns:a16="http://schemas.microsoft.com/office/drawing/2014/main" id="{DEA796C1-2E3F-4146-97D3-65E684C3B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2397125"/>
          <a:ext cx="7667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0880" imgH="177480" progId="Equation.3">
                  <p:embed/>
                </p:oleObj>
              </mc:Choice>
              <mc:Fallback>
                <p:oleObj name="公式" r:id="rId4" imgW="380880" imgH="177480" progId="Equation.3">
                  <p:embed/>
                  <p:pic>
                    <p:nvPicPr>
                      <p:cNvPr id="581640" name="Object 8">
                        <a:extLst>
                          <a:ext uri="{FF2B5EF4-FFF2-40B4-BE49-F238E27FC236}">
                            <a16:creationId xmlns:a16="http://schemas.microsoft.com/office/drawing/2014/main" id="{DEA796C1-2E3F-4146-97D3-65E684C3B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2397125"/>
                        <a:ext cx="7667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1" name="Line 9">
            <a:extLst>
              <a:ext uri="{FF2B5EF4-FFF2-40B4-BE49-F238E27FC236}">
                <a16:creationId xmlns:a16="http://schemas.microsoft.com/office/drawing/2014/main" id="{8B59CBF7-24B7-4978-8CEA-44B17AA10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5689" y="2143125"/>
            <a:ext cx="197167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2" name="Line 10">
            <a:extLst>
              <a:ext uri="{FF2B5EF4-FFF2-40B4-BE49-F238E27FC236}">
                <a16:creationId xmlns:a16="http://schemas.microsoft.com/office/drawing/2014/main" id="{BF0EB749-50FA-4289-94FB-B0588A922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7364" y="2143125"/>
            <a:ext cx="1398587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3" name="Arc 11">
            <a:extLst>
              <a:ext uri="{FF2B5EF4-FFF2-40B4-BE49-F238E27FC236}">
                <a16:creationId xmlns:a16="http://schemas.microsoft.com/office/drawing/2014/main" id="{9873CCE4-688D-4303-8EF6-AC4C73E4DA35}"/>
              </a:ext>
            </a:extLst>
          </p:cNvPr>
          <p:cNvSpPr>
            <a:spLocks/>
          </p:cNvSpPr>
          <p:nvPr/>
        </p:nvSpPr>
        <p:spPr bwMode="auto">
          <a:xfrm>
            <a:off x="3054350" y="2378075"/>
            <a:ext cx="503238" cy="330200"/>
          </a:xfrm>
          <a:custGeom>
            <a:avLst/>
            <a:gdLst>
              <a:gd name="G0" fmla="+- 0 0 0"/>
              <a:gd name="G1" fmla="+- 14190 0 0"/>
              <a:gd name="G2" fmla="+- 21600 0 0"/>
              <a:gd name="T0" fmla="*/ 16285 w 21600"/>
              <a:gd name="T1" fmla="*/ 0 h 14190"/>
              <a:gd name="T2" fmla="*/ 21600 w 21600"/>
              <a:gd name="T3" fmla="*/ 14190 h 14190"/>
              <a:gd name="T4" fmla="*/ 0 w 21600"/>
              <a:gd name="T5" fmla="*/ 14190 h 14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190" fill="none" extrusionOk="0">
                <a:moveTo>
                  <a:pt x="16285" y="-1"/>
                </a:moveTo>
                <a:cubicBezTo>
                  <a:pt x="19712" y="3932"/>
                  <a:pt x="21600" y="8973"/>
                  <a:pt x="21600" y="14190"/>
                </a:cubicBezTo>
              </a:path>
              <a:path w="21600" h="14190" stroke="0" extrusionOk="0">
                <a:moveTo>
                  <a:pt x="16285" y="-1"/>
                </a:moveTo>
                <a:cubicBezTo>
                  <a:pt x="19712" y="3932"/>
                  <a:pt x="21600" y="8973"/>
                  <a:pt x="21600" y="14190"/>
                </a:cubicBezTo>
                <a:lnTo>
                  <a:pt x="0" y="1419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4" name="Arc 12">
            <a:extLst>
              <a:ext uri="{FF2B5EF4-FFF2-40B4-BE49-F238E27FC236}">
                <a16:creationId xmlns:a16="http://schemas.microsoft.com/office/drawing/2014/main" id="{CD081A30-F52C-4C77-BF9A-E86C6B6BB9F2}"/>
              </a:ext>
            </a:extLst>
          </p:cNvPr>
          <p:cNvSpPr>
            <a:spLocks/>
          </p:cNvSpPr>
          <p:nvPr/>
        </p:nvSpPr>
        <p:spPr bwMode="auto">
          <a:xfrm flipH="1">
            <a:off x="4743450" y="2382839"/>
            <a:ext cx="501650" cy="325437"/>
          </a:xfrm>
          <a:custGeom>
            <a:avLst/>
            <a:gdLst>
              <a:gd name="G0" fmla="+- 0 0 0"/>
              <a:gd name="G1" fmla="+- 13980 0 0"/>
              <a:gd name="G2" fmla="+- 21600 0 0"/>
              <a:gd name="T0" fmla="*/ 16465 w 21600"/>
              <a:gd name="T1" fmla="*/ 0 h 13980"/>
              <a:gd name="T2" fmla="*/ 21600 w 21600"/>
              <a:gd name="T3" fmla="*/ 13980 h 13980"/>
              <a:gd name="T4" fmla="*/ 0 w 21600"/>
              <a:gd name="T5" fmla="*/ 13980 h 13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980" fill="none" extrusionOk="0">
                <a:moveTo>
                  <a:pt x="16465" y="-1"/>
                </a:moveTo>
                <a:cubicBezTo>
                  <a:pt x="19780" y="3903"/>
                  <a:pt x="21600" y="8858"/>
                  <a:pt x="21600" y="13980"/>
                </a:cubicBezTo>
              </a:path>
              <a:path w="21600" h="13980" stroke="0" extrusionOk="0">
                <a:moveTo>
                  <a:pt x="16465" y="-1"/>
                </a:moveTo>
                <a:cubicBezTo>
                  <a:pt x="19780" y="3903"/>
                  <a:pt x="21600" y="8858"/>
                  <a:pt x="21600" y="13980"/>
                </a:cubicBezTo>
                <a:lnTo>
                  <a:pt x="0" y="1398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5" name="Rectangle 13">
            <a:extLst>
              <a:ext uri="{FF2B5EF4-FFF2-40B4-BE49-F238E27FC236}">
                <a16:creationId xmlns:a16="http://schemas.microsoft.com/office/drawing/2014/main" id="{40ED75BA-9074-4EB9-B0CF-68D93703BA3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847850" y="4652963"/>
            <a:ext cx="85407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）对于反射球面，其物方和像方位于球面同一侧</a:t>
            </a:r>
            <a:r>
              <a:rPr lang="zh-CN" altLang="en-US"/>
              <a:t>。</a:t>
            </a:r>
          </a:p>
        </p:txBody>
      </p:sp>
      <p:sp>
        <p:nvSpPr>
          <p:cNvPr id="581646" name="Rectangle 14">
            <a:extLst>
              <a:ext uri="{FF2B5EF4-FFF2-40B4-BE49-F238E27FC236}">
                <a16:creationId xmlns:a16="http://schemas.microsoft.com/office/drawing/2014/main" id="{5EA4A577-B442-4C33-B35F-580B267F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500438"/>
            <a:ext cx="8540750" cy="1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）图中所标均为绝对值，对于是负值的参数，应在其前面加上负号。</a:t>
            </a:r>
          </a:p>
        </p:txBody>
      </p:sp>
      <p:sp>
        <p:nvSpPr>
          <p:cNvPr id="581647" name="Line 15">
            <a:extLst>
              <a:ext uri="{FF2B5EF4-FFF2-40B4-BE49-F238E27FC236}">
                <a16:creationId xmlns:a16="http://schemas.microsoft.com/office/drawing/2014/main" id="{5AFFDCF4-E609-4255-B52E-C25750F27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2708275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8" name="Arc 16">
            <a:extLst>
              <a:ext uri="{FF2B5EF4-FFF2-40B4-BE49-F238E27FC236}">
                <a16:creationId xmlns:a16="http://schemas.microsoft.com/office/drawing/2014/main" id="{0D37C6A8-3852-4C93-A518-FB8C97A187C2}"/>
              </a:ext>
            </a:extLst>
          </p:cNvPr>
          <p:cNvSpPr>
            <a:spLocks/>
          </p:cNvSpPr>
          <p:nvPr/>
        </p:nvSpPr>
        <p:spPr bwMode="auto">
          <a:xfrm flipH="1">
            <a:off x="6954839" y="1963738"/>
            <a:ext cx="1373187" cy="1465262"/>
          </a:xfrm>
          <a:custGeom>
            <a:avLst/>
            <a:gdLst>
              <a:gd name="G0" fmla="+- 21600 0 0"/>
              <a:gd name="G1" fmla="+- 11019 0 0"/>
              <a:gd name="G2" fmla="+- 21600 0 0"/>
              <a:gd name="T0" fmla="*/ 3679 w 21600"/>
              <a:gd name="T1" fmla="*/ 23078 h 23078"/>
              <a:gd name="T2" fmla="*/ 3022 w 21600"/>
              <a:gd name="T3" fmla="*/ 0 h 23078"/>
              <a:gd name="T4" fmla="*/ 21600 w 21600"/>
              <a:gd name="T5" fmla="*/ 11019 h 2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078" fill="none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</a:path>
              <a:path w="21600" h="23078" stroke="0" extrusionOk="0">
                <a:moveTo>
                  <a:pt x="3679" y="23077"/>
                </a:moveTo>
                <a:cubicBezTo>
                  <a:pt x="1281" y="19513"/>
                  <a:pt x="0" y="15315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  <a:lnTo>
                  <a:pt x="21600" y="1101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9" name="Line 17">
            <a:extLst>
              <a:ext uri="{FF2B5EF4-FFF2-40B4-BE49-F238E27FC236}">
                <a16:creationId xmlns:a16="http://schemas.microsoft.com/office/drawing/2014/main" id="{760B0E73-3977-49EC-8377-245974BA8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3" y="22050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50" name="Line 18">
            <a:extLst>
              <a:ext uri="{FF2B5EF4-FFF2-40B4-BE49-F238E27FC236}">
                <a16:creationId xmlns:a16="http://schemas.microsoft.com/office/drawing/2014/main" id="{586681B1-C4B5-4EC8-AD66-90BAB5F31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270827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51" name="Line 19">
            <a:extLst>
              <a:ext uri="{FF2B5EF4-FFF2-40B4-BE49-F238E27FC236}">
                <a16:creationId xmlns:a16="http://schemas.microsoft.com/office/drawing/2014/main" id="{E687EF39-192E-4DD0-8DBD-D8EF50B46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4" y="2205038"/>
            <a:ext cx="1800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52" name="Line 20">
            <a:extLst>
              <a:ext uri="{FF2B5EF4-FFF2-40B4-BE49-F238E27FC236}">
                <a16:creationId xmlns:a16="http://schemas.microsoft.com/office/drawing/2014/main" id="{370A59F2-15C7-4F6F-AEF7-E8E86AEB0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1557338"/>
            <a:ext cx="12239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53" name="Line 21">
            <a:extLst>
              <a:ext uri="{FF2B5EF4-FFF2-40B4-BE49-F238E27FC236}">
                <a16:creationId xmlns:a16="http://schemas.microsoft.com/office/drawing/2014/main" id="{9770F833-77F8-4FB6-9149-18F76546F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4" y="2205039"/>
            <a:ext cx="18002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54" name="Line 22">
            <a:extLst>
              <a:ext uri="{FF2B5EF4-FFF2-40B4-BE49-F238E27FC236}">
                <a16:creationId xmlns:a16="http://schemas.microsoft.com/office/drawing/2014/main" id="{8FBB1405-3BDD-4013-95EF-407103475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1412876"/>
            <a:ext cx="576262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1655" name="Object 23">
            <a:extLst>
              <a:ext uri="{FF2B5EF4-FFF2-40B4-BE49-F238E27FC236}">
                <a16:creationId xmlns:a16="http://schemas.microsoft.com/office/drawing/2014/main" id="{EFBFDE2C-BBA8-44F8-B9A4-1FF9B2764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276475"/>
          <a:ext cx="317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581655" name="Object 23">
                        <a:extLst>
                          <a:ext uri="{FF2B5EF4-FFF2-40B4-BE49-F238E27FC236}">
                            <a16:creationId xmlns:a16="http://schemas.microsoft.com/office/drawing/2014/main" id="{EFBFDE2C-BBA8-44F8-B9A4-1FF9B2764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76475"/>
                        <a:ext cx="317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56" name="Object 24">
            <a:extLst>
              <a:ext uri="{FF2B5EF4-FFF2-40B4-BE49-F238E27FC236}">
                <a16:creationId xmlns:a16="http://schemas.microsoft.com/office/drawing/2014/main" id="{7EA0919F-F859-4701-AD91-94E586B1C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2852738"/>
          <a:ext cx="5762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03040" progId="Equation.DSMT4">
                  <p:embed/>
                </p:oleObj>
              </mc:Choice>
              <mc:Fallback>
                <p:oleObj name="Equation" r:id="rId8" imgW="253800" imgH="203040" progId="Equation.DSMT4">
                  <p:embed/>
                  <p:pic>
                    <p:nvPicPr>
                      <p:cNvPr id="581656" name="Object 24">
                        <a:extLst>
                          <a:ext uri="{FF2B5EF4-FFF2-40B4-BE49-F238E27FC236}">
                            <a16:creationId xmlns:a16="http://schemas.microsoft.com/office/drawing/2014/main" id="{7EA0919F-F859-4701-AD91-94E586B1C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852738"/>
                        <a:ext cx="5762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7" name="Arc 25">
            <a:extLst>
              <a:ext uri="{FF2B5EF4-FFF2-40B4-BE49-F238E27FC236}">
                <a16:creationId xmlns:a16="http://schemas.microsoft.com/office/drawing/2014/main" id="{EE1246FD-3081-41CE-A325-87B45FE30DCE}"/>
              </a:ext>
            </a:extLst>
          </p:cNvPr>
          <p:cNvSpPr>
            <a:spLocks/>
          </p:cNvSpPr>
          <p:nvPr/>
        </p:nvSpPr>
        <p:spPr bwMode="auto">
          <a:xfrm>
            <a:off x="6745288" y="2508250"/>
            <a:ext cx="500062" cy="242888"/>
          </a:xfrm>
          <a:custGeom>
            <a:avLst/>
            <a:gdLst>
              <a:gd name="G0" fmla="+- 0 0 0"/>
              <a:gd name="G1" fmla="+- 10408 0 0"/>
              <a:gd name="G2" fmla="+- 21600 0 0"/>
              <a:gd name="T0" fmla="*/ 18927 w 21462"/>
              <a:gd name="T1" fmla="*/ 0 h 10408"/>
              <a:gd name="T2" fmla="*/ 21462 w 21462"/>
              <a:gd name="T3" fmla="*/ 7971 h 10408"/>
              <a:gd name="T4" fmla="*/ 0 w 21462"/>
              <a:gd name="T5" fmla="*/ 10408 h 10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62" h="10408" fill="none" extrusionOk="0">
                <a:moveTo>
                  <a:pt x="18927" y="-1"/>
                </a:moveTo>
                <a:cubicBezTo>
                  <a:pt x="20283" y="2466"/>
                  <a:pt x="21144" y="5174"/>
                  <a:pt x="21462" y="7970"/>
                </a:cubicBezTo>
              </a:path>
              <a:path w="21462" h="10408" stroke="0" extrusionOk="0">
                <a:moveTo>
                  <a:pt x="18927" y="-1"/>
                </a:moveTo>
                <a:cubicBezTo>
                  <a:pt x="20283" y="2466"/>
                  <a:pt x="21144" y="5174"/>
                  <a:pt x="21462" y="7970"/>
                </a:cubicBezTo>
                <a:lnTo>
                  <a:pt x="0" y="10408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58" name="Arc 26">
            <a:extLst>
              <a:ext uri="{FF2B5EF4-FFF2-40B4-BE49-F238E27FC236}">
                <a16:creationId xmlns:a16="http://schemas.microsoft.com/office/drawing/2014/main" id="{5BB0E0D6-DC94-4062-9BB8-2FBB30D2B25C}"/>
              </a:ext>
            </a:extLst>
          </p:cNvPr>
          <p:cNvSpPr>
            <a:spLocks/>
          </p:cNvSpPr>
          <p:nvPr/>
        </p:nvSpPr>
        <p:spPr bwMode="auto">
          <a:xfrm flipH="1" flipV="1">
            <a:off x="9191626" y="2781301"/>
            <a:ext cx="492125" cy="409575"/>
          </a:xfrm>
          <a:custGeom>
            <a:avLst/>
            <a:gdLst>
              <a:gd name="G0" fmla="+- 0 0 0"/>
              <a:gd name="G1" fmla="+- 17601 0 0"/>
              <a:gd name="G2" fmla="+- 21600 0 0"/>
              <a:gd name="T0" fmla="*/ 12521 w 21207"/>
              <a:gd name="T1" fmla="*/ 0 h 17601"/>
              <a:gd name="T2" fmla="*/ 21207 w 21207"/>
              <a:gd name="T3" fmla="*/ 13499 h 17601"/>
              <a:gd name="T4" fmla="*/ 0 w 21207"/>
              <a:gd name="T5" fmla="*/ 17601 h 17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7" h="17601" fill="none" extrusionOk="0">
                <a:moveTo>
                  <a:pt x="12520" y="0"/>
                </a:moveTo>
                <a:cubicBezTo>
                  <a:pt x="17042" y="3216"/>
                  <a:pt x="20153" y="8050"/>
                  <a:pt x="21206" y="13499"/>
                </a:cubicBezTo>
              </a:path>
              <a:path w="21207" h="17601" stroke="0" extrusionOk="0">
                <a:moveTo>
                  <a:pt x="12520" y="0"/>
                </a:moveTo>
                <a:cubicBezTo>
                  <a:pt x="17042" y="3216"/>
                  <a:pt x="20153" y="8050"/>
                  <a:pt x="21206" y="13499"/>
                </a:cubicBezTo>
                <a:lnTo>
                  <a:pt x="0" y="17601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1659" name="Object 27">
            <a:extLst>
              <a:ext uri="{FF2B5EF4-FFF2-40B4-BE49-F238E27FC236}">
                <a16:creationId xmlns:a16="http://schemas.microsoft.com/office/drawing/2014/main" id="{67A40094-EBE2-4FF9-93E5-B72560CDF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420939"/>
          <a:ext cx="2540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581659" name="Object 27">
                        <a:extLst>
                          <a:ext uri="{FF2B5EF4-FFF2-40B4-BE49-F238E27FC236}">
                            <a16:creationId xmlns:a16="http://schemas.microsoft.com/office/drawing/2014/main" id="{67A40094-EBE2-4FF9-93E5-B72560CDF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420939"/>
                        <a:ext cx="2540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0" name="Object 28">
            <a:extLst>
              <a:ext uri="{FF2B5EF4-FFF2-40B4-BE49-F238E27FC236}">
                <a16:creationId xmlns:a16="http://schemas.microsoft.com/office/drawing/2014/main" id="{E7C5C560-8762-40CB-90F7-45778CA5C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2350" y="1700214"/>
          <a:ext cx="482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581660" name="Object 28">
                        <a:extLst>
                          <a:ext uri="{FF2B5EF4-FFF2-40B4-BE49-F238E27FC236}">
                            <a16:creationId xmlns:a16="http://schemas.microsoft.com/office/drawing/2014/main" id="{E7C5C560-8762-40CB-90F7-45778CA5C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2350" y="1700214"/>
                        <a:ext cx="4826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1" name="Line 29">
            <a:extLst>
              <a:ext uri="{FF2B5EF4-FFF2-40B4-BE49-F238E27FC236}">
                <a16:creationId xmlns:a16="http://schemas.microsoft.com/office/drawing/2014/main" id="{5C688916-29E3-4489-BB6C-0D3031A0C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1846264"/>
            <a:ext cx="5746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1662" name="Object 30">
            <a:extLst>
              <a:ext uri="{FF2B5EF4-FFF2-40B4-BE49-F238E27FC236}">
                <a16:creationId xmlns:a16="http://schemas.microsoft.com/office/drawing/2014/main" id="{A32DA260-B2A5-40F6-9119-43E420BCE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1844675"/>
          <a:ext cx="635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160" imgH="177480" progId="Equation.DSMT4">
                  <p:embed/>
                </p:oleObj>
              </mc:Choice>
              <mc:Fallback>
                <p:oleObj name="Equation" r:id="rId14" imgW="317160" imgH="177480" progId="Equation.DSMT4">
                  <p:embed/>
                  <p:pic>
                    <p:nvPicPr>
                      <p:cNvPr id="581662" name="Object 30">
                        <a:extLst>
                          <a:ext uri="{FF2B5EF4-FFF2-40B4-BE49-F238E27FC236}">
                            <a16:creationId xmlns:a16="http://schemas.microsoft.com/office/drawing/2014/main" id="{A32DA260-B2A5-40F6-9119-43E420BCE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844675"/>
                        <a:ext cx="635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3" name="Object 31">
            <a:extLst>
              <a:ext uri="{FF2B5EF4-FFF2-40B4-BE49-F238E27FC236}">
                <a16:creationId xmlns:a16="http://schemas.microsoft.com/office/drawing/2014/main" id="{E8D0D5EB-B86D-4F59-B9B0-7070F2BDA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1773239"/>
          <a:ext cx="7112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581663" name="Object 31">
                        <a:extLst>
                          <a:ext uri="{FF2B5EF4-FFF2-40B4-BE49-F238E27FC236}">
                            <a16:creationId xmlns:a16="http://schemas.microsoft.com/office/drawing/2014/main" id="{E8D0D5EB-B86D-4F59-B9B0-7070F2BDA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773239"/>
                        <a:ext cx="7112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4" name="Line 32">
            <a:extLst>
              <a:ext uri="{FF2B5EF4-FFF2-40B4-BE49-F238E27FC236}">
                <a16:creationId xmlns:a16="http://schemas.microsoft.com/office/drawing/2014/main" id="{B4D89A3C-F7A2-4354-9F87-0F265E3A0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2133601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65" name="Line 33">
            <a:extLst>
              <a:ext uri="{FF2B5EF4-FFF2-40B4-BE49-F238E27FC236}">
                <a16:creationId xmlns:a16="http://schemas.microsoft.com/office/drawing/2014/main" id="{2D008C6B-E1DF-4B3A-8D15-21739E9A0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4" y="2205039"/>
            <a:ext cx="936625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66" name="Line 34">
            <a:extLst>
              <a:ext uri="{FF2B5EF4-FFF2-40B4-BE49-F238E27FC236}">
                <a16:creationId xmlns:a16="http://schemas.microsoft.com/office/drawing/2014/main" id="{C45DF304-BAB7-4BA2-AB88-31CF28EF9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4" y="2205038"/>
            <a:ext cx="936625" cy="12239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67" name="Line 35">
            <a:extLst>
              <a:ext uri="{FF2B5EF4-FFF2-40B4-BE49-F238E27FC236}">
                <a16:creationId xmlns:a16="http://schemas.microsoft.com/office/drawing/2014/main" id="{3EC0F4D9-1486-4547-BE4B-D7DBCD54C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3" y="2708276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68" name="Arc 36">
            <a:extLst>
              <a:ext uri="{FF2B5EF4-FFF2-40B4-BE49-F238E27FC236}">
                <a16:creationId xmlns:a16="http://schemas.microsoft.com/office/drawing/2014/main" id="{EC91FAC4-DE85-47A9-8764-DC60DCDC8B78}"/>
              </a:ext>
            </a:extLst>
          </p:cNvPr>
          <p:cNvSpPr>
            <a:spLocks/>
          </p:cNvSpPr>
          <p:nvPr/>
        </p:nvSpPr>
        <p:spPr bwMode="auto">
          <a:xfrm rot="2684503" flipH="1" flipV="1">
            <a:off x="3935414" y="2090738"/>
            <a:ext cx="503237" cy="330200"/>
          </a:xfrm>
          <a:custGeom>
            <a:avLst/>
            <a:gdLst>
              <a:gd name="G0" fmla="+- 0 0 0"/>
              <a:gd name="G1" fmla="+- 14190 0 0"/>
              <a:gd name="G2" fmla="+- 21600 0 0"/>
              <a:gd name="T0" fmla="*/ 16285 w 21600"/>
              <a:gd name="T1" fmla="*/ 0 h 14190"/>
              <a:gd name="T2" fmla="*/ 21600 w 21600"/>
              <a:gd name="T3" fmla="*/ 14190 h 14190"/>
              <a:gd name="T4" fmla="*/ 0 w 21600"/>
              <a:gd name="T5" fmla="*/ 14190 h 14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190" fill="none" extrusionOk="0">
                <a:moveTo>
                  <a:pt x="16285" y="-1"/>
                </a:moveTo>
                <a:cubicBezTo>
                  <a:pt x="19712" y="3932"/>
                  <a:pt x="21600" y="8973"/>
                  <a:pt x="21600" y="14190"/>
                </a:cubicBezTo>
              </a:path>
              <a:path w="21600" h="14190" stroke="0" extrusionOk="0">
                <a:moveTo>
                  <a:pt x="16285" y="-1"/>
                </a:moveTo>
                <a:cubicBezTo>
                  <a:pt x="19712" y="3932"/>
                  <a:pt x="21600" y="8973"/>
                  <a:pt x="21600" y="14190"/>
                </a:cubicBezTo>
                <a:lnTo>
                  <a:pt x="0" y="1419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FB63BC9E-09CA-4DFD-A8D1-1C0EAA64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5205-B852-4D4C-8241-9B64CD1D949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8389" name="Oval 21">
            <a:extLst>
              <a:ext uri="{FF2B5EF4-FFF2-40B4-BE49-F238E27FC236}">
                <a16:creationId xmlns:a16="http://schemas.microsoft.com/office/drawing/2014/main" id="{ED04AA66-54F0-4071-AF14-73685EF6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92313"/>
            <a:ext cx="215900" cy="2159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2" name="Oval 24">
            <a:extLst>
              <a:ext uri="{FF2B5EF4-FFF2-40B4-BE49-F238E27FC236}">
                <a16:creationId xmlns:a16="http://schemas.microsoft.com/office/drawing/2014/main" id="{9051A0B4-37DE-4E18-9B6C-9E7D82BD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3576638"/>
            <a:ext cx="215900" cy="215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Arc 8">
            <a:extLst>
              <a:ext uri="{FF2B5EF4-FFF2-40B4-BE49-F238E27FC236}">
                <a16:creationId xmlns:a16="http://schemas.microsoft.com/office/drawing/2014/main" id="{E0C79186-219C-4500-B609-832AA4E971E9}"/>
              </a:ext>
            </a:extLst>
          </p:cNvPr>
          <p:cNvSpPr>
            <a:spLocks/>
          </p:cNvSpPr>
          <p:nvPr/>
        </p:nvSpPr>
        <p:spPr bwMode="auto">
          <a:xfrm rot="21564459">
            <a:off x="7162800" y="3194050"/>
            <a:ext cx="2438400" cy="546100"/>
          </a:xfrm>
          <a:custGeom>
            <a:avLst/>
            <a:gdLst>
              <a:gd name="G0" fmla="+- 0 0 0"/>
              <a:gd name="G1" fmla="+- 419 0 0"/>
              <a:gd name="G2" fmla="+- 21600 0 0"/>
              <a:gd name="T0" fmla="*/ 21596 w 21600"/>
              <a:gd name="T1" fmla="*/ 0 h 4830"/>
              <a:gd name="T2" fmla="*/ 21145 w 21600"/>
              <a:gd name="T3" fmla="*/ 4830 h 4830"/>
              <a:gd name="T4" fmla="*/ 0 w 21600"/>
              <a:gd name="T5" fmla="*/ 419 h 4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830" fill="none" extrusionOk="0">
                <a:moveTo>
                  <a:pt x="21595" y="0"/>
                </a:moveTo>
                <a:cubicBezTo>
                  <a:pt x="21598" y="139"/>
                  <a:pt x="21600" y="279"/>
                  <a:pt x="21600" y="419"/>
                </a:cubicBezTo>
                <a:cubicBezTo>
                  <a:pt x="21600" y="1901"/>
                  <a:pt x="21447" y="3379"/>
                  <a:pt x="21144" y="4829"/>
                </a:cubicBezTo>
              </a:path>
              <a:path w="21600" h="4830" stroke="0" extrusionOk="0">
                <a:moveTo>
                  <a:pt x="21595" y="0"/>
                </a:moveTo>
                <a:cubicBezTo>
                  <a:pt x="21598" y="139"/>
                  <a:pt x="21600" y="279"/>
                  <a:pt x="21600" y="419"/>
                </a:cubicBezTo>
                <a:cubicBezTo>
                  <a:pt x="21600" y="1901"/>
                  <a:pt x="21447" y="3379"/>
                  <a:pt x="21144" y="4829"/>
                </a:cubicBezTo>
                <a:lnTo>
                  <a:pt x="0" y="419"/>
                </a:lnTo>
                <a:close/>
              </a:path>
            </a:pathLst>
          </a:cu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" name="Line 2">
            <a:extLst>
              <a:ext uri="{FF2B5EF4-FFF2-40B4-BE49-F238E27FC236}">
                <a16:creationId xmlns:a16="http://schemas.microsoft.com/office/drawing/2014/main" id="{F8CC3A87-2FC1-4B4C-8E53-0D78C14C0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178175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2" name="Arc 4">
            <a:extLst>
              <a:ext uri="{FF2B5EF4-FFF2-40B4-BE49-F238E27FC236}">
                <a16:creationId xmlns:a16="http://schemas.microsoft.com/office/drawing/2014/main" id="{0014D707-BE30-43AC-9CCD-C76F6C455628}"/>
              </a:ext>
            </a:extLst>
          </p:cNvPr>
          <p:cNvSpPr>
            <a:spLocks/>
          </p:cNvSpPr>
          <p:nvPr/>
        </p:nvSpPr>
        <p:spPr bwMode="auto">
          <a:xfrm rot="10800000">
            <a:off x="4725988" y="1700213"/>
            <a:ext cx="2438400" cy="2989262"/>
          </a:xfrm>
          <a:custGeom>
            <a:avLst/>
            <a:gdLst>
              <a:gd name="G0" fmla="+- 0 0 0"/>
              <a:gd name="G1" fmla="+- 13372 0 0"/>
              <a:gd name="G2" fmla="+- 21600 0 0"/>
              <a:gd name="T0" fmla="*/ 16964 w 21600"/>
              <a:gd name="T1" fmla="*/ 0 h 26464"/>
              <a:gd name="T2" fmla="*/ 17180 w 21600"/>
              <a:gd name="T3" fmla="*/ 26464 h 26464"/>
              <a:gd name="T4" fmla="*/ 0 w 21600"/>
              <a:gd name="T5" fmla="*/ 13372 h 2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464" fill="none" extrusionOk="0">
                <a:moveTo>
                  <a:pt x="16963" y="0"/>
                </a:moveTo>
                <a:cubicBezTo>
                  <a:pt x="19966" y="3810"/>
                  <a:pt x="21600" y="8520"/>
                  <a:pt x="21600" y="13372"/>
                </a:cubicBezTo>
                <a:cubicBezTo>
                  <a:pt x="21600" y="18102"/>
                  <a:pt x="20047" y="22701"/>
                  <a:pt x="17180" y="26464"/>
                </a:cubicBezTo>
              </a:path>
              <a:path w="21600" h="26464" stroke="0" extrusionOk="0">
                <a:moveTo>
                  <a:pt x="16963" y="0"/>
                </a:moveTo>
                <a:cubicBezTo>
                  <a:pt x="19966" y="3810"/>
                  <a:pt x="21600" y="8520"/>
                  <a:pt x="21600" y="13372"/>
                </a:cubicBezTo>
                <a:cubicBezTo>
                  <a:pt x="21600" y="18102"/>
                  <a:pt x="20047" y="22701"/>
                  <a:pt x="17180" y="26464"/>
                </a:cubicBezTo>
                <a:lnTo>
                  <a:pt x="0" y="13372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7D277A27-D9ED-4D2C-B5B7-8EDFCA05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495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C145BC9E-D733-4894-ACF4-44713E302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111375"/>
            <a:ext cx="746760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5" name="Arc 7">
            <a:extLst>
              <a:ext uri="{FF2B5EF4-FFF2-40B4-BE49-F238E27FC236}">
                <a16:creationId xmlns:a16="http://schemas.microsoft.com/office/drawing/2014/main" id="{F94614DF-9313-49B1-A1A3-19710C198089}"/>
              </a:ext>
            </a:extLst>
          </p:cNvPr>
          <p:cNvSpPr>
            <a:spLocks/>
          </p:cNvSpPr>
          <p:nvPr/>
        </p:nvSpPr>
        <p:spPr bwMode="auto">
          <a:xfrm rot="21564459">
            <a:off x="7175500" y="2170113"/>
            <a:ext cx="2438400" cy="2120900"/>
          </a:xfrm>
          <a:custGeom>
            <a:avLst/>
            <a:gdLst>
              <a:gd name="G0" fmla="+- 0 0 0"/>
              <a:gd name="G1" fmla="+- 9479 0 0"/>
              <a:gd name="G2" fmla="+- 21600 0 0"/>
              <a:gd name="T0" fmla="*/ 19409 w 21600"/>
              <a:gd name="T1" fmla="*/ 0 h 18782"/>
              <a:gd name="T2" fmla="*/ 19494 w 21600"/>
              <a:gd name="T3" fmla="*/ 18782 h 18782"/>
              <a:gd name="T4" fmla="*/ 0 w 21600"/>
              <a:gd name="T5" fmla="*/ 9479 h 18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82" fill="none" extrusionOk="0">
                <a:moveTo>
                  <a:pt x="19408" y="0"/>
                </a:moveTo>
                <a:cubicBezTo>
                  <a:pt x="20850" y="2951"/>
                  <a:pt x="21600" y="6193"/>
                  <a:pt x="21600" y="9479"/>
                </a:cubicBezTo>
                <a:cubicBezTo>
                  <a:pt x="21600" y="12698"/>
                  <a:pt x="20880" y="15876"/>
                  <a:pt x="19493" y="18781"/>
                </a:cubicBezTo>
              </a:path>
              <a:path w="21600" h="18782" stroke="0" extrusionOk="0">
                <a:moveTo>
                  <a:pt x="19408" y="0"/>
                </a:moveTo>
                <a:cubicBezTo>
                  <a:pt x="20850" y="2951"/>
                  <a:pt x="21600" y="6193"/>
                  <a:pt x="21600" y="9479"/>
                </a:cubicBezTo>
                <a:cubicBezTo>
                  <a:pt x="21600" y="12698"/>
                  <a:pt x="20880" y="15876"/>
                  <a:pt x="19493" y="18781"/>
                </a:cubicBezTo>
                <a:lnTo>
                  <a:pt x="0" y="9479"/>
                </a:lnTo>
                <a:close/>
              </a:path>
            </a:pathLst>
          </a:cu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Arc 9">
            <a:extLst>
              <a:ext uri="{FF2B5EF4-FFF2-40B4-BE49-F238E27FC236}">
                <a16:creationId xmlns:a16="http://schemas.microsoft.com/office/drawing/2014/main" id="{8928EEDD-E512-4BDB-8EA5-636BE91087C0}"/>
              </a:ext>
            </a:extLst>
          </p:cNvPr>
          <p:cNvSpPr>
            <a:spLocks/>
          </p:cNvSpPr>
          <p:nvPr/>
        </p:nvSpPr>
        <p:spPr bwMode="auto">
          <a:xfrm rot="10800000">
            <a:off x="2020888" y="2081213"/>
            <a:ext cx="3770312" cy="1109662"/>
          </a:xfrm>
          <a:custGeom>
            <a:avLst/>
            <a:gdLst>
              <a:gd name="G0" fmla="+- 0 0 0"/>
              <a:gd name="G1" fmla="+- 850 0 0"/>
              <a:gd name="G2" fmla="+- 21600 0 0"/>
              <a:gd name="T0" fmla="*/ 21583 w 21600"/>
              <a:gd name="T1" fmla="*/ 0 h 6361"/>
              <a:gd name="T2" fmla="*/ 20885 w 21600"/>
              <a:gd name="T3" fmla="*/ 6361 h 6361"/>
              <a:gd name="T4" fmla="*/ 0 w 21600"/>
              <a:gd name="T5" fmla="*/ 850 h 6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6361" fill="none" extrusionOk="0">
                <a:moveTo>
                  <a:pt x="21583" y="-1"/>
                </a:moveTo>
                <a:cubicBezTo>
                  <a:pt x="21594" y="283"/>
                  <a:pt x="21600" y="566"/>
                  <a:pt x="21600" y="850"/>
                </a:cubicBezTo>
                <a:cubicBezTo>
                  <a:pt x="21600" y="2710"/>
                  <a:pt x="21359" y="4562"/>
                  <a:pt x="20885" y="6361"/>
                </a:cubicBezTo>
              </a:path>
              <a:path w="21600" h="6361" stroke="0" extrusionOk="0">
                <a:moveTo>
                  <a:pt x="21583" y="-1"/>
                </a:moveTo>
                <a:cubicBezTo>
                  <a:pt x="21594" y="283"/>
                  <a:pt x="21600" y="566"/>
                  <a:pt x="21600" y="850"/>
                </a:cubicBezTo>
                <a:cubicBezTo>
                  <a:pt x="21600" y="2710"/>
                  <a:pt x="21359" y="4562"/>
                  <a:pt x="20885" y="6361"/>
                </a:cubicBezTo>
                <a:lnTo>
                  <a:pt x="0" y="850"/>
                </a:lnTo>
                <a:close/>
              </a:path>
            </a:pathLst>
          </a:custGeom>
          <a:noFill/>
          <a:ln w="57150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35CB80C7-3647-4015-BAAF-AD39E14377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035175"/>
            <a:ext cx="3048000" cy="1143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E4561D08-51C5-4334-A98C-1E109D070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035175"/>
            <a:ext cx="457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5" name="Arc 17">
            <a:extLst>
              <a:ext uri="{FF2B5EF4-FFF2-40B4-BE49-F238E27FC236}">
                <a16:creationId xmlns:a16="http://schemas.microsoft.com/office/drawing/2014/main" id="{633F8D7C-94AC-4949-AC90-7590817EE3AF}"/>
              </a:ext>
            </a:extLst>
          </p:cNvPr>
          <p:cNvSpPr>
            <a:spLocks/>
          </p:cNvSpPr>
          <p:nvPr/>
        </p:nvSpPr>
        <p:spPr bwMode="auto">
          <a:xfrm rot="10800000">
            <a:off x="1992313" y="1754189"/>
            <a:ext cx="3770312" cy="2886075"/>
          </a:xfrm>
          <a:custGeom>
            <a:avLst/>
            <a:gdLst>
              <a:gd name="G0" fmla="+- 0 0 0"/>
              <a:gd name="G1" fmla="+- 8778 0 0"/>
              <a:gd name="G2" fmla="+- 21600 0 0"/>
              <a:gd name="T0" fmla="*/ 19736 w 21600"/>
              <a:gd name="T1" fmla="*/ 0 h 16552"/>
              <a:gd name="T2" fmla="*/ 20153 w 21600"/>
              <a:gd name="T3" fmla="*/ 16552 h 16552"/>
              <a:gd name="T4" fmla="*/ 0 w 21600"/>
              <a:gd name="T5" fmla="*/ 8778 h 16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552" fill="none" extrusionOk="0">
                <a:moveTo>
                  <a:pt x="19735" y="0"/>
                </a:moveTo>
                <a:cubicBezTo>
                  <a:pt x="20964" y="2763"/>
                  <a:pt x="21600" y="5753"/>
                  <a:pt x="21600" y="8778"/>
                </a:cubicBezTo>
                <a:cubicBezTo>
                  <a:pt x="21600" y="11436"/>
                  <a:pt x="21109" y="14071"/>
                  <a:pt x="20152" y="16551"/>
                </a:cubicBezTo>
              </a:path>
              <a:path w="21600" h="16552" stroke="0" extrusionOk="0">
                <a:moveTo>
                  <a:pt x="19735" y="0"/>
                </a:moveTo>
                <a:cubicBezTo>
                  <a:pt x="20964" y="2763"/>
                  <a:pt x="21600" y="5753"/>
                  <a:pt x="21600" y="8778"/>
                </a:cubicBezTo>
                <a:cubicBezTo>
                  <a:pt x="21600" y="11436"/>
                  <a:pt x="21109" y="14071"/>
                  <a:pt x="20152" y="16551"/>
                </a:cubicBezTo>
                <a:lnTo>
                  <a:pt x="0" y="8778"/>
                </a:lnTo>
                <a:close/>
              </a:path>
            </a:pathLst>
          </a:cu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6" name="Text Box 18">
            <a:extLst>
              <a:ext uri="{FF2B5EF4-FFF2-40B4-BE49-F238E27FC236}">
                <a16:creationId xmlns:a16="http://schemas.microsoft.com/office/drawing/2014/main" id="{4968FB36-373D-4E9F-A720-EB7FA0376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04813"/>
            <a:ext cx="4967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4400">
                <a:latin typeface="Times New Roman" panose="02020603050405020304" pitchFamily="18" charset="0"/>
              </a:rPr>
              <a:t>3. </a:t>
            </a:r>
            <a:r>
              <a:rPr kumimoji="1" lang="zh-CN" altLang="en-US" sz="4400">
                <a:latin typeface="Times New Roman" panose="02020603050405020304" pitchFamily="18" charset="0"/>
              </a:rPr>
              <a:t>轴外物点成像</a:t>
            </a:r>
          </a:p>
        </p:txBody>
      </p:sp>
      <p:sp>
        <p:nvSpPr>
          <p:cNvPr id="58387" name="Text Box 19">
            <a:extLst>
              <a:ext uri="{FF2B5EF4-FFF2-40B4-BE49-F238E27FC236}">
                <a16:creationId xmlns:a16="http://schemas.microsoft.com/office/drawing/2014/main" id="{92AECCA2-C0C1-46EA-B2E6-0F71FDB0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4652964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相当于光轴绕球心旋转，像随物动</a:t>
            </a:r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2BECEF1F-6C5B-4B5D-BA31-AAF698D6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229225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满足近轴条件时，圆弧变为直线。</a:t>
            </a:r>
          </a:p>
        </p:txBody>
      </p:sp>
      <p:sp>
        <p:nvSpPr>
          <p:cNvPr id="58390" name="Oval 22">
            <a:extLst>
              <a:ext uri="{FF2B5EF4-FFF2-40B4-BE49-F238E27FC236}">
                <a16:creationId xmlns:a16="http://schemas.microsoft.com/office/drawing/2014/main" id="{7A9CFFFB-9BDB-4AC7-BCEB-E2D1F4A1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073400"/>
            <a:ext cx="215900" cy="2159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Oval 23">
            <a:extLst>
              <a:ext uri="{FF2B5EF4-FFF2-40B4-BE49-F238E27FC236}">
                <a16:creationId xmlns:a16="http://schemas.microsoft.com/office/drawing/2014/main" id="{CBFD2E86-D15E-402D-8B7F-491D30B9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3073400"/>
            <a:ext cx="215900" cy="215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73208932-A208-418D-AC4D-0A98A69F9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035175"/>
            <a:ext cx="0" cy="1143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3" name="Arc 25">
            <a:extLst>
              <a:ext uri="{FF2B5EF4-FFF2-40B4-BE49-F238E27FC236}">
                <a16:creationId xmlns:a16="http://schemas.microsoft.com/office/drawing/2014/main" id="{4AA86AF5-BA18-4848-8109-9B469E3451BF}"/>
              </a:ext>
            </a:extLst>
          </p:cNvPr>
          <p:cNvSpPr>
            <a:spLocks/>
          </p:cNvSpPr>
          <p:nvPr/>
        </p:nvSpPr>
        <p:spPr bwMode="auto">
          <a:xfrm>
            <a:off x="7594601" y="3173414"/>
            <a:ext cx="2016125" cy="515937"/>
          </a:xfrm>
          <a:custGeom>
            <a:avLst/>
            <a:gdLst>
              <a:gd name="G0" fmla="+- 0 0 0"/>
              <a:gd name="G1" fmla="+- 3145 0 0"/>
              <a:gd name="G2" fmla="+- 21600 0 0"/>
              <a:gd name="T0" fmla="*/ 21370 w 21600"/>
              <a:gd name="T1" fmla="*/ 0 h 11945"/>
              <a:gd name="T2" fmla="*/ 19726 w 21600"/>
              <a:gd name="T3" fmla="*/ 11945 h 11945"/>
              <a:gd name="T4" fmla="*/ 0 w 21600"/>
              <a:gd name="T5" fmla="*/ 3145 h 11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945" fill="none" extrusionOk="0">
                <a:moveTo>
                  <a:pt x="21369" y="0"/>
                </a:moveTo>
                <a:cubicBezTo>
                  <a:pt x="21523" y="1041"/>
                  <a:pt x="21600" y="2092"/>
                  <a:pt x="21600" y="3145"/>
                </a:cubicBezTo>
                <a:cubicBezTo>
                  <a:pt x="21600" y="6177"/>
                  <a:pt x="20961" y="9175"/>
                  <a:pt x="19726" y="11945"/>
                </a:cubicBezTo>
              </a:path>
              <a:path w="21600" h="11945" stroke="0" extrusionOk="0">
                <a:moveTo>
                  <a:pt x="21369" y="0"/>
                </a:moveTo>
                <a:cubicBezTo>
                  <a:pt x="21523" y="1041"/>
                  <a:pt x="21600" y="2092"/>
                  <a:pt x="21600" y="3145"/>
                </a:cubicBezTo>
                <a:cubicBezTo>
                  <a:pt x="21600" y="6177"/>
                  <a:pt x="20961" y="9175"/>
                  <a:pt x="19726" y="11945"/>
                </a:cubicBezTo>
                <a:lnTo>
                  <a:pt x="0" y="3145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27B1AA33-1E0E-465C-80C0-E5731B375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13" y="3178175"/>
            <a:ext cx="0" cy="533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4978" name="Text Box 2">
            <a:extLst>
              <a:ext uri="{FF2B5EF4-FFF2-40B4-BE49-F238E27FC236}">
                <a16:creationId xmlns:a16="http://schemas.microsoft.com/office/drawing/2014/main" id="{00411744-AD0E-42B4-89F3-10BDAAFF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112553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轴上物点成像在光轴上，轴外物点如何成像？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7" grpId="0" autoUpdateAnimBg="0"/>
      <p:bldP spid="58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C8663956-7C96-43C5-8F36-16A3B64C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B046-E442-4451-9974-261FBBBE5C60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2BAD5AF1-52B0-4259-AB4F-F79A6C8EE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149725"/>
          <a:ext cx="33734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19040" progId="Equation.DSMT4">
                  <p:embed/>
                </p:oleObj>
              </mc:Choice>
              <mc:Fallback>
                <p:oleObj name="Equation" r:id="rId2" imgW="1218960" imgH="419040" progId="Equation.DSMT4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2BAD5AF1-52B0-4259-AB4F-F79A6C8EE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149725"/>
                        <a:ext cx="3373438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6" name="Rectangle 1058">
            <a:extLst>
              <a:ext uri="{FF2B5EF4-FFF2-40B4-BE49-F238E27FC236}">
                <a16:creationId xmlns:a16="http://schemas.microsoft.com/office/drawing/2014/main" id="{C92F2D8C-3B72-4BBE-966D-ABF6347925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像的横向放大率</a:t>
            </a:r>
          </a:p>
        </p:txBody>
      </p:sp>
      <p:sp>
        <p:nvSpPr>
          <p:cNvPr id="59427" name="Line 1059">
            <a:extLst>
              <a:ext uri="{FF2B5EF4-FFF2-40B4-BE49-F238E27FC236}">
                <a16:creationId xmlns:a16="http://schemas.microsoft.com/office/drawing/2014/main" id="{D381091C-B6A4-40BD-90D3-5E86E1CFC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285273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Arc 1060">
            <a:extLst>
              <a:ext uri="{FF2B5EF4-FFF2-40B4-BE49-F238E27FC236}">
                <a16:creationId xmlns:a16="http://schemas.microsoft.com/office/drawing/2014/main" id="{9C1C8735-8349-45B5-9DF3-D4794CF4EAAE}"/>
              </a:ext>
            </a:extLst>
          </p:cNvPr>
          <p:cNvSpPr>
            <a:spLocks/>
          </p:cNvSpPr>
          <p:nvPr/>
        </p:nvSpPr>
        <p:spPr bwMode="auto">
          <a:xfrm flipH="1" flipV="1">
            <a:off x="4872039" y="1514475"/>
            <a:ext cx="2016125" cy="2655888"/>
          </a:xfrm>
          <a:custGeom>
            <a:avLst/>
            <a:gdLst>
              <a:gd name="G0" fmla="+- 0 0 0"/>
              <a:gd name="G1" fmla="+- 12281 0 0"/>
              <a:gd name="G2" fmla="+- 21600 0 0"/>
              <a:gd name="T0" fmla="*/ 17769 w 21600"/>
              <a:gd name="T1" fmla="*/ 0 h 24895"/>
              <a:gd name="T2" fmla="*/ 17534 w 21600"/>
              <a:gd name="T3" fmla="*/ 24895 h 24895"/>
              <a:gd name="T4" fmla="*/ 0 w 21600"/>
              <a:gd name="T5" fmla="*/ 12281 h 24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895" fill="none" extrusionOk="0">
                <a:moveTo>
                  <a:pt x="17768" y="0"/>
                </a:moveTo>
                <a:cubicBezTo>
                  <a:pt x="20263" y="3609"/>
                  <a:pt x="21600" y="7893"/>
                  <a:pt x="21600" y="12281"/>
                </a:cubicBezTo>
                <a:cubicBezTo>
                  <a:pt x="21600" y="16807"/>
                  <a:pt x="20177" y="21220"/>
                  <a:pt x="17534" y="24895"/>
                </a:cubicBezTo>
              </a:path>
              <a:path w="21600" h="24895" stroke="0" extrusionOk="0">
                <a:moveTo>
                  <a:pt x="17768" y="0"/>
                </a:moveTo>
                <a:cubicBezTo>
                  <a:pt x="20263" y="3609"/>
                  <a:pt x="21600" y="7893"/>
                  <a:pt x="21600" y="12281"/>
                </a:cubicBezTo>
                <a:cubicBezTo>
                  <a:pt x="21600" y="16807"/>
                  <a:pt x="20177" y="21220"/>
                  <a:pt x="17534" y="24895"/>
                </a:cubicBezTo>
                <a:lnTo>
                  <a:pt x="0" y="122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0" name="Line 1062">
            <a:extLst>
              <a:ext uri="{FF2B5EF4-FFF2-40B4-BE49-F238E27FC236}">
                <a16:creationId xmlns:a16="http://schemas.microsoft.com/office/drawing/2014/main" id="{BB4D3F56-683F-496E-8CFA-5664FA412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1844676"/>
            <a:ext cx="0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1" name="Line 1063">
            <a:extLst>
              <a:ext uri="{FF2B5EF4-FFF2-40B4-BE49-F238E27FC236}">
                <a16:creationId xmlns:a16="http://schemas.microsoft.com/office/drawing/2014/main" id="{0139C59E-02A3-4C87-A10A-787B8E453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2852739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2" name="Line 1064">
            <a:extLst>
              <a:ext uri="{FF2B5EF4-FFF2-40B4-BE49-F238E27FC236}">
                <a16:creationId xmlns:a16="http://schemas.microsoft.com/office/drawing/2014/main" id="{E31C00CC-5428-4C9D-B900-106B9E79A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2852738"/>
            <a:ext cx="1368425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3" name="Line 1065">
            <a:extLst>
              <a:ext uri="{FF2B5EF4-FFF2-40B4-BE49-F238E27FC236}">
                <a16:creationId xmlns:a16="http://schemas.microsoft.com/office/drawing/2014/main" id="{0DC1C786-A2F2-4889-8F6D-D2430A6DA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9" y="2852738"/>
            <a:ext cx="3671887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4" name="Line 1066">
            <a:extLst>
              <a:ext uri="{FF2B5EF4-FFF2-40B4-BE49-F238E27FC236}">
                <a16:creationId xmlns:a16="http://schemas.microsoft.com/office/drawing/2014/main" id="{9E3C9E48-948B-41C4-B90C-90CCE8D17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1844676"/>
            <a:ext cx="1368425" cy="10080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5" name="Line 1067">
            <a:extLst>
              <a:ext uri="{FF2B5EF4-FFF2-40B4-BE49-F238E27FC236}">
                <a16:creationId xmlns:a16="http://schemas.microsoft.com/office/drawing/2014/main" id="{B140C70D-45BA-45FC-8B2D-3D9B98140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9" y="2852739"/>
            <a:ext cx="3671887" cy="504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37" name="Object 1069">
            <a:extLst>
              <a:ext uri="{FF2B5EF4-FFF2-40B4-BE49-F238E27FC236}">
                <a16:creationId xmlns:a16="http://schemas.microsoft.com/office/drawing/2014/main" id="{012CB6DE-8965-4D07-AEC7-1EC54A1B647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287714" y="2781301"/>
          <a:ext cx="377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280" imgH="203040" progId="Equation.3">
                  <p:embed/>
                </p:oleObj>
              </mc:Choice>
              <mc:Fallback>
                <p:oleObj name="公式" r:id="rId4" imgW="152280" imgH="203040" progId="Equation.3">
                  <p:embed/>
                  <p:pic>
                    <p:nvPicPr>
                      <p:cNvPr id="59437" name="Object 1069">
                        <a:extLst>
                          <a:ext uri="{FF2B5EF4-FFF2-40B4-BE49-F238E27FC236}">
                            <a16:creationId xmlns:a16="http://schemas.microsoft.com/office/drawing/2014/main" id="{012CB6DE-8965-4D07-AEC7-1EC54A1B6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781301"/>
                        <a:ext cx="377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1" name="Object 1073">
            <a:extLst>
              <a:ext uri="{FF2B5EF4-FFF2-40B4-BE49-F238E27FC236}">
                <a16:creationId xmlns:a16="http://schemas.microsoft.com/office/drawing/2014/main" id="{CDBAA295-F3E3-4053-A57F-9E9A70C3B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1484314"/>
          <a:ext cx="377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59441" name="Object 1073">
                        <a:extLst>
                          <a:ext uri="{FF2B5EF4-FFF2-40B4-BE49-F238E27FC236}">
                            <a16:creationId xmlns:a16="http://schemas.microsoft.com/office/drawing/2014/main" id="{CDBAA295-F3E3-4053-A57F-9E9A70C3B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484314"/>
                        <a:ext cx="3778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2" name="Object 1074">
            <a:extLst>
              <a:ext uri="{FF2B5EF4-FFF2-40B4-BE49-F238E27FC236}">
                <a16:creationId xmlns:a16="http://schemas.microsoft.com/office/drawing/2014/main" id="{B1E7A3BB-F388-4DDE-AD3C-514EA5942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2489" y="3163889"/>
          <a:ext cx="441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64880" progId="Equation.DSMT4">
                  <p:embed/>
                </p:oleObj>
              </mc:Choice>
              <mc:Fallback>
                <p:oleObj name="Equation" r:id="rId8" imgW="177480" imgH="164880" progId="Equation.DSMT4">
                  <p:embed/>
                  <p:pic>
                    <p:nvPicPr>
                      <p:cNvPr id="59442" name="Object 1074">
                        <a:extLst>
                          <a:ext uri="{FF2B5EF4-FFF2-40B4-BE49-F238E27FC236}">
                            <a16:creationId xmlns:a16="http://schemas.microsoft.com/office/drawing/2014/main" id="{B1E7A3BB-F388-4DDE-AD3C-514EA5942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9" y="3163889"/>
                        <a:ext cx="4413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3" name="Object 1075">
            <a:extLst>
              <a:ext uri="{FF2B5EF4-FFF2-40B4-BE49-F238E27FC236}">
                <a16:creationId xmlns:a16="http://schemas.microsoft.com/office/drawing/2014/main" id="{43D1C5CC-B0B0-4400-B79E-D1F43B342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1214" y="2349501"/>
          <a:ext cx="473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03040" progId="Equation.DSMT4">
                  <p:embed/>
                </p:oleObj>
              </mc:Choice>
              <mc:Fallback>
                <p:oleObj name="Equation" r:id="rId10" imgW="190440" imgH="203040" progId="Equation.DSMT4">
                  <p:embed/>
                  <p:pic>
                    <p:nvPicPr>
                      <p:cNvPr id="59443" name="Object 1075">
                        <a:extLst>
                          <a:ext uri="{FF2B5EF4-FFF2-40B4-BE49-F238E27FC236}">
                            <a16:creationId xmlns:a16="http://schemas.microsoft.com/office/drawing/2014/main" id="{43D1C5CC-B0B0-4400-B79E-D1F43B342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214" y="2349501"/>
                        <a:ext cx="473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4" name="Object 1076">
            <a:extLst>
              <a:ext uri="{FF2B5EF4-FFF2-40B4-BE49-F238E27FC236}">
                <a16:creationId xmlns:a16="http://schemas.microsoft.com/office/drawing/2014/main" id="{38C5201D-8B94-4C90-8F32-899FD6A76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1557339"/>
          <a:ext cx="3476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52280" progId="Equation.DSMT4">
                  <p:embed/>
                </p:oleObj>
              </mc:Choice>
              <mc:Fallback>
                <p:oleObj name="Equation" r:id="rId12" imgW="139680" imgH="152280" progId="Equation.DSMT4">
                  <p:embed/>
                  <p:pic>
                    <p:nvPicPr>
                      <p:cNvPr id="59444" name="Object 1076">
                        <a:extLst>
                          <a:ext uri="{FF2B5EF4-FFF2-40B4-BE49-F238E27FC236}">
                            <a16:creationId xmlns:a16="http://schemas.microsoft.com/office/drawing/2014/main" id="{38C5201D-8B94-4C90-8F32-899FD6A76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557339"/>
                        <a:ext cx="3476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5" name="Object 1077">
            <a:extLst>
              <a:ext uri="{FF2B5EF4-FFF2-40B4-BE49-F238E27FC236}">
                <a16:creationId xmlns:a16="http://schemas.microsoft.com/office/drawing/2014/main" id="{A72D1505-1C61-4F18-977E-245432C22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6" y="2852738"/>
          <a:ext cx="377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77480" progId="Equation.DSMT4">
                  <p:embed/>
                </p:oleObj>
              </mc:Choice>
              <mc:Fallback>
                <p:oleObj name="Equation" r:id="rId14" imgW="152280" imgH="177480" progId="Equation.DSMT4">
                  <p:embed/>
                  <p:pic>
                    <p:nvPicPr>
                      <p:cNvPr id="59445" name="Object 1077">
                        <a:extLst>
                          <a:ext uri="{FF2B5EF4-FFF2-40B4-BE49-F238E27FC236}">
                            <a16:creationId xmlns:a16="http://schemas.microsoft.com/office/drawing/2014/main" id="{A72D1505-1C61-4F18-977E-245432C22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852738"/>
                        <a:ext cx="377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6" name="Object 1078">
            <a:extLst>
              <a:ext uri="{FF2B5EF4-FFF2-40B4-BE49-F238E27FC236}">
                <a16:creationId xmlns:a16="http://schemas.microsoft.com/office/drawing/2014/main" id="{A986C476-5C21-4BEE-90BB-B6C9D5D2E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4" y="2409826"/>
          <a:ext cx="37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77480" progId="Equation.DSMT4">
                  <p:embed/>
                </p:oleObj>
              </mc:Choice>
              <mc:Fallback>
                <p:oleObj name="Equation" r:id="rId16" imgW="152280" imgH="177480" progId="Equation.DSMT4">
                  <p:embed/>
                  <p:pic>
                    <p:nvPicPr>
                      <p:cNvPr id="59446" name="Object 1078">
                        <a:extLst>
                          <a:ext uri="{FF2B5EF4-FFF2-40B4-BE49-F238E27FC236}">
                            <a16:creationId xmlns:a16="http://schemas.microsoft.com/office/drawing/2014/main" id="{A986C476-5C21-4BEE-90BB-B6C9D5D2E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2409826"/>
                        <a:ext cx="377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7" name="Object 1079">
            <a:extLst>
              <a:ext uri="{FF2B5EF4-FFF2-40B4-BE49-F238E27FC236}">
                <a16:creationId xmlns:a16="http://schemas.microsoft.com/office/drawing/2014/main" id="{C438BD31-A46A-4FBF-BAFA-29655A6D6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3298826"/>
          <a:ext cx="282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20" imgH="139680" progId="Equation.DSMT4">
                  <p:embed/>
                </p:oleObj>
              </mc:Choice>
              <mc:Fallback>
                <p:oleObj name="Equation" r:id="rId18" imgW="114120" imgH="139680" progId="Equation.DSMT4">
                  <p:embed/>
                  <p:pic>
                    <p:nvPicPr>
                      <p:cNvPr id="59447" name="Object 1079">
                        <a:extLst>
                          <a:ext uri="{FF2B5EF4-FFF2-40B4-BE49-F238E27FC236}">
                            <a16:creationId xmlns:a16="http://schemas.microsoft.com/office/drawing/2014/main" id="{C438BD31-A46A-4FBF-BAFA-29655A6D6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3298826"/>
                        <a:ext cx="2825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8" name="Object 1080">
            <a:extLst>
              <a:ext uri="{FF2B5EF4-FFF2-40B4-BE49-F238E27FC236}">
                <a16:creationId xmlns:a16="http://schemas.microsoft.com/office/drawing/2014/main" id="{E71FEF20-A83C-4157-BFFB-B5D136E48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3213100"/>
          <a:ext cx="3762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77480" progId="Equation.DSMT4">
                  <p:embed/>
                </p:oleObj>
              </mc:Choice>
              <mc:Fallback>
                <p:oleObj name="Equation" r:id="rId20" imgW="152280" imgH="177480" progId="Equation.DSMT4">
                  <p:embed/>
                  <p:pic>
                    <p:nvPicPr>
                      <p:cNvPr id="59448" name="Object 1080">
                        <a:extLst>
                          <a:ext uri="{FF2B5EF4-FFF2-40B4-BE49-F238E27FC236}">
                            <a16:creationId xmlns:a16="http://schemas.microsoft.com/office/drawing/2014/main" id="{E71FEF20-A83C-4157-BFFB-B5D136E48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213100"/>
                        <a:ext cx="3762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9" name="Object 1081">
            <a:extLst>
              <a:ext uri="{FF2B5EF4-FFF2-40B4-BE49-F238E27FC236}">
                <a16:creationId xmlns:a16="http://schemas.microsoft.com/office/drawing/2014/main" id="{29D77DF1-CDA8-4943-A834-EFCA3F4FA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205039"/>
          <a:ext cx="314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59449" name="Object 1081">
                        <a:extLst>
                          <a:ext uri="{FF2B5EF4-FFF2-40B4-BE49-F238E27FC236}">
                            <a16:creationId xmlns:a16="http://schemas.microsoft.com/office/drawing/2014/main" id="{29D77DF1-CDA8-4943-A834-EFCA3F4FA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205039"/>
                        <a:ext cx="314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1083">
            <a:extLst>
              <a:ext uri="{FF2B5EF4-FFF2-40B4-BE49-F238E27FC236}">
                <a16:creationId xmlns:a16="http://schemas.microsoft.com/office/drawing/2014/main" id="{667159F4-3797-4310-A436-677ACBE36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4" y="2852739"/>
          <a:ext cx="407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177480" progId="Equation.DSMT4">
                  <p:embed/>
                </p:oleObj>
              </mc:Choice>
              <mc:Fallback>
                <p:oleObj name="Equation" r:id="rId24" imgW="164880" imgH="177480" progId="Equation.DSMT4">
                  <p:embed/>
                  <p:pic>
                    <p:nvPicPr>
                      <p:cNvPr id="59451" name="Object 1083">
                        <a:extLst>
                          <a:ext uri="{FF2B5EF4-FFF2-40B4-BE49-F238E27FC236}">
                            <a16:creationId xmlns:a16="http://schemas.microsoft.com/office/drawing/2014/main" id="{667159F4-3797-4310-A436-677ACBE36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2852739"/>
                        <a:ext cx="4079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1084">
            <a:extLst>
              <a:ext uri="{FF2B5EF4-FFF2-40B4-BE49-F238E27FC236}">
                <a16:creationId xmlns:a16="http://schemas.microsoft.com/office/drawing/2014/main" id="{EEBD3334-52E0-4183-94FA-5DFA8688C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9" y="2492376"/>
          <a:ext cx="282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4120" imgH="126720" progId="Equation.DSMT4">
                  <p:embed/>
                </p:oleObj>
              </mc:Choice>
              <mc:Fallback>
                <p:oleObj name="Equation" r:id="rId26" imgW="114120" imgH="126720" progId="Equation.DSMT4">
                  <p:embed/>
                  <p:pic>
                    <p:nvPicPr>
                      <p:cNvPr id="59452" name="Object 1084">
                        <a:extLst>
                          <a:ext uri="{FF2B5EF4-FFF2-40B4-BE49-F238E27FC236}">
                            <a16:creationId xmlns:a16="http://schemas.microsoft.com/office/drawing/2014/main" id="{EEBD3334-52E0-4183-94FA-5DFA8688C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9" y="2492376"/>
                        <a:ext cx="282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1085">
            <a:extLst>
              <a:ext uri="{FF2B5EF4-FFF2-40B4-BE49-F238E27FC236}">
                <a16:creationId xmlns:a16="http://schemas.microsoft.com/office/drawing/2014/main" id="{10510D54-5DEC-4EEE-B349-2A17C51E6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1557339"/>
          <a:ext cx="314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6720" imgH="139680" progId="Equation.DSMT4">
                  <p:embed/>
                </p:oleObj>
              </mc:Choice>
              <mc:Fallback>
                <p:oleObj name="Equation" r:id="rId28" imgW="126720" imgH="139680" progId="Equation.DSMT4">
                  <p:embed/>
                  <p:pic>
                    <p:nvPicPr>
                      <p:cNvPr id="59453" name="Object 1085">
                        <a:extLst>
                          <a:ext uri="{FF2B5EF4-FFF2-40B4-BE49-F238E27FC236}">
                            <a16:creationId xmlns:a16="http://schemas.microsoft.com/office/drawing/2014/main" id="{10510D54-5DEC-4EEE-B349-2A17C51E6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1557339"/>
                        <a:ext cx="3143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4" name="Object 1086">
            <a:extLst>
              <a:ext uri="{FF2B5EF4-FFF2-40B4-BE49-F238E27FC236}">
                <a16:creationId xmlns:a16="http://schemas.microsoft.com/office/drawing/2014/main" id="{9F981967-24A2-47CD-B0FD-D9FE5C0CF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1476375"/>
          <a:ext cx="4079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177480" progId="Equation.DSMT4">
                  <p:embed/>
                </p:oleObj>
              </mc:Choice>
              <mc:Fallback>
                <p:oleObj name="Equation" r:id="rId30" imgW="164880" imgH="177480" progId="Equation.DSMT4">
                  <p:embed/>
                  <p:pic>
                    <p:nvPicPr>
                      <p:cNvPr id="59454" name="Object 1086">
                        <a:extLst>
                          <a:ext uri="{FF2B5EF4-FFF2-40B4-BE49-F238E27FC236}">
                            <a16:creationId xmlns:a16="http://schemas.microsoft.com/office/drawing/2014/main" id="{9F981967-24A2-47CD-B0FD-D9FE5C0CF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1476375"/>
                        <a:ext cx="4079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5" name="Oval 1087">
            <a:extLst>
              <a:ext uri="{FF2B5EF4-FFF2-40B4-BE49-F238E27FC236}">
                <a16:creationId xmlns:a16="http://schemas.microsoft.com/office/drawing/2014/main" id="{0DCA570E-C70E-4CA0-BA96-62B0327A14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18364" y="2809875"/>
            <a:ext cx="71437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56" name="Object 1088">
            <a:extLst>
              <a:ext uri="{FF2B5EF4-FFF2-40B4-BE49-F238E27FC236}">
                <a16:creationId xmlns:a16="http://schemas.microsoft.com/office/drawing/2014/main" id="{C7F47CD9-28E4-4166-93A9-7446D5E8F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6551" y="2492376"/>
          <a:ext cx="2206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60" imgH="164880" progId="Equation.DSMT4">
                  <p:embed/>
                </p:oleObj>
              </mc:Choice>
              <mc:Fallback>
                <p:oleObj name="Equation" r:id="rId32" imgW="88560" imgH="164880" progId="Equation.DSMT4">
                  <p:embed/>
                  <p:pic>
                    <p:nvPicPr>
                      <p:cNvPr id="59456" name="Object 1088">
                        <a:extLst>
                          <a:ext uri="{FF2B5EF4-FFF2-40B4-BE49-F238E27FC236}">
                            <a16:creationId xmlns:a16="http://schemas.microsoft.com/office/drawing/2014/main" id="{C7F47CD9-28E4-4166-93A9-7446D5E8F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1" y="2492376"/>
                        <a:ext cx="2206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7" name="Object 1089">
            <a:extLst>
              <a:ext uri="{FF2B5EF4-FFF2-40B4-BE49-F238E27FC236}">
                <a16:creationId xmlns:a16="http://schemas.microsoft.com/office/drawing/2014/main" id="{9FC60C7E-9234-491C-8413-DFA4AE54F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1" y="2781301"/>
          <a:ext cx="314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6720" imgH="177480" progId="Equation.DSMT4">
                  <p:embed/>
                </p:oleObj>
              </mc:Choice>
              <mc:Fallback>
                <p:oleObj name="Equation" r:id="rId34" imgW="126720" imgH="177480" progId="Equation.DSMT4">
                  <p:embed/>
                  <p:pic>
                    <p:nvPicPr>
                      <p:cNvPr id="59457" name="Object 1089">
                        <a:extLst>
                          <a:ext uri="{FF2B5EF4-FFF2-40B4-BE49-F238E27FC236}">
                            <a16:creationId xmlns:a16="http://schemas.microsoft.com/office/drawing/2014/main" id="{9FC60C7E-9234-491C-8413-DFA4AE54F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2781301"/>
                        <a:ext cx="314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8" name="Arc 1090">
            <a:extLst>
              <a:ext uri="{FF2B5EF4-FFF2-40B4-BE49-F238E27FC236}">
                <a16:creationId xmlns:a16="http://schemas.microsoft.com/office/drawing/2014/main" id="{F4077370-3BF4-4B2D-B534-E6ADA5BA3A64}"/>
              </a:ext>
            </a:extLst>
          </p:cNvPr>
          <p:cNvSpPr>
            <a:spLocks/>
          </p:cNvSpPr>
          <p:nvPr/>
        </p:nvSpPr>
        <p:spPr bwMode="auto">
          <a:xfrm flipH="1">
            <a:off x="4440238" y="2611439"/>
            <a:ext cx="215900" cy="242887"/>
          </a:xfrm>
          <a:custGeom>
            <a:avLst/>
            <a:gdLst>
              <a:gd name="G0" fmla="+- 0 0 0"/>
              <a:gd name="G1" fmla="+- 16981 0 0"/>
              <a:gd name="G2" fmla="+- 21600 0 0"/>
              <a:gd name="T0" fmla="*/ 13349 w 21600"/>
              <a:gd name="T1" fmla="*/ 0 h 24203"/>
              <a:gd name="T2" fmla="*/ 20357 w 21600"/>
              <a:gd name="T3" fmla="*/ 24203 h 24203"/>
              <a:gd name="T4" fmla="*/ 0 w 21600"/>
              <a:gd name="T5" fmla="*/ 16981 h 24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203" fill="none" extrusionOk="0">
                <a:moveTo>
                  <a:pt x="13349" y="-1"/>
                </a:moveTo>
                <a:cubicBezTo>
                  <a:pt x="18558" y="4094"/>
                  <a:pt x="21600" y="10354"/>
                  <a:pt x="21600" y="16981"/>
                </a:cubicBezTo>
                <a:cubicBezTo>
                  <a:pt x="21600" y="19441"/>
                  <a:pt x="21179" y="21884"/>
                  <a:pt x="20356" y="24202"/>
                </a:cubicBezTo>
              </a:path>
              <a:path w="21600" h="24203" stroke="0" extrusionOk="0">
                <a:moveTo>
                  <a:pt x="13349" y="-1"/>
                </a:moveTo>
                <a:cubicBezTo>
                  <a:pt x="18558" y="4094"/>
                  <a:pt x="21600" y="10354"/>
                  <a:pt x="21600" y="16981"/>
                </a:cubicBezTo>
                <a:cubicBezTo>
                  <a:pt x="21600" y="19441"/>
                  <a:pt x="21179" y="21884"/>
                  <a:pt x="20356" y="24202"/>
                </a:cubicBezTo>
                <a:lnTo>
                  <a:pt x="0" y="169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59" name="Arc 1091">
            <a:extLst>
              <a:ext uri="{FF2B5EF4-FFF2-40B4-BE49-F238E27FC236}">
                <a16:creationId xmlns:a16="http://schemas.microsoft.com/office/drawing/2014/main" id="{9C4F9CB0-49D2-4C66-880C-98C9C05B3584}"/>
              </a:ext>
            </a:extLst>
          </p:cNvPr>
          <p:cNvSpPr>
            <a:spLocks/>
          </p:cNvSpPr>
          <p:nvPr/>
        </p:nvSpPr>
        <p:spPr bwMode="auto">
          <a:xfrm flipV="1">
            <a:off x="6456363" y="2841625"/>
            <a:ext cx="215900" cy="242888"/>
          </a:xfrm>
          <a:custGeom>
            <a:avLst/>
            <a:gdLst>
              <a:gd name="G0" fmla="+- 0 0 0"/>
              <a:gd name="G1" fmla="+- 16981 0 0"/>
              <a:gd name="G2" fmla="+- 21600 0 0"/>
              <a:gd name="T0" fmla="*/ 13349 w 21600"/>
              <a:gd name="T1" fmla="*/ 0 h 24203"/>
              <a:gd name="T2" fmla="*/ 20357 w 21600"/>
              <a:gd name="T3" fmla="*/ 24203 h 24203"/>
              <a:gd name="T4" fmla="*/ 0 w 21600"/>
              <a:gd name="T5" fmla="*/ 16981 h 24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203" fill="none" extrusionOk="0">
                <a:moveTo>
                  <a:pt x="13349" y="-1"/>
                </a:moveTo>
                <a:cubicBezTo>
                  <a:pt x="18558" y="4094"/>
                  <a:pt x="21600" y="10354"/>
                  <a:pt x="21600" y="16981"/>
                </a:cubicBezTo>
                <a:cubicBezTo>
                  <a:pt x="21600" y="19441"/>
                  <a:pt x="21179" y="21884"/>
                  <a:pt x="20356" y="24202"/>
                </a:cubicBezTo>
              </a:path>
              <a:path w="21600" h="24203" stroke="0" extrusionOk="0">
                <a:moveTo>
                  <a:pt x="13349" y="-1"/>
                </a:moveTo>
                <a:cubicBezTo>
                  <a:pt x="18558" y="4094"/>
                  <a:pt x="21600" y="10354"/>
                  <a:pt x="21600" y="16981"/>
                </a:cubicBezTo>
                <a:cubicBezTo>
                  <a:pt x="21600" y="19441"/>
                  <a:pt x="21179" y="21884"/>
                  <a:pt x="20356" y="24202"/>
                </a:cubicBezTo>
                <a:lnTo>
                  <a:pt x="0" y="169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0" name="Line 1092">
            <a:extLst>
              <a:ext uri="{FF2B5EF4-FFF2-40B4-BE49-F238E27FC236}">
                <a16:creationId xmlns:a16="http://schemas.microsoft.com/office/drawing/2014/main" id="{B166A759-BA1B-4099-96CD-A2A7975BB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357564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1" name="Line 1093">
            <a:extLst>
              <a:ext uri="{FF2B5EF4-FFF2-40B4-BE49-F238E27FC236}">
                <a16:creationId xmlns:a16="http://schemas.microsoft.com/office/drawing/2014/main" id="{DBEA6CA4-3E00-490D-B8B0-207D37FEF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5734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2" name="Line 1094">
            <a:extLst>
              <a:ext uri="{FF2B5EF4-FFF2-40B4-BE49-F238E27FC236}">
                <a16:creationId xmlns:a16="http://schemas.microsoft.com/office/drawing/2014/main" id="{214FC800-91FA-4167-90EF-107BB5DC3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3573463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3" name="Line 1095">
            <a:extLst>
              <a:ext uri="{FF2B5EF4-FFF2-40B4-BE49-F238E27FC236}">
                <a16:creationId xmlns:a16="http://schemas.microsoft.com/office/drawing/2014/main" id="{DA6C7F9B-F331-4EBC-AFF6-0D886A992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350043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64" name="Object 1096">
            <a:extLst>
              <a:ext uri="{FF2B5EF4-FFF2-40B4-BE49-F238E27FC236}">
                <a16:creationId xmlns:a16="http://schemas.microsoft.com/office/drawing/2014/main" id="{C8C17557-4FD2-4187-8675-79E74DADD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6" y="4149725"/>
          <a:ext cx="16176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83920" imgH="393480" progId="Equation.DSMT4">
                  <p:embed/>
                </p:oleObj>
              </mc:Choice>
              <mc:Fallback>
                <p:oleObj name="Equation" r:id="rId36" imgW="583920" imgH="393480" progId="Equation.DSMT4">
                  <p:embed/>
                  <p:pic>
                    <p:nvPicPr>
                      <p:cNvPr id="59464" name="Object 1096">
                        <a:extLst>
                          <a:ext uri="{FF2B5EF4-FFF2-40B4-BE49-F238E27FC236}">
                            <a16:creationId xmlns:a16="http://schemas.microsoft.com/office/drawing/2014/main" id="{C8C17557-4FD2-4187-8675-79E74DADD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6" y="4149725"/>
                        <a:ext cx="16176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65" name="Object 1097">
            <a:extLst>
              <a:ext uri="{FF2B5EF4-FFF2-40B4-BE49-F238E27FC236}">
                <a16:creationId xmlns:a16="http://schemas.microsoft.com/office/drawing/2014/main" id="{CC214E6E-875E-430C-814E-B0ADA3247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2451" y="4149725"/>
          <a:ext cx="10191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68280" imgH="393480" progId="Equation.DSMT4">
                  <p:embed/>
                </p:oleObj>
              </mc:Choice>
              <mc:Fallback>
                <p:oleObj name="Equation" r:id="rId38" imgW="368280" imgH="393480" progId="Equation.DSMT4">
                  <p:embed/>
                  <p:pic>
                    <p:nvPicPr>
                      <p:cNvPr id="59465" name="Object 1097">
                        <a:extLst>
                          <a:ext uri="{FF2B5EF4-FFF2-40B4-BE49-F238E27FC236}">
                            <a16:creationId xmlns:a16="http://schemas.microsoft.com/office/drawing/2014/main" id="{CC214E6E-875E-430C-814E-B0ADA3247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1" y="4149725"/>
                        <a:ext cx="10191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44B99209-8EAB-4F06-A137-D1B5C6C1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EEF1-0A17-4E93-B421-D488EEFDE11E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318469" name="Object 5">
            <a:extLst>
              <a:ext uri="{FF2B5EF4-FFF2-40B4-BE49-F238E27FC236}">
                <a16:creationId xmlns:a16="http://schemas.microsoft.com/office/drawing/2014/main" id="{BF3113A4-3FA1-426C-84CA-2398DA05C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8" y="5900739"/>
          <a:ext cx="3603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15640" progId="Equation.3">
                  <p:embed/>
                </p:oleObj>
              </mc:Choice>
              <mc:Fallback>
                <p:oleObj name="Equation" r:id="rId2" imgW="190440" imgH="215640" progId="Equation.3">
                  <p:embed/>
                  <p:pic>
                    <p:nvPicPr>
                      <p:cNvPr id="318469" name="Object 5">
                        <a:extLst>
                          <a:ext uri="{FF2B5EF4-FFF2-40B4-BE49-F238E27FC236}">
                            <a16:creationId xmlns:a16="http://schemas.microsoft.com/office/drawing/2014/main" id="{BF3113A4-3FA1-426C-84CA-2398DA05C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5900739"/>
                        <a:ext cx="360362" cy="409575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00" name="Oval 36">
            <a:extLst>
              <a:ext uri="{FF2B5EF4-FFF2-40B4-BE49-F238E27FC236}">
                <a16:creationId xmlns:a16="http://schemas.microsoft.com/office/drawing/2014/main" id="{653F5305-B97F-4E2E-BFBA-6427647C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5561014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9" name="Oval 35">
            <a:extLst>
              <a:ext uri="{FF2B5EF4-FFF2-40B4-BE49-F238E27FC236}">
                <a16:creationId xmlns:a16="http://schemas.microsoft.com/office/drawing/2014/main" id="{174610A6-0B4E-413D-8F6A-D5945619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5561014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946A9542-A4EB-482F-B948-F445CCF94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焦点与焦平面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4CFCF6E-FCFD-4478-879E-B6D22FD74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229600" cy="11525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	</a:t>
            </a:r>
            <a:r>
              <a:rPr lang="zh-CN" altLang="en-US"/>
              <a:t>平行于光轴的入射光线经过球面折射后，汇聚于像方焦点。</a:t>
            </a:r>
          </a:p>
        </p:txBody>
      </p:sp>
      <p:sp>
        <p:nvSpPr>
          <p:cNvPr id="318470" name="Line 6">
            <a:extLst>
              <a:ext uri="{FF2B5EF4-FFF2-40B4-BE49-F238E27FC236}">
                <a16:creationId xmlns:a16="http://schemas.microsoft.com/office/drawing/2014/main" id="{31DADD9E-55FD-4653-BEB8-8971A7B8A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5589588"/>
            <a:ext cx="60356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71" name="Arc 7">
            <a:extLst>
              <a:ext uri="{FF2B5EF4-FFF2-40B4-BE49-F238E27FC236}">
                <a16:creationId xmlns:a16="http://schemas.microsoft.com/office/drawing/2014/main" id="{DF7F12C0-603F-4107-A09E-9E21E346A4D6}"/>
              </a:ext>
            </a:extLst>
          </p:cNvPr>
          <p:cNvSpPr>
            <a:spLocks/>
          </p:cNvSpPr>
          <p:nvPr/>
        </p:nvSpPr>
        <p:spPr bwMode="auto">
          <a:xfrm rot="10800000">
            <a:off x="5432425" y="4719639"/>
            <a:ext cx="1416050" cy="1735137"/>
          </a:xfrm>
          <a:custGeom>
            <a:avLst/>
            <a:gdLst>
              <a:gd name="G0" fmla="+- 0 0 0"/>
              <a:gd name="G1" fmla="+- 13372 0 0"/>
              <a:gd name="G2" fmla="+- 21600 0 0"/>
              <a:gd name="T0" fmla="*/ 16964 w 21600"/>
              <a:gd name="T1" fmla="*/ 0 h 26464"/>
              <a:gd name="T2" fmla="*/ 17180 w 21600"/>
              <a:gd name="T3" fmla="*/ 26464 h 26464"/>
              <a:gd name="T4" fmla="*/ 0 w 21600"/>
              <a:gd name="T5" fmla="*/ 13372 h 2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464" fill="none" extrusionOk="0">
                <a:moveTo>
                  <a:pt x="16963" y="0"/>
                </a:moveTo>
                <a:cubicBezTo>
                  <a:pt x="19966" y="3810"/>
                  <a:pt x="21600" y="8520"/>
                  <a:pt x="21600" y="13372"/>
                </a:cubicBezTo>
                <a:cubicBezTo>
                  <a:pt x="21600" y="18102"/>
                  <a:pt x="20047" y="22701"/>
                  <a:pt x="17180" y="26464"/>
                </a:cubicBezTo>
              </a:path>
              <a:path w="21600" h="26464" stroke="0" extrusionOk="0">
                <a:moveTo>
                  <a:pt x="16963" y="0"/>
                </a:moveTo>
                <a:cubicBezTo>
                  <a:pt x="19966" y="3810"/>
                  <a:pt x="21600" y="8520"/>
                  <a:pt x="21600" y="13372"/>
                </a:cubicBezTo>
                <a:cubicBezTo>
                  <a:pt x="21600" y="18102"/>
                  <a:pt x="20047" y="22701"/>
                  <a:pt x="17180" y="26464"/>
                </a:cubicBezTo>
                <a:lnTo>
                  <a:pt x="0" y="1337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2" name="Line 8">
            <a:extLst>
              <a:ext uri="{FF2B5EF4-FFF2-40B4-BE49-F238E27FC236}">
                <a16:creationId xmlns:a16="http://schemas.microsoft.com/office/drawing/2014/main" id="{4085A19E-3DAC-44E7-9BC0-0BE899164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6" y="4797425"/>
            <a:ext cx="5756275" cy="125095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73" name="Arc 9">
            <a:extLst>
              <a:ext uri="{FF2B5EF4-FFF2-40B4-BE49-F238E27FC236}">
                <a16:creationId xmlns:a16="http://schemas.microsoft.com/office/drawing/2014/main" id="{270BCA29-D118-4557-96FE-033F530E59BA}"/>
              </a:ext>
            </a:extLst>
          </p:cNvPr>
          <p:cNvSpPr>
            <a:spLocks/>
          </p:cNvSpPr>
          <p:nvPr/>
        </p:nvSpPr>
        <p:spPr bwMode="auto">
          <a:xfrm rot="21564459">
            <a:off x="6846888" y="4992688"/>
            <a:ext cx="1414462" cy="1230312"/>
          </a:xfrm>
          <a:custGeom>
            <a:avLst/>
            <a:gdLst>
              <a:gd name="G0" fmla="+- 0 0 0"/>
              <a:gd name="G1" fmla="+- 9479 0 0"/>
              <a:gd name="G2" fmla="+- 21600 0 0"/>
              <a:gd name="T0" fmla="*/ 19409 w 21600"/>
              <a:gd name="T1" fmla="*/ 0 h 18782"/>
              <a:gd name="T2" fmla="*/ 19494 w 21600"/>
              <a:gd name="T3" fmla="*/ 18782 h 18782"/>
              <a:gd name="T4" fmla="*/ 0 w 21600"/>
              <a:gd name="T5" fmla="*/ 9479 h 18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82" fill="none" extrusionOk="0">
                <a:moveTo>
                  <a:pt x="19408" y="0"/>
                </a:moveTo>
                <a:cubicBezTo>
                  <a:pt x="20850" y="2951"/>
                  <a:pt x="21600" y="6193"/>
                  <a:pt x="21600" y="9479"/>
                </a:cubicBezTo>
                <a:cubicBezTo>
                  <a:pt x="21600" y="12698"/>
                  <a:pt x="20880" y="15876"/>
                  <a:pt x="19493" y="18781"/>
                </a:cubicBezTo>
              </a:path>
              <a:path w="21600" h="18782" stroke="0" extrusionOk="0">
                <a:moveTo>
                  <a:pt x="19408" y="0"/>
                </a:moveTo>
                <a:cubicBezTo>
                  <a:pt x="20850" y="2951"/>
                  <a:pt x="21600" y="6193"/>
                  <a:pt x="21600" y="9479"/>
                </a:cubicBezTo>
                <a:cubicBezTo>
                  <a:pt x="21600" y="12698"/>
                  <a:pt x="20880" y="15876"/>
                  <a:pt x="19493" y="18781"/>
                </a:cubicBezTo>
                <a:lnTo>
                  <a:pt x="0" y="9479"/>
                </a:lnTo>
                <a:close/>
              </a:path>
            </a:pathLst>
          </a:cu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0" name="Line 16">
            <a:extLst>
              <a:ext uri="{FF2B5EF4-FFF2-40B4-BE49-F238E27FC236}">
                <a16:creationId xmlns:a16="http://schemas.microsoft.com/office/drawing/2014/main" id="{32B6969D-2FC1-4FF3-8E56-FC5DFD15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1" y="5805488"/>
            <a:ext cx="20859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81" name="Line 17">
            <a:extLst>
              <a:ext uri="{FF2B5EF4-FFF2-40B4-BE49-F238E27FC236}">
                <a16:creationId xmlns:a16="http://schemas.microsoft.com/office/drawing/2014/main" id="{CCF0C49A-C801-4E14-A880-1843FDD02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6714" y="5589588"/>
            <a:ext cx="2809875" cy="2159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85" name="Line 21">
            <a:extLst>
              <a:ext uri="{FF2B5EF4-FFF2-40B4-BE49-F238E27FC236}">
                <a16:creationId xmlns:a16="http://schemas.microsoft.com/office/drawing/2014/main" id="{64A7C8D9-0877-4F09-BCC7-0B6A1A2F2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350" y="5483226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8486" name="Object 22">
            <a:extLst>
              <a:ext uri="{FF2B5EF4-FFF2-40B4-BE49-F238E27FC236}">
                <a16:creationId xmlns:a16="http://schemas.microsoft.com/office/drawing/2014/main" id="{9DD8E6BD-387E-4595-873C-61853EED0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5526089"/>
          <a:ext cx="3127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64880" progId="Equation.3">
                  <p:embed/>
                </p:oleObj>
              </mc:Choice>
              <mc:Fallback>
                <p:oleObj name="Equation" r:id="rId4" imgW="164880" imgH="164880" progId="Equation.3">
                  <p:embed/>
                  <p:pic>
                    <p:nvPicPr>
                      <p:cNvPr id="318486" name="Object 22">
                        <a:extLst>
                          <a:ext uri="{FF2B5EF4-FFF2-40B4-BE49-F238E27FC236}">
                            <a16:creationId xmlns:a16="http://schemas.microsoft.com/office/drawing/2014/main" id="{9DD8E6BD-387E-4595-873C-61853EED0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526089"/>
                        <a:ext cx="3127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7" name="Object 23">
            <a:extLst>
              <a:ext uri="{FF2B5EF4-FFF2-40B4-BE49-F238E27FC236}">
                <a16:creationId xmlns:a16="http://schemas.microsoft.com/office/drawing/2014/main" id="{ACDD66F1-ADC7-4A20-9C9E-0101095E4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6" y="5373689"/>
          <a:ext cx="3603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64880" progId="Equation.3">
                  <p:embed/>
                </p:oleObj>
              </mc:Choice>
              <mc:Fallback>
                <p:oleObj name="Equation" r:id="rId6" imgW="190440" imgH="164880" progId="Equation.3">
                  <p:embed/>
                  <p:pic>
                    <p:nvPicPr>
                      <p:cNvPr id="318487" name="Object 23">
                        <a:extLst>
                          <a:ext uri="{FF2B5EF4-FFF2-40B4-BE49-F238E27FC236}">
                            <a16:creationId xmlns:a16="http://schemas.microsoft.com/office/drawing/2014/main" id="{ACDD66F1-ADC7-4A20-9C9E-0101095E4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5373689"/>
                        <a:ext cx="3603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8" name="Object 24">
            <a:extLst>
              <a:ext uri="{FF2B5EF4-FFF2-40B4-BE49-F238E27FC236}">
                <a16:creationId xmlns:a16="http://schemas.microsoft.com/office/drawing/2014/main" id="{93F7C315-C5F1-4C58-9CC7-CF1579B40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4164" y="558958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318488" name="Object 24">
                        <a:extLst>
                          <a:ext uri="{FF2B5EF4-FFF2-40B4-BE49-F238E27FC236}">
                            <a16:creationId xmlns:a16="http://schemas.microsoft.com/office/drawing/2014/main" id="{93F7C315-C5F1-4C58-9CC7-CF1579B40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4" y="558958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93" name="Line 29">
            <a:extLst>
              <a:ext uri="{FF2B5EF4-FFF2-40B4-BE49-F238E27FC236}">
                <a16:creationId xmlns:a16="http://schemas.microsoft.com/office/drawing/2014/main" id="{603843C7-C8FD-4947-AB41-C30F83337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373688"/>
            <a:ext cx="215741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94" name="Line 30">
            <a:extLst>
              <a:ext uri="{FF2B5EF4-FFF2-40B4-BE49-F238E27FC236}">
                <a16:creationId xmlns:a16="http://schemas.microsoft.com/office/drawing/2014/main" id="{1C48976B-5B02-4091-8E19-9E941E5E2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373688"/>
            <a:ext cx="28082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5" name="Line 31">
            <a:extLst>
              <a:ext uri="{FF2B5EF4-FFF2-40B4-BE49-F238E27FC236}">
                <a16:creationId xmlns:a16="http://schemas.microsoft.com/office/drawing/2014/main" id="{937189C8-0FCA-44AC-917B-4028574BB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9" y="4437064"/>
            <a:ext cx="2160587" cy="504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6" name="Line 32">
            <a:extLst>
              <a:ext uri="{FF2B5EF4-FFF2-40B4-BE49-F238E27FC236}">
                <a16:creationId xmlns:a16="http://schemas.microsoft.com/office/drawing/2014/main" id="{390F1826-C999-422F-A2C6-8653C020F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5156201"/>
            <a:ext cx="2160587" cy="504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7" name="Line 33">
            <a:extLst>
              <a:ext uri="{FF2B5EF4-FFF2-40B4-BE49-F238E27FC236}">
                <a16:creationId xmlns:a16="http://schemas.microsoft.com/office/drawing/2014/main" id="{844B6CF5-AFF5-4B6F-8288-CB4FB12C7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661025"/>
            <a:ext cx="2808288" cy="2174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8" name="Line 34">
            <a:extLst>
              <a:ext uri="{FF2B5EF4-FFF2-40B4-BE49-F238E27FC236}">
                <a16:creationId xmlns:a16="http://schemas.microsoft.com/office/drawing/2014/main" id="{901E0208-1687-45A5-8530-4ED0B5519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6" y="4941889"/>
            <a:ext cx="2665413" cy="9366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01" name="Oval 37">
            <a:extLst>
              <a:ext uri="{FF2B5EF4-FFF2-40B4-BE49-F238E27FC236}">
                <a16:creationId xmlns:a16="http://schemas.microsoft.com/office/drawing/2014/main" id="{E17D3E38-A076-4751-A532-B193D73B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9" y="5561014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02" name="Rectangle 38">
            <a:extLst>
              <a:ext uri="{FF2B5EF4-FFF2-40B4-BE49-F238E27FC236}">
                <a16:creationId xmlns:a16="http://schemas.microsoft.com/office/drawing/2014/main" id="{9B454943-E502-479D-8A53-B68EF66B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379663"/>
            <a:ext cx="7705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/>
              <a:t>由于单球面有无数个光轴，所以，凡是相互平行的入射光线，经折射后，都汇聚于与入射光线平行的光轴的像方焦点上。</a:t>
            </a:r>
          </a:p>
        </p:txBody>
      </p:sp>
      <p:sp>
        <p:nvSpPr>
          <p:cNvPr id="318503" name="Rectangle 39">
            <a:extLst>
              <a:ext uri="{FF2B5EF4-FFF2-40B4-BE49-F238E27FC236}">
                <a16:creationId xmlns:a16="http://schemas.microsoft.com/office/drawing/2014/main" id="{7782BBE7-0FFA-49F2-BCBD-3D13DF96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860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所有这些像方的焦点构成一个球面。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02" grpId="0"/>
      <p:bldP spid="3185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70C40A5F-7E66-42CE-9168-44BC21B4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6FFA-6A04-45D8-B926-656D2C9D7F1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61EEBEA0-52AF-4DF4-B4BA-690A8A247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33376"/>
            <a:ext cx="8229600" cy="4525963"/>
          </a:xfrm>
        </p:spPr>
        <p:txBody>
          <a:bodyPr/>
          <a:lstStyle/>
          <a:p>
            <a:r>
              <a:rPr lang="zh-CN" altLang="en-US"/>
              <a:t>在傍轴条件下，上述像方焦点可以看作是处于一个平面上，这就是折射球面的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像方焦平面</a:t>
            </a:r>
          </a:p>
          <a:p>
            <a:r>
              <a:rPr lang="zh-CN" altLang="en-US"/>
              <a:t>即：相互平行的入射光线都汇聚于像方焦平面上的同一点。</a:t>
            </a:r>
          </a:p>
          <a:p>
            <a:r>
              <a:rPr lang="zh-CN" altLang="en-US"/>
              <a:t>同样，可以得到并定义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物方焦平面</a:t>
            </a:r>
            <a:r>
              <a:rPr lang="zh-CN" altLang="en-US"/>
              <a:t>，从该平面上一点发出的所有光线，经折射后，在像方为相互平行的光线</a:t>
            </a:r>
          </a:p>
        </p:txBody>
      </p:sp>
      <p:sp>
        <p:nvSpPr>
          <p:cNvPr id="319494" name="Line 6">
            <a:extLst>
              <a:ext uri="{FF2B5EF4-FFF2-40B4-BE49-F238E27FC236}">
                <a16:creationId xmlns:a16="http://schemas.microsoft.com/office/drawing/2014/main" id="{4A824DDE-EA48-4272-A834-133D6D383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5600700"/>
            <a:ext cx="5861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495" name="Arc 7">
            <a:extLst>
              <a:ext uri="{FF2B5EF4-FFF2-40B4-BE49-F238E27FC236}">
                <a16:creationId xmlns:a16="http://schemas.microsoft.com/office/drawing/2014/main" id="{DFE0C93E-70DB-411D-904B-1570AA8ED131}"/>
              </a:ext>
            </a:extLst>
          </p:cNvPr>
          <p:cNvSpPr>
            <a:spLocks/>
          </p:cNvSpPr>
          <p:nvPr/>
        </p:nvSpPr>
        <p:spPr bwMode="auto">
          <a:xfrm rot="10800000">
            <a:off x="5289551" y="4643438"/>
            <a:ext cx="1382713" cy="1903412"/>
          </a:xfrm>
          <a:custGeom>
            <a:avLst/>
            <a:gdLst>
              <a:gd name="G0" fmla="+- 0 0 0"/>
              <a:gd name="G1" fmla="+- 15372 0 0"/>
              <a:gd name="G2" fmla="+- 21600 0 0"/>
              <a:gd name="T0" fmla="*/ 15175 w 21600"/>
              <a:gd name="T1" fmla="*/ 0 h 29719"/>
              <a:gd name="T2" fmla="*/ 16147 w 21600"/>
              <a:gd name="T3" fmla="*/ 29719 h 29719"/>
              <a:gd name="T4" fmla="*/ 0 w 21600"/>
              <a:gd name="T5" fmla="*/ 15372 h 29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719" fill="none" extrusionOk="0">
                <a:moveTo>
                  <a:pt x="15174" y="0"/>
                </a:moveTo>
                <a:cubicBezTo>
                  <a:pt x="19285" y="4058"/>
                  <a:pt x="21600" y="9595"/>
                  <a:pt x="21600" y="15372"/>
                </a:cubicBezTo>
                <a:cubicBezTo>
                  <a:pt x="21600" y="20660"/>
                  <a:pt x="19659" y="25765"/>
                  <a:pt x="16146" y="29718"/>
                </a:cubicBezTo>
              </a:path>
              <a:path w="21600" h="29719" stroke="0" extrusionOk="0">
                <a:moveTo>
                  <a:pt x="15174" y="0"/>
                </a:moveTo>
                <a:cubicBezTo>
                  <a:pt x="19285" y="4058"/>
                  <a:pt x="21600" y="9595"/>
                  <a:pt x="21600" y="15372"/>
                </a:cubicBezTo>
                <a:cubicBezTo>
                  <a:pt x="21600" y="20660"/>
                  <a:pt x="19659" y="25765"/>
                  <a:pt x="16146" y="29718"/>
                </a:cubicBezTo>
                <a:lnTo>
                  <a:pt x="0" y="1537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6" name="Line 8">
            <a:extLst>
              <a:ext uri="{FF2B5EF4-FFF2-40B4-BE49-F238E27FC236}">
                <a16:creationId xmlns:a16="http://schemas.microsoft.com/office/drawing/2014/main" id="{7D30322D-EFDE-44B9-859A-3157AC94A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8" y="5313363"/>
            <a:ext cx="3816350" cy="79216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497" name="Arc 9">
            <a:extLst>
              <a:ext uri="{FF2B5EF4-FFF2-40B4-BE49-F238E27FC236}">
                <a16:creationId xmlns:a16="http://schemas.microsoft.com/office/drawing/2014/main" id="{9FE5EDAB-1E50-40A6-A29E-6CC577466455}"/>
              </a:ext>
            </a:extLst>
          </p:cNvPr>
          <p:cNvSpPr>
            <a:spLocks/>
          </p:cNvSpPr>
          <p:nvPr/>
        </p:nvSpPr>
        <p:spPr bwMode="auto">
          <a:xfrm rot="21564459">
            <a:off x="6672263" y="4991101"/>
            <a:ext cx="1382712" cy="1203325"/>
          </a:xfrm>
          <a:custGeom>
            <a:avLst/>
            <a:gdLst>
              <a:gd name="G0" fmla="+- 0 0 0"/>
              <a:gd name="G1" fmla="+- 9479 0 0"/>
              <a:gd name="G2" fmla="+- 21600 0 0"/>
              <a:gd name="T0" fmla="*/ 19409 w 21600"/>
              <a:gd name="T1" fmla="*/ 0 h 18782"/>
              <a:gd name="T2" fmla="*/ 19494 w 21600"/>
              <a:gd name="T3" fmla="*/ 18782 h 18782"/>
              <a:gd name="T4" fmla="*/ 0 w 21600"/>
              <a:gd name="T5" fmla="*/ 9479 h 18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782" fill="none" extrusionOk="0">
                <a:moveTo>
                  <a:pt x="19408" y="0"/>
                </a:moveTo>
                <a:cubicBezTo>
                  <a:pt x="20850" y="2951"/>
                  <a:pt x="21600" y="6193"/>
                  <a:pt x="21600" y="9479"/>
                </a:cubicBezTo>
                <a:cubicBezTo>
                  <a:pt x="21600" y="12698"/>
                  <a:pt x="20880" y="15876"/>
                  <a:pt x="19493" y="18781"/>
                </a:cubicBezTo>
              </a:path>
              <a:path w="21600" h="18782" stroke="0" extrusionOk="0">
                <a:moveTo>
                  <a:pt x="19408" y="0"/>
                </a:moveTo>
                <a:cubicBezTo>
                  <a:pt x="20850" y="2951"/>
                  <a:pt x="21600" y="6193"/>
                  <a:pt x="21600" y="9479"/>
                </a:cubicBezTo>
                <a:cubicBezTo>
                  <a:pt x="21600" y="12698"/>
                  <a:pt x="20880" y="15876"/>
                  <a:pt x="19493" y="18781"/>
                </a:cubicBezTo>
                <a:lnTo>
                  <a:pt x="0" y="947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8" name="Line 10">
            <a:extLst>
              <a:ext uri="{FF2B5EF4-FFF2-40B4-BE49-F238E27FC236}">
                <a16:creationId xmlns:a16="http://schemas.microsoft.com/office/drawing/2014/main" id="{FE4A051F-7E6E-4D8E-9AD5-F72693A46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9513" y="4660901"/>
            <a:ext cx="0" cy="1660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499" name="Arc 11">
            <a:extLst>
              <a:ext uri="{FF2B5EF4-FFF2-40B4-BE49-F238E27FC236}">
                <a16:creationId xmlns:a16="http://schemas.microsoft.com/office/drawing/2014/main" id="{E70BFD1B-B124-402D-9F4B-C9C2E01CE54F}"/>
              </a:ext>
            </a:extLst>
          </p:cNvPr>
          <p:cNvSpPr>
            <a:spLocks/>
          </p:cNvSpPr>
          <p:nvPr/>
        </p:nvSpPr>
        <p:spPr bwMode="auto">
          <a:xfrm rot="10800000">
            <a:off x="3732213" y="4741863"/>
            <a:ext cx="2139950" cy="1636712"/>
          </a:xfrm>
          <a:custGeom>
            <a:avLst/>
            <a:gdLst>
              <a:gd name="G0" fmla="+- 0 0 0"/>
              <a:gd name="G1" fmla="+- 8778 0 0"/>
              <a:gd name="G2" fmla="+- 21600 0 0"/>
              <a:gd name="T0" fmla="*/ 19736 w 21600"/>
              <a:gd name="T1" fmla="*/ 0 h 16552"/>
              <a:gd name="T2" fmla="*/ 20153 w 21600"/>
              <a:gd name="T3" fmla="*/ 16552 h 16552"/>
              <a:gd name="T4" fmla="*/ 0 w 21600"/>
              <a:gd name="T5" fmla="*/ 8778 h 16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552" fill="none" extrusionOk="0">
                <a:moveTo>
                  <a:pt x="19735" y="0"/>
                </a:moveTo>
                <a:cubicBezTo>
                  <a:pt x="20964" y="2763"/>
                  <a:pt x="21600" y="5753"/>
                  <a:pt x="21600" y="8778"/>
                </a:cubicBezTo>
                <a:cubicBezTo>
                  <a:pt x="21600" y="11436"/>
                  <a:pt x="21109" y="14071"/>
                  <a:pt x="20152" y="16551"/>
                </a:cubicBezTo>
              </a:path>
              <a:path w="21600" h="16552" stroke="0" extrusionOk="0">
                <a:moveTo>
                  <a:pt x="19735" y="0"/>
                </a:moveTo>
                <a:cubicBezTo>
                  <a:pt x="20964" y="2763"/>
                  <a:pt x="21600" y="5753"/>
                  <a:pt x="21600" y="8778"/>
                </a:cubicBezTo>
                <a:cubicBezTo>
                  <a:pt x="21600" y="11436"/>
                  <a:pt x="21109" y="14071"/>
                  <a:pt x="20152" y="16551"/>
                </a:cubicBezTo>
                <a:lnTo>
                  <a:pt x="0" y="87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0" name="Line 12">
            <a:extLst>
              <a:ext uri="{FF2B5EF4-FFF2-40B4-BE49-F238E27FC236}">
                <a16:creationId xmlns:a16="http://schemas.microsoft.com/office/drawing/2014/main" id="{0896AC06-3C5D-4D40-B493-D37871920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9513" y="5097464"/>
            <a:ext cx="1655762" cy="503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2" name="Line 14">
            <a:extLst>
              <a:ext uri="{FF2B5EF4-FFF2-40B4-BE49-F238E27FC236}">
                <a16:creationId xmlns:a16="http://schemas.microsoft.com/office/drawing/2014/main" id="{DC84BCD9-6CF3-41A9-931F-CBA3D9991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1" y="4737100"/>
            <a:ext cx="2232025" cy="287338"/>
          </a:xfrm>
          <a:prstGeom prst="line">
            <a:avLst/>
          </a:prstGeom>
          <a:noFill/>
          <a:ln w="19050">
            <a:solidFill>
              <a:srgbClr val="33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3" name="Line 15">
            <a:extLst>
              <a:ext uri="{FF2B5EF4-FFF2-40B4-BE49-F238E27FC236}">
                <a16:creationId xmlns:a16="http://schemas.microsoft.com/office/drawing/2014/main" id="{F5D9AAA1-808A-42B7-88CB-886ACEEB3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313" y="4751388"/>
            <a:ext cx="3097212" cy="647700"/>
          </a:xfrm>
          <a:prstGeom prst="line">
            <a:avLst/>
          </a:prstGeom>
          <a:noFill/>
          <a:ln w="19050">
            <a:solidFill>
              <a:srgbClr val="33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4" name="Line 16">
            <a:extLst>
              <a:ext uri="{FF2B5EF4-FFF2-40B4-BE49-F238E27FC236}">
                <a16:creationId xmlns:a16="http://schemas.microsoft.com/office/drawing/2014/main" id="{AA5878E8-92DC-4B3D-9578-B48674315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9" y="5945188"/>
            <a:ext cx="1685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5" name="Line 17">
            <a:extLst>
              <a:ext uri="{FF2B5EF4-FFF2-40B4-BE49-F238E27FC236}">
                <a16:creationId xmlns:a16="http://schemas.microsoft.com/office/drawing/2014/main" id="{698D6A4A-8838-459F-81B6-7BD0E1107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414" y="5600700"/>
            <a:ext cx="2708275" cy="3444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6" name="Line 18">
            <a:extLst>
              <a:ext uri="{FF2B5EF4-FFF2-40B4-BE49-F238E27FC236}">
                <a16:creationId xmlns:a16="http://schemas.microsoft.com/office/drawing/2014/main" id="{04ECF004-3753-48F2-A199-99B3ED712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5384800"/>
            <a:ext cx="1917700" cy="431800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7" name="Line 19">
            <a:extLst>
              <a:ext uri="{FF2B5EF4-FFF2-40B4-BE49-F238E27FC236}">
                <a16:creationId xmlns:a16="http://schemas.microsoft.com/office/drawing/2014/main" id="{A1518CDB-7683-4F26-A401-A19604130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5816601"/>
            <a:ext cx="3455987" cy="73025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8" name="Line 20">
            <a:extLst>
              <a:ext uri="{FF2B5EF4-FFF2-40B4-BE49-F238E27FC236}">
                <a16:creationId xmlns:a16="http://schemas.microsoft.com/office/drawing/2014/main" id="{D420781A-6F61-4E25-84A0-D282FABDC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13" y="5470525"/>
            <a:ext cx="0" cy="1730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9" name="Line 21">
            <a:extLst>
              <a:ext uri="{FF2B5EF4-FFF2-40B4-BE49-F238E27FC236}">
                <a16:creationId xmlns:a16="http://schemas.microsoft.com/office/drawing/2014/main" id="{D28D299D-0F15-488E-BCD9-29C6A55D5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5" y="5470525"/>
            <a:ext cx="0" cy="1730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9510" name="Object 22">
            <a:extLst>
              <a:ext uri="{FF2B5EF4-FFF2-40B4-BE49-F238E27FC236}">
                <a16:creationId xmlns:a16="http://schemas.microsoft.com/office/drawing/2014/main" id="{E36698C5-DDDC-45D7-9FB2-1AC681718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1689" y="5583239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64880" progId="Equation.3">
                  <p:embed/>
                </p:oleObj>
              </mc:Choice>
              <mc:Fallback>
                <p:oleObj name="Equation" r:id="rId2" imgW="164880" imgH="164880" progId="Equation.3">
                  <p:embed/>
                  <p:pic>
                    <p:nvPicPr>
                      <p:cNvPr id="319510" name="Object 22">
                        <a:extLst>
                          <a:ext uri="{FF2B5EF4-FFF2-40B4-BE49-F238E27FC236}">
                            <a16:creationId xmlns:a16="http://schemas.microsoft.com/office/drawing/2014/main" id="{E36698C5-DDDC-45D7-9FB2-1AC681718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9" y="5583239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1" name="Object 23">
            <a:extLst>
              <a:ext uri="{FF2B5EF4-FFF2-40B4-BE49-F238E27FC236}">
                <a16:creationId xmlns:a16="http://schemas.microsoft.com/office/drawing/2014/main" id="{A151F8C7-1B20-406D-BA60-8F6D788C1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5600700"/>
          <a:ext cx="3540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164880" progId="Equation.3">
                  <p:embed/>
                </p:oleObj>
              </mc:Choice>
              <mc:Fallback>
                <p:oleObj name="Equation" r:id="rId4" imgW="190440" imgH="164880" progId="Equation.3">
                  <p:embed/>
                  <p:pic>
                    <p:nvPicPr>
                      <p:cNvPr id="319511" name="Object 23">
                        <a:extLst>
                          <a:ext uri="{FF2B5EF4-FFF2-40B4-BE49-F238E27FC236}">
                            <a16:creationId xmlns:a16="http://schemas.microsoft.com/office/drawing/2014/main" id="{A151F8C7-1B20-406D-BA60-8F6D788C1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600700"/>
                        <a:ext cx="3540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2" name="Object 24">
            <a:extLst>
              <a:ext uri="{FF2B5EF4-FFF2-40B4-BE49-F238E27FC236}">
                <a16:creationId xmlns:a16="http://schemas.microsoft.com/office/drawing/2014/main" id="{1446347D-C265-4832-B6E9-E93CA47DE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1" y="5630863"/>
          <a:ext cx="2825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3">
                  <p:embed/>
                </p:oleObj>
              </mc:Choice>
              <mc:Fallback>
                <p:oleObj name="Equation" r:id="rId6" imgW="152280" imgH="177480" progId="Equation.3">
                  <p:embed/>
                  <p:pic>
                    <p:nvPicPr>
                      <p:cNvPr id="319512" name="Object 24">
                        <a:extLst>
                          <a:ext uri="{FF2B5EF4-FFF2-40B4-BE49-F238E27FC236}">
                            <a16:creationId xmlns:a16="http://schemas.microsoft.com/office/drawing/2014/main" id="{1446347D-C265-4832-B6E9-E93CA47DE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1" y="5630863"/>
                        <a:ext cx="2825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3" name="Line 25">
            <a:extLst>
              <a:ext uri="{FF2B5EF4-FFF2-40B4-BE49-F238E27FC236}">
                <a16:creationId xmlns:a16="http://schemas.microsoft.com/office/drawing/2014/main" id="{521797CB-DB41-447C-BD1B-64911B079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5" y="4865689"/>
            <a:ext cx="0" cy="1425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14" name="Line 26">
            <a:extLst>
              <a:ext uri="{FF2B5EF4-FFF2-40B4-BE49-F238E27FC236}">
                <a16:creationId xmlns:a16="http://schemas.microsoft.com/office/drawing/2014/main" id="{E39848DD-69BB-4290-B1AB-22097B60B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5513388"/>
            <a:ext cx="0" cy="873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16" name="Line 28">
            <a:extLst>
              <a:ext uri="{FF2B5EF4-FFF2-40B4-BE49-F238E27FC236}">
                <a16:creationId xmlns:a16="http://schemas.microsoft.com/office/drawing/2014/main" id="{E1ADFBC0-2DE2-46D0-AF0B-6E7C8577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4881563"/>
            <a:ext cx="2016125" cy="431800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17" name="Line 29">
            <a:extLst>
              <a:ext uri="{FF2B5EF4-FFF2-40B4-BE49-F238E27FC236}">
                <a16:creationId xmlns:a16="http://schemas.microsoft.com/office/drawing/2014/main" id="{D08FB85D-A54A-4D00-A214-DD6AD91FD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6" y="5097463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9518" name="Object 30">
            <a:extLst>
              <a:ext uri="{FF2B5EF4-FFF2-40B4-BE49-F238E27FC236}">
                <a16:creationId xmlns:a16="http://schemas.microsoft.com/office/drawing/2014/main" id="{2737A4D0-1C43-4158-B0B4-7177D8648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900" y="4437063"/>
          <a:ext cx="4000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77480" progId="Equation.DSMT4">
                  <p:embed/>
                </p:oleObj>
              </mc:Choice>
              <mc:Fallback>
                <p:oleObj name="Equation" r:id="rId8" imgW="215640" imgH="177480" progId="Equation.DSMT4">
                  <p:embed/>
                  <p:pic>
                    <p:nvPicPr>
                      <p:cNvPr id="319518" name="Object 30">
                        <a:extLst>
                          <a:ext uri="{FF2B5EF4-FFF2-40B4-BE49-F238E27FC236}">
                            <a16:creationId xmlns:a16="http://schemas.microsoft.com/office/drawing/2014/main" id="{2737A4D0-1C43-4158-B0B4-7177D8648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437063"/>
                        <a:ext cx="4000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9" name="Object 31">
            <a:extLst>
              <a:ext uri="{FF2B5EF4-FFF2-40B4-BE49-F238E27FC236}">
                <a16:creationId xmlns:a16="http://schemas.microsoft.com/office/drawing/2014/main" id="{4A58B7EB-595F-42C0-A05E-EF1A59EAA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3" y="4437063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77480" progId="Equation.DSMT4">
                  <p:embed/>
                </p:oleObj>
              </mc:Choice>
              <mc:Fallback>
                <p:oleObj name="Equation" r:id="rId10" imgW="177480" imgH="177480" progId="Equation.DSMT4">
                  <p:embed/>
                  <p:pic>
                    <p:nvPicPr>
                      <p:cNvPr id="319519" name="Object 31">
                        <a:extLst>
                          <a:ext uri="{FF2B5EF4-FFF2-40B4-BE49-F238E27FC236}">
                            <a16:creationId xmlns:a16="http://schemas.microsoft.com/office/drawing/2014/main" id="{4A58B7EB-595F-42C0-A05E-EF1A59EAA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4437063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20" name="Rectangle 32">
            <a:extLst>
              <a:ext uri="{FF2B5EF4-FFF2-40B4-BE49-F238E27FC236}">
                <a16:creationId xmlns:a16="http://schemas.microsoft.com/office/drawing/2014/main" id="{291037B9-F46D-4472-B5C9-04D19496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62436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物方焦平面</a:t>
            </a:r>
          </a:p>
        </p:txBody>
      </p:sp>
      <p:sp>
        <p:nvSpPr>
          <p:cNvPr id="319521" name="Rectangle 33">
            <a:extLst>
              <a:ext uri="{FF2B5EF4-FFF2-40B4-BE49-F238E27FC236}">
                <a16:creationId xmlns:a16="http://schemas.microsoft.com/office/drawing/2014/main" id="{59BC43DA-E612-43EF-9419-4E6DAEBE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62372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像方焦平面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4FDA67AE-617D-451E-BF05-E201798D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8EDD-2A70-46A0-A69E-66E96DDAEE1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C6C8A11-39AD-45D8-A744-3BAD03E21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折射球面的光学参数</a:t>
            </a:r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B5B8D872-9F54-4759-88D6-5F6A5CBCC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75" y="3154363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5" name="Arc 5">
            <a:extLst>
              <a:ext uri="{FF2B5EF4-FFF2-40B4-BE49-F238E27FC236}">
                <a16:creationId xmlns:a16="http://schemas.microsoft.com/office/drawing/2014/main" id="{2C1EA5ED-217C-4976-B166-2723AEE2518B}"/>
              </a:ext>
            </a:extLst>
          </p:cNvPr>
          <p:cNvSpPr>
            <a:spLocks/>
          </p:cNvSpPr>
          <p:nvPr/>
        </p:nvSpPr>
        <p:spPr bwMode="auto">
          <a:xfrm rot="10774919">
            <a:off x="5305425" y="1550988"/>
            <a:ext cx="2719388" cy="3205162"/>
          </a:xfrm>
          <a:custGeom>
            <a:avLst/>
            <a:gdLst>
              <a:gd name="G0" fmla="+- 0 0 0"/>
              <a:gd name="G1" fmla="+- 12707 0 0"/>
              <a:gd name="G2" fmla="+- 21600 0 0"/>
              <a:gd name="T0" fmla="*/ 17467 w 21600"/>
              <a:gd name="T1" fmla="*/ 0 h 25457"/>
              <a:gd name="T2" fmla="*/ 17436 w 21600"/>
              <a:gd name="T3" fmla="*/ 25457 h 25457"/>
              <a:gd name="T4" fmla="*/ 0 w 21600"/>
              <a:gd name="T5" fmla="*/ 12707 h 2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57" fill="none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</a:path>
              <a:path w="21600" h="25457" stroke="0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  <a:lnTo>
                  <a:pt x="0" y="1270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21FBC738-2520-4D05-9BED-408418F62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025" y="1782763"/>
            <a:ext cx="22860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8C68A349-94F1-4FA4-A3EE-B4CEDC440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1349375"/>
          <a:ext cx="444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52280" progId="Equation.3">
                  <p:embed/>
                </p:oleObj>
              </mc:Choice>
              <mc:Fallback>
                <p:oleObj name="Equation" r:id="rId2" imgW="139680" imgH="152280" progId="Equation.3">
                  <p:embed/>
                  <p:pic>
                    <p:nvPicPr>
                      <p:cNvPr id="56327" name="Object 7">
                        <a:extLst>
                          <a:ext uri="{FF2B5EF4-FFF2-40B4-BE49-F238E27FC236}">
                            <a16:creationId xmlns:a16="http://schemas.microsoft.com/office/drawing/2014/main" id="{8C68A349-94F1-4FA4-A3EE-B4CEDC440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349375"/>
                        <a:ext cx="4445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399937A4-EEB3-40C4-8AF5-9B30FDCCA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3551" y="1325563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56328" name="Object 8">
                        <a:extLst>
                          <a:ext uri="{FF2B5EF4-FFF2-40B4-BE49-F238E27FC236}">
                            <a16:creationId xmlns:a16="http://schemas.microsoft.com/office/drawing/2014/main" id="{399937A4-EEB3-40C4-8AF5-9B30FDCCA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1" y="1325563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id="{CB081073-9057-4568-8B55-5D0273709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6825" y="1173163"/>
          <a:ext cx="515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77480" progId="Equation.3">
                  <p:embed/>
                </p:oleObj>
              </mc:Choice>
              <mc:Fallback>
                <p:oleObj name="Equation" r:id="rId6" imgW="164880" imgH="177480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id="{CB081073-9057-4568-8B55-5D0273709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1173163"/>
                        <a:ext cx="5159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>
            <a:extLst>
              <a:ext uri="{FF2B5EF4-FFF2-40B4-BE49-F238E27FC236}">
                <a16:creationId xmlns:a16="http://schemas.microsoft.com/office/drawing/2014/main" id="{21EFA633-25D1-467F-A5D8-13CD767E6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9550" y="3128964"/>
          <a:ext cx="420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56330" name="Object 10">
                        <a:extLst>
                          <a:ext uri="{FF2B5EF4-FFF2-40B4-BE49-F238E27FC236}">
                            <a16:creationId xmlns:a16="http://schemas.microsoft.com/office/drawing/2014/main" id="{21EFA633-25D1-467F-A5D8-13CD767E6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3128964"/>
                        <a:ext cx="420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A6DE7C80-1089-4A2E-97F8-3E9CCB237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25" y="3073401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77480" progId="Equation.3">
                  <p:embed/>
                </p:oleObj>
              </mc:Choice>
              <mc:Fallback>
                <p:oleObj name="Equation" r:id="rId10" imgW="152280" imgH="177480" progId="Equation.3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id="{A6DE7C80-1089-4A2E-97F8-3E9CCB237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073401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Line 12">
            <a:extLst>
              <a:ext uri="{FF2B5EF4-FFF2-40B4-BE49-F238E27FC236}">
                <a16:creationId xmlns:a16="http://schemas.microsoft.com/office/drawing/2014/main" id="{B5E86F4E-7DA6-4E48-9823-6BCF0651B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1706563"/>
            <a:ext cx="0" cy="3505200"/>
          </a:xfrm>
          <a:prstGeom prst="line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3" name="Line 13">
            <a:extLst>
              <a:ext uri="{FF2B5EF4-FFF2-40B4-BE49-F238E27FC236}">
                <a16:creationId xmlns:a16="http://schemas.microsoft.com/office/drawing/2014/main" id="{01F548BE-0557-47C3-96AF-C443B262D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625" y="1630363"/>
            <a:ext cx="0" cy="3657600"/>
          </a:xfrm>
          <a:prstGeom prst="line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4" name="Line 14">
            <a:extLst>
              <a:ext uri="{FF2B5EF4-FFF2-40B4-BE49-F238E27FC236}">
                <a16:creationId xmlns:a16="http://schemas.microsoft.com/office/drawing/2014/main" id="{EDF1CD68-2F07-4CFD-B3AB-7C5CBC59D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315436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5" name="Line 15">
            <a:extLst>
              <a:ext uri="{FF2B5EF4-FFF2-40B4-BE49-F238E27FC236}">
                <a16:creationId xmlns:a16="http://schemas.microsoft.com/office/drawing/2014/main" id="{58879A07-A956-47F9-9CB9-200320EB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47545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6" name="Line 16">
            <a:extLst>
              <a:ext uri="{FF2B5EF4-FFF2-40B4-BE49-F238E27FC236}">
                <a16:creationId xmlns:a16="http://schemas.microsoft.com/office/drawing/2014/main" id="{01411FAA-E3D0-4157-BA80-8D78D4567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475456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337" name="Object 17">
            <a:extLst>
              <a:ext uri="{FF2B5EF4-FFF2-40B4-BE49-F238E27FC236}">
                <a16:creationId xmlns:a16="http://schemas.microsoft.com/office/drawing/2014/main" id="{2C023CD4-EBD9-4CF7-A2A2-DBDD4488E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4068763"/>
          <a:ext cx="53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56337" name="Object 17">
                        <a:extLst>
                          <a:ext uri="{FF2B5EF4-FFF2-40B4-BE49-F238E27FC236}">
                            <a16:creationId xmlns:a16="http://schemas.microsoft.com/office/drawing/2014/main" id="{2C023CD4-EBD9-4CF7-A2A2-DBDD4488E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068763"/>
                        <a:ext cx="53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>
            <a:extLst>
              <a:ext uri="{FF2B5EF4-FFF2-40B4-BE49-F238E27FC236}">
                <a16:creationId xmlns:a16="http://schemas.microsoft.com/office/drawing/2014/main" id="{1161F40C-4679-4829-B335-3D15E7FB7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3075" y="4119563"/>
          <a:ext cx="6667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3">
                  <p:embed/>
                </p:oleObj>
              </mc:Choice>
              <mc:Fallback>
                <p:oleObj name="Equation" r:id="rId14" imgW="190440" imgH="203040" progId="Equation.3">
                  <p:embed/>
                  <p:pic>
                    <p:nvPicPr>
                      <p:cNvPr id="56338" name="Object 18">
                        <a:extLst>
                          <a:ext uri="{FF2B5EF4-FFF2-40B4-BE49-F238E27FC236}">
                            <a16:creationId xmlns:a16="http://schemas.microsoft.com/office/drawing/2014/main" id="{1161F40C-4679-4829-B335-3D15E7FB7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119563"/>
                        <a:ext cx="6667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7A6A2E06-3542-4165-91C3-B6A734F51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221038"/>
          <a:ext cx="577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164880" progId="Equation.3">
                  <p:embed/>
                </p:oleObj>
              </mc:Choice>
              <mc:Fallback>
                <p:oleObj name="Equation" r:id="rId16" imgW="164880" imgH="164880" progId="Equation.3">
                  <p:embed/>
                  <p:pic>
                    <p:nvPicPr>
                      <p:cNvPr id="56339" name="Object 19">
                        <a:extLst>
                          <a:ext uri="{FF2B5EF4-FFF2-40B4-BE49-F238E27FC236}">
                            <a16:creationId xmlns:a16="http://schemas.microsoft.com/office/drawing/2014/main" id="{7A6A2E06-3542-4165-91C3-B6A734F51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21038"/>
                        <a:ext cx="5778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>
            <a:extLst>
              <a:ext uri="{FF2B5EF4-FFF2-40B4-BE49-F238E27FC236}">
                <a16:creationId xmlns:a16="http://schemas.microsoft.com/office/drawing/2014/main" id="{D34C1DE9-9AA0-4607-96BB-C38977737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25" y="3144838"/>
          <a:ext cx="666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164880" progId="Equation.3">
                  <p:embed/>
                </p:oleObj>
              </mc:Choice>
              <mc:Fallback>
                <p:oleObj name="Equation" r:id="rId18" imgW="190440" imgH="164880" progId="Equation.3">
                  <p:embed/>
                  <p:pic>
                    <p:nvPicPr>
                      <p:cNvPr id="56340" name="Object 20">
                        <a:extLst>
                          <a:ext uri="{FF2B5EF4-FFF2-40B4-BE49-F238E27FC236}">
                            <a16:creationId xmlns:a16="http://schemas.microsoft.com/office/drawing/2014/main" id="{D34C1DE9-9AA0-4607-96BB-C38977737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25" y="3144838"/>
                        <a:ext cx="666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460B3356-D254-44A6-B9FE-3A5EB49C5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0" y="2144713"/>
          <a:ext cx="40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126720" progId="Equation.3">
                  <p:embed/>
                </p:oleObj>
              </mc:Choice>
              <mc:Fallback>
                <p:oleObj name="Equation" r:id="rId20" imgW="114120" imgH="126720" progId="Equation.3">
                  <p:embed/>
                  <p:pic>
                    <p:nvPicPr>
                      <p:cNvPr id="56341" name="Object 21">
                        <a:extLst>
                          <a:ext uri="{FF2B5EF4-FFF2-40B4-BE49-F238E27FC236}">
                            <a16:creationId xmlns:a16="http://schemas.microsoft.com/office/drawing/2014/main" id="{460B3356-D254-44A6-B9FE-3A5EB49C5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2144713"/>
                        <a:ext cx="400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2" name="Text Box 22">
            <a:extLst>
              <a:ext uri="{FF2B5EF4-FFF2-40B4-BE49-F238E27FC236}">
                <a16:creationId xmlns:a16="http://schemas.microsoft.com/office/drawing/2014/main" id="{941116FD-DA1B-4BEC-AE4D-A41D34A9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49831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物方焦距</a:t>
            </a:r>
          </a:p>
        </p:txBody>
      </p:sp>
      <p:sp>
        <p:nvSpPr>
          <p:cNvPr id="56343" name="Text Box 23">
            <a:extLst>
              <a:ext uri="{FF2B5EF4-FFF2-40B4-BE49-F238E27FC236}">
                <a16:creationId xmlns:a16="http://schemas.microsoft.com/office/drawing/2014/main" id="{F3EF3E73-46AC-4252-9C68-1A7CB7871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49069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像方焦距</a:t>
            </a: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B89496A1-CB8D-488C-92D8-92D610D19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38401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物方焦点</a:t>
            </a: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83EF70D7-6A7F-4C6E-9014-B2958C93A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37639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像方焦点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A795D0A6-75E3-4CAD-AB94-A3AF60E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140176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物方焦平面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1B025B0B-7FB2-4462-BE1A-D8F4F7F9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5" y="12493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像方焦平面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89749D-37F0-4743-9071-34A97DD0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17" y="0"/>
            <a:ext cx="10038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54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>
            <a:extLst>
              <a:ext uri="{FF2B5EF4-FFF2-40B4-BE49-F238E27FC236}">
                <a16:creationId xmlns:a16="http://schemas.microsoft.com/office/drawing/2014/main" id="{23DF4306-9C58-40C4-8539-89D13C38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898-33C3-47EC-A4A9-648F03761A7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1A44C57F-F2C8-424B-B554-C147AC69A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折射球面的光学性质</a:t>
            </a:r>
          </a:p>
        </p:txBody>
      </p:sp>
      <p:sp>
        <p:nvSpPr>
          <p:cNvPr id="320517" name="Line 5">
            <a:extLst>
              <a:ext uri="{FF2B5EF4-FFF2-40B4-BE49-F238E27FC236}">
                <a16:creationId xmlns:a16="http://schemas.microsoft.com/office/drawing/2014/main" id="{D7E3697A-002E-4E36-9023-717D91D87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3602038"/>
            <a:ext cx="807720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0518" name="Arc 6">
            <a:extLst>
              <a:ext uri="{FF2B5EF4-FFF2-40B4-BE49-F238E27FC236}">
                <a16:creationId xmlns:a16="http://schemas.microsoft.com/office/drawing/2014/main" id="{FECB8F0E-99BD-4B26-8EDC-2BC390691EDE}"/>
              </a:ext>
            </a:extLst>
          </p:cNvPr>
          <p:cNvSpPr>
            <a:spLocks/>
          </p:cNvSpPr>
          <p:nvPr/>
        </p:nvSpPr>
        <p:spPr bwMode="auto">
          <a:xfrm rot="10774919">
            <a:off x="5092700" y="1998663"/>
            <a:ext cx="2719388" cy="3205162"/>
          </a:xfrm>
          <a:custGeom>
            <a:avLst/>
            <a:gdLst>
              <a:gd name="G0" fmla="+- 0 0 0"/>
              <a:gd name="G1" fmla="+- 12707 0 0"/>
              <a:gd name="G2" fmla="+- 21600 0 0"/>
              <a:gd name="T0" fmla="*/ 17467 w 21600"/>
              <a:gd name="T1" fmla="*/ 0 h 25457"/>
              <a:gd name="T2" fmla="*/ 17436 w 21600"/>
              <a:gd name="T3" fmla="*/ 25457 h 25457"/>
              <a:gd name="T4" fmla="*/ 0 w 21600"/>
              <a:gd name="T5" fmla="*/ 12707 h 2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57" fill="none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</a:path>
              <a:path w="21600" h="25457" stroke="0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  <a:lnTo>
                  <a:pt x="0" y="12707"/>
                </a:lnTo>
                <a:close/>
              </a:path>
            </a:pathLst>
          </a:cu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0520" name="Object 8">
            <a:extLst>
              <a:ext uri="{FF2B5EF4-FFF2-40B4-BE49-F238E27FC236}">
                <a16:creationId xmlns:a16="http://schemas.microsoft.com/office/drawing/2014/main" id="{9C135D1B-CF55-45EE-AB03-9A24DEF2A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6863" y="14843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52280" progId="Equation.3">
                  <p:embed/>
                </p:oleObj>
              </mc:Choice>
              <mc:Fallback>
                <p:oleObj name="Equation" r:id="rId2" imgW="139680" imgH="152280" progId="Equation.3">
                  <p:embed/>
                  <p:pic>
                    <p:nvPicPr>
                      <p:cNvPr id="320520" name="Object 8">
                        <a:extLst>
                          <a:ext uri="{FF2B5EF4-FFF2-40B4-BE49-F238E27FC236}">
                            <a16:creationId xmlns:a16="http://schemas.microsoft.com/office/drawing/2014/main" id="{9C135D1B-CF55-45EE-AB03-9A24DEF2A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4843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1" name="Object 9">
            <a:extLst>
              <a:ext uri="{FF2B5EF4-FFF2-40B4-BE49-F238E27FC236}">
                <a16:creationId xmlns:a16="http://schemas.microsoft.com/office/drawing/2014/main" id="{5B3EA31D-308D-4E14-BB5D-1B6E69E7D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6" y="1484313"/>
          <a:ext cx="396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320521" name="Object 9">
                        <a:extLst>
                          <a:ext uri="{FF2B5EF4-FFF2-40B4-BE49-F238E27FC236}">
                            <a16:creationId xmlns:a16="http://schemas.microsoft.com/office/drawing/2014/main" id="{5B3EA31D-308D-4E14-BB5D-1B6E69E7D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6" y="1484313"/>
                        <a:ext cx="3968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>
            <a:extLst>
              <a:ext uri="{FF2B5EF4-FFF2-40B4-BE49-F238E27FC236}">
                <a16:creationId xmlns:a16="http://schemas.microsoft.com/office/drawing/2014/main" id="{839D2B64-A1A4-4AE3-B7C9-53FC16697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5289" y="1339850"/>
          <a:ext cx="515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77480" progId="Equation.3">
                  <p:embed/>
                </p:oleObj>
              </mc:Choice>
              <mc:Fallback>
                <p:oleObj name="Equation" r:id="rId6" imgW="164880" imgH="177480" progId="Equation.3">
                  <p:embed/>
                  <p:pic>
                    <p:nvPicPr>
                      <p:cNvPr id="320522" name="Object 10">
                        <a:extLst>
                          <a:ext uri="{FF2B5EF4-FFF2-40B4-BE49-F238E27FC236}">
                            <a16:creationId xmlns:a16="http://schemas.microsoft.com/office/drawing/2014/main" id="{839D2B64-A1A4-4AE3-B7C9-53FC16697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9" y="1339850"/>
                        <a:ext cx="5159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>
            <a:extLst>
              <a:ext uri="{FF2B5EF4-FFF2-40B4-BE49-F238E27FC236}">
                <a16:creationId xmlns:a16="http://schemas.microsoft.com/office/drawing/2014/main" id="{41CDC901-8247-4D90-BA20-C6332549C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2725" y="3683001"/>
          <a:ext cx="420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320523" name="Object 11">
                        <a:extLst>
                          <a:ext uri="{FF2B5EF4-FFF2-40B4-BE49-F238E27FC236}">
                            <a16:creationId xmlns:a16="http://schemas.microsoft.com/office/drawing/2014/main" id="{41CDC901-8247-4D90-BA20-C6332549C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683001"/>
                        <a:ext cx="420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4" name="Object 12">
            <a:extLst>
              <a:ext uri="{FF2B5EF4-FFF2-40B4-BE49-F238E27FC236}">
                <a16:creationId xmlns:a16="http://schemas.microsoft.com/office/drawing/2014/main" id="{6FCCF0C2-F7FB-4F28-BA75-7109D294B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3662364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77480" progId="Equation.3">
                  <p:embed/>
                </p:oleObj>
              </mc:Choice>
              <mc:Fallback>
                <p:oleObj name="Equation" r:id="rId10" imgW="152280" imgH="177480" progId="Equation.3">
                  <p:embed/>
                  <p:pic>
                    <p:nvPicPr>
                      <p:cNvPr id="320524" name="Object 12">
                        <a:extLst>
                          <a:ext uri="{FF2B5EF4-FFF2-40B4-BE49-F238E27FC236}">
                            <a16:creationId xmlns:a16="http://schemas.microsoft.com/office/drawing/2014/main" id="{6FCCF0C2-F7FB-4F28-BA75-7109D294B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3662364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32" name="Object 20">
            <a:extLst>
              <a:ext uri="{FF2B5EF4-FFF2-40B4-BE49-F238E27FC236}">
                <a16:creationId xmlns:a16="http://schemas.microsoft.com/office/drawing/2014/main" id="{6B406A61-C476-40CF-8E97-4345A2C92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9" y="3668714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164880" progId="Equation.3">
                  <p:embed/>
                </p:oleObj>
              </mc:Choice>
              <mc:Fallback>
                <p:oleObj name="Equation" r:id="rId12" imgW="164880" imgH="164880" progId="Equation.3">
                  <p:embed/>
                  <p:pic>
                    <p:nvPicPr>
                      <p:cNvPr id="320532" name="Object 20">
                        <a:extLst>
                          <a:ext uri="{FF2B5EF4-FFF2-40B4-BE49-F238E27FC236}">
                            <a16:creationId xmlns:a16="http://schemas.microsoft.com/office/drawing/2014/main" id="{6B406A61-C476-40CF-8E97-4345A2C92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9" y="3668714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33" name="Object 21">
            <a:extLst>
              <a:ext uri="{FF2B5EF4-FFF2-40B4-BE49-F238E27FC236}">
                <a16:creationId xmlns:a16="http://schemas.microsoft.com/office/drawing/2014/main" id="{DDA62ECB-CCDF-4D09-910E-0AED7C419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10613" y="3648076"/>
          <a:ext cx="49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164880" progId="Equation.3">
                  <p:embed/>
                </p:oleObj>
              </mc:Choice>
              <mc:Fallback>
                <p:oleObj name="Equation" r:id="rId14" imgW="190440" imgH="164880" progId="Equation.3">
                  <p:embed/>
                  <p:pic>
                    <p:nvPicPr>
                      <p:cNvPr id="320533" name="Object 21">
                        <a:extLst>
                          <a:ext uri="{FF2B5EF4-FFF2-40B4-BE49-F238E27FC236}">
                            <a16:creationId xmlns:a16="http://schemas.microsoft.com/office/drawing/2014/main" id="{DDA62ECB-CCDF-4D09-910E-0AED7C419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0613" y="3648076"/>
                        <a:ext cx="495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41" name="Oval 29">
            <a:extLst>
              <a:ext uri="{FF2B5EF4-FFF2-40B4-BE49-F238E27FC236}">
                <a16:creationId xmlns:a16="http://schemas.microsoft.com/office/drawing/2014/main" id="{38508E18-9BE5-4C2D-B77B-EFDCB37A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6" y="3514726"/>
            <a:ext cx="144463" cy="144463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2" name="Oval 30">
            <a:extLst>
              <a:ext uri="{FF2B5EF4-FFF2-40B4-BE49-F238E27FC236}">
                <a16:creationId xmlns:a16="http://schemas.microsoft.com/office/drawing/2014/main" id="{A923D007-3E99-4732-B389-7C60AD55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529013"/>
            <a:ext cx="144462" cy="144462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3" name="Oval 31">
            <a:extLst>
              <a:ext uri="{FF2B5EF4-FFF2-40B4-BE49-F238E27FC236}">
                <a16:creationId xmlns:a16="http://schemas.microsoft.com/office/drawing/2014/main" id="{D5EBB76D-D1B4-4892-B5D1-E79D5ACC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1" y="3514726"/>
            <a:ext cx="144463" cy="144463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5" name="Line 33">
            <a:extLst>
              <a:ext uri="{FF2B5EF4-FFF2-40B4-BE49-F238E27FC236}">
                <a16:creationId xmlns:a16="http://schemas.microsoft.com/office/drawing/2014/main" id="{9FADC8E3-A2D5-4D43-8FD9-D1218B4BB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5" y="1773238"/>
            <a:ext cx="0" cy="36004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6" name="Line 34">
            <a:extLst>
              <a:ext uri="{FF2B5EF4-FFF2-40B4-BE49-F238E27FC236}">
                <a16:creationId xmlns:a16="http://schemas.microsoft.com/office/drawing/2014/main" id="{7C697159-542F-4BB3-8D51-DBCB45B45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088" y="1844675"/>
            <a:ext cx="0" cy="36004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0547" name="Object 35">
            <a:extLst>
              <a:ext uri="{FF2B5EF4-FFF2-40B4-BE49-F238E27FC236}">
                <a16:creationId xmlns:a16="http://schemas.microsoft.com/office/drawing/2014/main" id="{AA98F0DD-B890-4209-BFAB-DF43B2B12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5339" y="1268413"/>
          <a:ext cx="574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177480" progId="Equation.DSMT4">
                  <p:embed/>
                </p:oleObj>
              </mc:Choice>
              <mc:Fallback>
                <p:oleObj name="Equation" r:id="rId16" imgW="215640" imgH="177480" progId="Equation.DSMT4">
                  <p:embed/>
                  <p:pic>
                    <p:nvPicPr>
                      <p:cNvPr id="320547" name="Object 35">
                        <a:extLst>
                          <a:ext uri="{FF2B5EF4-FFF2-40B4-BE49-F238E27FC236}">
                            <a16:creationId xmlns:a16="http://schemas.microsoft.com/office/drawing/2014/main" id="{AA98F0DD-B890-4209-BFAB-DF43B2B12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339" y="1268413"/>
                        <a:ext cx="5746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48" name="Object 36">
            <a:extLst>
              <a:ext uri="{FF2B5EF4-FFF2-40B4-BE49-F238E27FC236}">
                <a16:creationId xmlns:a16="http://schemas.microsoft.com/office/drawing/2014/main" id="{8EBB5813-ACDC-4230-8780-ABFE68B2E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1" y="1268413"/>
          <a:ext cx="4746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177480" progId="Equation.DSMT4">
                  <p:embed/>
                </p:oleObj>
              </mc:Choice>
              <mc:Fallback>
                <p:oleObj name="Equation" r:id="rId18" imgW="177480" imgH="177480" progId="Equation.DSMT4">
                  <p:embed/>
                  <p:pic>
                    <p:nvPicPr>
                      <p:cNvPr id="320548" name="Object 36">
                        <a:extLst>
                          <a:ext uri="{FF2B5EF4-FFF2-40B4-BE49-F238E27FC236}">
                            <a16:creationId xmlns:a16="http://schemas.microsoft.com/office/drawing/2014/main" id="{8EBB5813-ACDC-4230-8780-ABFE68B2E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1" y="1268413"/>
                        <a:ext cx="4746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49" name="Line 37">
            <a:extLst>
              <a:ext uri="{FF2B5EF4-FFF2-40B4-BE49-F238E27FC236}">
                <a16:creationId xmlns:a16="http://schemas.microsoft.com/office/drawing/2014/main" id="{CA0257FD-E2EF-4369-9BA9-46EED519D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3284538"/>
            <a:ext cx="25923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50" name="Line 38">
            <a:extLst>
              <a:ext uri="{FF2B5EF4-FFF2-40B4-BE49-F238E27FC236}">
                <a16:creationId xmlns:a16="http://schemas.microsoft.com/office/drawing/2014/main" id="{2387D591-FBDA-428E-A027-58A875A7A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3284538"/>
            <a:ext cx="446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51" name="Line 39">
            <a:extLst>
              <a:ext uri="{FF2B5EF4-FFF2-40B4-BE49-F238E27FC236}">
                <a16:creationId xmlns:a16="http://schemas.microsoft.com/office/drawing/2014/main" id="{C8D54A59-38F3-4BED-BBAA-61B316E86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4150" y="4437063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52" name="Line 40">
            <a:extLst>
              <a:ext uri="{FF2B5EF4-FFF2-40B4-BE49-F238E27FC236}">
                <a16:creationId xmlns:a16="http://schemas.microsoft.com/office/drawing/2014/main" id="{29CF22B2-611F-46E9-A413-45E1E66BB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5100" y="3284539"/>
            <a:ext cx="467995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56" name="Line 44">
            <a:extLst>
              <a:ext uri="{FF2B5EF4-FFF2-40B4-BE49-F238E27FC236}">
                <a16:creationId xmlns:a16="http://schemas.microsoft.com/office/drawing/2014/main" id="{86B92622-A527-4FD3-BF21-C7A6E0B63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2675" y="2493963"/>
            <a:ext cx="7704138" cy="1943100"/>
          </a:xfrm>
          <a:prstGeom prst="line">
            <a:avLst/>
          </a:prstGeom>
          <a:noFill/>
          <a:ln w="28575">
            <a:solidFill>
              <a:srgbClr val="3366FF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58" name="Line 46">
            <a:extLst>
              <a:ext uri="{FF2B5EF4-FFF2-40B4-BE49-F238E27FC236}">
                <a16:creationId xmlns:a16="http://schemas.microsoft.com/office/drawing/2014/main" id="{6E11F663-CE64-4A68-BCB2-D0D0F34EB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4" y="2349501"/>
            <a:ext cx="4535487" cy="115252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61" name="Line 49">
            <a:extLst>
              <a:ext uri="{FF2B5EF4-FFF2-40B4-BE49-F238E27FC236}">
                <a16:creationId xmlns:a16="http://schemas.microsoft.com/office/drawing/2014/main" id="{3443C20D-4075-4343-BA10-5D1176160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5189" y="2349501"/>
            <a:ext cx="3254375" cy="50482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62" name="Oval 50">
            <a:extLst>
              <a:ext uri="{FF2B5EF4-FFF2-40B4-BE49-F238E27FC236}">
                <a16:creationId xmlns:a16="http://schemas.microsoft.com/office/drawing/2014/main" id="{1D38CEEA-5DF9-46CB-9A4C-9FA438A6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4" y="2663826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63" name="Text Box 51">
            <a:extLst>
              <a:ext uri="{FF2B5EF4-FFF2-40B4-BE49-F238E27FC236}">
                <a16:creationId xmlns:a16="http://schemas.microsoft.com/office/drawing/2014/main" id="{1FCB33AE-CA63-4D02-BAD7-C89118E1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373688"/>
            <a:ext cx="82073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/>
              <a:t>根据这些光学参数，可以得到任意一条光线的</a:t>
            </a:r>
            <a:r>
              <a:rPr lang="zh-CN" altLang="en-US" sz="3200" b="1">
                <a:solidFill>
                  <a:srgbClr val="33CC33"/>
                </a:solidFill>
                <a:ea typeface="黑体" panose="02010609060101010101" pitchFamily="49" charset="-122"/>
              </a:rPr>
              <a:t>共轭</a:t>
            </a:r>
            <a:r>
              <a:rPr lang="zh-CN" altLang="en-US" sz="3200"/>
              <a:t>光线</a:t>
            </a:r>
          </a:p>
        </p:txBody>
      </p:sp>
      <p:sp>
        <p:nvSpPr>
          <p:cNvPr id="320564" name="Line 52">
            <a:extLst>
              <a:ext uri="{FF2B5EF4-FFF2-40B4-BE49-F238E27FC236}">
                <a16:creationId xmlns:a16="http://schemas.microsoft.com/office/drawing/2014/main" id="{DB52AC2B-08D2-4C8C-827C-E7CE00BBD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2708275"/>
            <a:ext cx="2808287" cy="0"/>
          </a:xfrm>
          <a:prstGeom prst="line">
            <a:avLst/>
          </a:prstGeom>
          <a:noFill/>
          <a:ln w="28575">
            <a:solidFill>
              <a:srgbClr val="3366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65" name="Line 53">
            <a:extLst>
              <a:ext uri="{FF2B5EF4-FFF2-40B4-BE49-F238E27FC236}">
                <a16:creationId xmlns:a16="http://schemas.microsoft.com/office/drawing/2014/main" id="{95AE8D8A-5AE0-490F-B735-F2A46F6F0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2708275"/>
            <a:ext cx="4824413" cy="1225550"/>
          </a:xfrm>
          <a:prstGeom prst="line">
            <a:avLst/>
          </a:prstGeom>
          <a:noFill/>
          <a:ln w="28575">
            <a:solidFill>
              <a:srgbClr val="3366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66" name="Line 54">
            <a:extLst>
              <a:ext uri="{FF2B5EF4-FFF2-40B4-BE49-F238E27FC236}">
                <a16:creationId xmlns:a16="http://schemas.microsoft.com/office/drawing/2014/main" id="{FE88BAFB-2623-4776-9A4D-2C98CF364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1846263"/>
            <a:ext cx="0" cy="345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0567" name="Line 55">
            <a:extLst>
              <a:ext uri="{FF2B5EF4-FFF2-40B4-BE49-F238E27FC236}">
                <a16:creationId xmlns:a16="http://schemas.microsoft.com/office/drawing/2014/main" id="{5136584A-C617-4F51-BA9C-199AAEE61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4" y="2365376"/>
            <a:ext cx="4535487" cy="115252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>
            <a:extLst>
              <a:ext uri="{FF2B5EF4-FFF2-40B4-BE49-F238E27FC236}">
                <a16:creationId xmlns:a16="http://schemas.microsoft.com/office/drawing/2014/main" id="{95CEBBAD-D122-4684-BE4C-321292C4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E21-A9FF-49F0-AEC8-6EFE9B529DC3}" type="slidenum">
              <a:rPr lang="en-US" altLang="zh-CN"/>
              <a:pPr/>
              <a:t>41</a:t>
            </a:fld>
            <a:endParaRPr lang="en-US" altLang="zh-CN"/>
          </a:p>
        </p:txBody>
      </p:sp>
      <p:graphicFrame>
        <p:nvGraphicFramePr>
          <p:cNvPr id="586754" name="Object 2">
            <a:extLst>
              <a:ext uri="{FF2B5EF4-FFF2-40B4-BE49-F238E27FC236}">
                <a16:creationId xmlns:a16="http://schemas.microsoft.com/office/drawing/2014/main" id="{293D3CF9-8C45-4072-BC26-3BEC05DBF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6289" y="1660525"/>
          <a:ext cx="4079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28600" progId="Equation.DSMT4">
                  <p:embed/>
                </p:oleObj>
              </mc:Choice>
              <mc:Fallback>
                <p:oleObj name="Equation" r:id="rId2" imgW="114120" imgH="228600" progId="Equation.DSMT4">
                  <p:embed/>
                  <p:pic>
                    <p:nvPicPr>
                      <p:cNvPr id="586754" name="Object 2">
                        <a:extLst>
                          <a:ext uri="{FF2B5EF4-FFF2-40B4-BE49-F238E27FC236}">
                            <a16:creationId xmlns:a16="http://schemas.microsoft.com/office/drawing/2014/main" id="{293D3CF9-8C45-4072-BC26-3BEC05DBF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9" y="1660525"/>
                        <a:ext cx="4079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5" name="Object 3">
            <a:extLst>
              <a:ext uri="{FF2B5EF4-FFF2-40B4-BE49-F238E27FC236}">
                <a16:creationId xmlns:a16="http://schemas.microsoft.com/office/drawing/2014/main" id="{B96E123F-D494-4AD9-BFA9-A4595F09B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1660525"/>
          <a:ext cx="7699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586755" name="Object 3">
                        <a:extLst>
                          <a:ext uri="{FF2B5EF4-FFF2-40B4-BE49-F238E27FC236}">
                            <a16:creationId xmlns:a16="http://schemas.microsoft.com/office/drawing/2014/main" id="{B96E123F-D494-4AD9-BFA9-A4595F09B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660525"/>
                        <a:ext cx="7699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Rectangle 4">
            <a:extLst>
              <a:ext uri="{FF2B5EF4-FFF2-40B4-BE49-F238E27FC236}">
                <a16:creationId xmlns:a16="http://schemas.microsoft.com/office/drawing/2014/main" id="{EB6BD7C3-2B32-4F60-8A38-20EDE5F353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3113" y="274638"/>
            <a:ext cx="8229600" cy="1143000"/>
          </a:xfrm>
        </p:spPr>
        <p:txBody>
          <a:bodyPr/>
          <a:lstStyle/>
          <a:p>
            <a:r>
              <a:rPr lang="zh-CN" altLang="en-US"/>
              <a:t>符号约定下的反射、折射定律</a:t>
            </a:r>
          </a:p>
        </p:txBody>
      </p:sp>
      <p:sp>
        <p:nvSpPr>
          <p:cNvPr id="586757" name="Rectangle 5">
            <a:extLst>
              <a:ext uri="{FF2B5EF4-FFF2-40B4-BE49-F238E27FC236}">
                <a16:creationId xmlns:a16="http://schemas.microsoft.com/office/drawing/2014/main" id="{229D1F3F-6085-4E69-ADF8-206AA6FE7F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5373689"/>
            <a:ext cx="8229600" cy="752475"/>
          </a:xfrm>
        </p:spPr>
        <p:txBody>
          <a:bodyPr/>
          <a:lstStyle/>
          <a:p>
            <a:r>
              <a:rPr lang="zh-CN" altLang="en-US"/>
              <a:t>用同一数学公式表示反射、折射定律</a:t>
            </a:r>
          </a:p>
        </p:txBody>
      </p:sp>
      <p:sp>
        <p:nvSpPr>
          <p:cNvPr id="586758" name="Line 6">
            <a:extLst>
              <a:ext uri="{FF2B5EF4-FFF2-40B4-BE49-F238E27FC236}">
                <a16:creationId xmlns:a16="http://schemas.microsoft.com/office/drawing/2014/main" id="{0032F517-9658-46DA-BAB8-4DC5D295F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068638"/>
            <a:ext cx="288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59" name="Line 7">
            <a:extLst>
              <a:ext uri="{FF2B5EF4-FFF2-40B4-BE49-F238E27FC236}">
                <a16:creationId xmlns:a16="http://schemas.microsoft.com/office/drawing/2014/main" id="{0FB00703-16BF-427B-B2D4-39D41CCEC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11969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0" name="Line 8">
            <a:extLst>
              <a:ext uri="{FF2B5EF4-FFF2-40B4-BE49-F238E27FC236}">
                <a16:creationId xmlns:a16="http://schemas.microsoft.com/office/drawing/2014/main" id="{7232B377-08BF-420C-9677-F49080E375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9651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1" name="Line 9">
            <a:extLst>
              <a:ext uri="{FF2B5EF4-FFF2-40B4-BE49-F238E27FC236}">
                <a16:creationId xmlns:a16="http://schemas.microsoft.com/office/drawing/2014/main" id="{B0C2DF9A-140D-4FC1-BB6B-2121FD694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551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2" name="Line 10">
            <a:extLst>
              <a:ext uri="{FF2B5EF4-FFF2-40B4-BE49-F238E27FC236}">
                <a16:creationId xmlns:a16="http://schemas.microsoft.com/office/drawing/2014/main" id="{4E30E573-0B9A-4803-9A39-C7A087411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451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3" name="Line 11">
            <a:extLst>
              <a:ext uri="{FF2B5EF4-FFF2-40B4-BE49-F238E27FC236}">
                <a16:creationId xmlns:a16="http://schemas.microsoft.com/office/drawing/2014/main" id="{BB3E026C-06B3-4243-8794-82FDEAAEF4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351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4" name="Line 12">
            <a:extLst>
              <a:ext uri="{FF2B5EF4-FFF2-40B4-BE49-F238E27FC236}">
                <a16:creationId xmlns:a16="http://schemas.microsoft.com/office/drawing/2014/main" id="{A9D2BB56-E4FB-4ACB-BBDC-318DCF7A6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48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5" name="Line 13">
            <a:extLst>
              <a:ext uri="{FF2B5EF4-FFF2-40B4-BE49-F238E27FC236}">
                <a16:creationId xmlns:a16="http://schemas.microsoft.com/office/drawing/2014/main" id="{26D1E67F-A78C-45B2-8D0E-764D60164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07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6" name="Line 14">
            <a:extLst>
              <a:ext uri="{FF2B5EF4-FFF2-40B4-BE49-F238E27FC236}">
                <a16:creationId xmlns:a16="http://schemas.microsoft.com/office/drawing/2014/main" id="{CF3ACFC4-16B4-4E54-ACDD-30D70FF53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7" name="Line 15">
            <a:extLst>
              <a:ext uri="{FF2B5EF4-FFF2-40B4-BE49-F238E27FC236}">
                <a16:creationId xmlns:a16="http://schemas.microsoft.com/office/drawing/2014/main" id="{DC8BF128-4D5C-44E7-937B-43B08107FB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8" name="Line 16">
            <a:extLst>
              <a:ext uri="{FF2B5EF4-FFF2-40B4-BE49-F238E27FC236}">
                <a16:creationId xmlns:a16="http://schemas.microsoft.com/office/drawing/2014/main" id="{7AB4870A-CDF9-40E2-84B1-25C886DF5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69" name="Line 17">
            <a:extLst>
              <a:ext uri="{FF2B5EF4-FFF2-40B4-BE49-F238E27FC236}">
                <a16:creationId xmlns:a16="http://schemas.microsoft.com/office/drawing/2014/main" id="{C141E90A-F5C9-44F9-805E-DA4E2F3A1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0" name="Line 18">
            <a:extLst>
              <a:ext uri="{FF2B5EF4-FFF2-40B4-BE49-F238E27FC236}">
                <a16:creationId xmlns:a16="http://schemas.microsoft.com/office/drawing/2014/main" id="{78DB2F94-BED7-4357-A974-3AB02F048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1" name="Line 19">
            <a:extLst>
              <a:ext uri="{FF2B5EF4-FFF2-40B4-BE49-F238E27FC236}">
                <a16:creationId xmlns:a16="http://schemas.microsoft.com/office/drawing/2014/main" id="{9EAEB5A0-FB70-42A2-8B85-864A4CD76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3068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2" name="Line 20">
            <a:extLst>
              <a:ext uri="{FF2B5EF4-FFF2-40B4-BE49-F238E27FC236}">
                <a16:creationId xmlns:a16="http://schemas.microsoft.com/office/drawing/2014/main" id="{9C3973D3-3712-411F-8BAB-35DE0E095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1826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3" name="Line 21">
            <a:extLst>
              <a:ext uri="{FF2B5EF4-FFF2-40B4-BE49-F238E27FC236}">
                <a16:creationId xmlns:a16="http://schemas.microsoft.com/office/drawing/2014/main" id="{6CD0D090-AB00-41E6-BF1D-9EE662D53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7726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4" name="Line 22">
            <a:extLst>
              <a:ext uri="{FF2B5EF4-FFF2-40B4-BE49-F238E27FC236}">
                <a16:creationId xmlns:a16="http://schemas.microsoft.com/office/drawing/2014/main" id="{50982FB2-70C8-4AC8-B3C9-78D75E2F4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6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5" name="Line 23">
            <a:extLst>
              <a:ext uri="{FF2B5EF4-FFF2-40B4-BE49-F238E27FC236}">
                <a16:creationId xmlns:a16="http://schemas.microsoft.com/office/drawing/2014/main" id="{307D0A62-55C1-4B86-BD69-D6F7D6C63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9526" y="30686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6" name="Line 24">
            <a:extLst>
              <a:ext uri="{FF2B5EF4-FFF2-40B4-BE49-F238E27FC236}">
                <a16:creationId xmlns:a16="http://schemas.microsoft.com/office/drawing/2014/main" id="{A61F34CE-CAC2-44DD-B91F-B65E11CBF5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700214"/>
            <a:ext cx="14398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7" name="Line 25">
            <a:extLst>
              <a:ext uri="{FF2B5EF4-FFF2-40B4-BE49-F238E27FC236}">
                <a16:creationId xmlns:a16="http://schemas.microsoft.com/office/drawing/2014/main" id="{EE4B5C46-ACE9-4C8A-8CCC-DC9424EF0F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5563" y="1700214"/>
            <a:ext cx="14398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8" name="Line 26">
            <a:extLst>
              <a:ext uri="{FF2B5EF4-FFF2-40B4-BE49-F238E27FC236}">
                <a16:creationId xmlns:a16="http://schemas.microsoft.com/office/drawing/2014/main" id="{45BEA8C4-0CBE-49AD-A69D-169D4AFB9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1700214"/>
            <a:ext cx="11525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79" name="Line 27">
            <a:extLst>
              <a:ext uri="{FF2B5EF4-FFF2-40B4-BE49-F238E27FC236}">
                <a16:creationId xmlns:a16="http://schemas.microsoft.com/office/drawing/2014/main" id="{9B900865-351C-40E9-9EBB-3289DA2BC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6" y="1987550"/>
            <a:ext cx="115252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80" name="Arc 28">
            <a:extLst>
              <a:ext uri="{FF2B5EF4-FFF2-40B4-BE49-F238E27FC236}">
                <a16:creationId xmlns:a16="http://schemas.microsoft.com/office/drawing/2014/main" id="{418DD43B-BE79-44EC-B12D-7C781972AB65}"/>
              </a:ext>
            </a:extLst>
          </p:cNvPr>
          <p:cNvSpPr>
            <a:spLocks/>
          </p:cNvSpPr>
          <p:nvPr/>
        </p:nvSpPr>
        <p:spPr bwMode="auto">
          <a:xfrm rot="754256">
            <a:off x="3905620" y="2675713"/>
            <a:ext cx="181822" cy="371513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2 w 12770"/>
              <a:gd name="T1" fmla="*/ 0 h 21573"/>
              <a:gd name="T2" fmla="*/ 12770 w 12770"/>
              <a:gd name="T3" fmla="*/ 4152 h 21573"/>
              <a:gd name="T4" fmla="*/ 0 w 12770"/>
              <a:gd name="T5" fmla="*/ 21573 h 2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70" h="21573" fill="none" extrusionOk="0">
                <a:moveTo>
                  <a:pt x="1072" y="-1"/>
                </a:moveTo>
                <a:cubicBezTo>
                  <a:pt x="5293" y="209"/>
                  <a:pt x="9360" y="1653"/>
                  <a:pt x="12769" y="4152"/>
                </a:cubicBezTo>
              </a:path>
              <a:path w="12770" h="21573" stroke="0" extrusionOk="0">
                <a:moveTo>
                  <a:pt x="1072" y="-1"/>
                </a:moveTo>
                <a:cubicBezTo>
                  <a:pt x="5293" y="209"/>
                  <a:pt x="9360" y="1653"/>
                  <a:pt x="12769" y="4152"/>
                </a:cubicBezTo>
                <a:lnTo>
                  <a:pt x="0" y="215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6781" name="Arc 29">
            <a:extLst>
              <a:ext uri="{FF2B5EF4-FFF2-40B4-BE49-F238E27FC236}">
                <a16:creationId xmlns:a16="http://schemas.microsoft.com/office/drawing/2014/main" id="{6CEF844D-0489-451F-981A-1316C534111F}"/>
              </a:ext>
            </a:extLst>
          </p:cNvPr>
          <p:cNvSpPr>
            <a:spLocks/>
          </p:cNvSpPr>
          <p:nvPr/>
        </p:nvSpPr>
        <p:spPr bwMode="auto">
          <a:xfrm rot="20845744" flipH="1">
            <a:off x="3630983" y="2623326"/>
            <a:ext cx="181822" cy="371513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2 w 13510"/>
              <a:gd name="T1" fmla="*/ 0 h 21573"/>
              <a:gd name="T2" fmla="*/ 13510 w 13510"/>
              <a:gd name="T3" fmla="*/ 4720 h 21573"/>
              <a:gd name="T4" fmla="*/ 0 w 13510"/>
              <a:gd name="T5" fmla="*/ 21573 h 2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0" h="21573" fill="none" extrusionOk="0">
                <a:moveTo>
                  <a:pt x="1072" y="-1"/>
                </a:moveTo>
                <a:cubicBezTo>
                  <a:pt x="5611" y="225"/>
                  <a:pt x="9964" y="1876"/>
                  <a:pt x="13510" y="4719"/>
                </a:cubicBezTo>
              </a:path>
              <a:path w="13510" h="21573" stroke="0" extrusionOk="0">
                <a:moveTo>
                  <a:pt x="1072" y="-1"/>
                </a:moveTo>
                <a:cubicBezTo>
                  <a:pt x="5611" y="225"/>
                  <a:pt x="9964" y="1876"/>
                  <a:pt x="13510" y="4719"/>
                </a:cubicBezTo>
                <a:lnTo>
                  <a:pt x="0" y="215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6782" name="Line 30">
            <a:extLst>
              <a:ext uri="{FF2B5EF4-FFF2-40B4-BE49-F238E27FC236}">
                <a16:creationId xmlns:a16="http://schemas.microsoft.com/office/drawing/2014/main" id="{1D7E09B4-18B2-4F39-A8DD-A0773D538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1196975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83" name="Line 31">
            <a:extLst>
              <a:ext uri="{FF2B5EF4-FFF2-40B4-BE49-F238E27FC236}">
                <a16:creationId xmlns:a16="http://schemas.microsoft.com/office/drawing/2014/main" id="{C3ADC406-6D76-4C3F-A114-FF91297F8B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6363" y="1700214"/>
            <a:ext cx="14398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84" name="Line 32">
            <a:extLst>
              <a:ext uri="{FF2B5EF4-FFF2-40B4-BE49-F238E27FC236}">
                <a16:creationId xmlns:a16="http://schemas.microsoft.com/office/drawing/2014/main" id="{6BD35882-D3ED-4C96-AFE8-9D06013E9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7813" y="1700214"/>
            <a:ext cx="14398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85" name="Line 33">
            <a:extLst>
              <a:ext uri="{FF2B5EF4-FFF2-40B4-BE49-F238E27FC236}">
                <a16:creationId xmlns:a16="http://schemas.microsoft.com/office/drawing/2014/main" id="{F3E1F51F-85CD-446D-A2DD-80F3A69D0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4" y="1700214"/>
            <a:ext cx="11525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86" name="Line 34">
            <a:extLst>
              <a:ext uri="{FF2B5EF4-FFF2-40B4-BE49-F238E27FC236}">
                <a16:creationId xmlns:a16="http://schemas.microsoft.com/office/drawing/2014/main" id="{3F2069F2-9141-41AC-AA50-015ECE3EB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6" y="1987550"/>
            <a:ext cx="115252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87" name="Arc 35">
            <a:extLst>
              <a:ext uri="{FF2B5EF4-FFF2-40B4-BE49-F238E27FC236}">
                <a16:creationId xmlns:a16="http://schemas.microsoft.com/office/drawing/2014/main" id="{4B285E70-53BB-4D88-AC04-B719DB528090}"/>
              </a:ext>
            </a:extLst>
          </p:cNvPr>
          <p:cNvSpPr>
            <a:spLocks/>
          </p:cNvSpPr>
          <p:nvPr/>
        </p:nvSpPr>
        <p:spPr bwMode="auto">
          <a:xfrm rot="754256">
            <a:off x="7937870" y="2675713"/>
            <a:ext cx="181822" cy="371513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2 w 12770"/>
              <a:gd name="T1" fmla="*/ 0 h 21573"/>
              <a:gd name="T2" fmla="*/ 12770 w 12770"/>
              <a:gd name="T3" fmla="*/ 4152 h 21573"/>
              <a:gd name="T4" fmla="*/ 0 w 12770"/>
              <a:gd name="T5" fmla="*/ 21573 h 2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70" h="21573" fill="none" extrusionOk="0">
                <a:moveTo>
                  <a:pt x="1072" y="-1"/>
                </a:moveTo>
                <a:cubicBezTo>
                  <a:pt x="5293" y="209"/>
                  <a:pt x="9360" y="1653"/>
                  <a:pt x="12769" y="4152"/>
                </a:cubicBezTo>
              </a:path>
              <a:path w="12770" h="21573" stroke="0" extrusionOk="0">
                <a:moveTo>
                  <a:pt x="1072" y="-1"/>
                </a:moveTo>
                <a:cubicBezTo>
                  <a:pt x="5293" y="209"/>
                  <a:pt x="9360" y="1653"/>
                  <a:pt x="12769" y="4152"/>
                </a:cubicBezTo>
                <a:lnTo>
                  <a:pt x="0" y="215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6788" name="Arc 36">
            <a:extLst>
              <a:ext uri="{FF2B5EF4-FFF2-40B4-BE49-F238E27FC236}">
                <a16:creationId xmlns:a16="http://schemas.microsoft.com/office/drawing/2014/main" id="{F5AB9390-245D-48EC-BB87-BDC368BF8F13}"/>
              </a:ext>
            </a:extLst>
          </p:cNvPr>
          <p:cNvSpPr>
            <a:spLocks/>
          </p:cNvSpPr>
          <p:nvPr/>
        </p:nvSpPr>
        <p:spPr bwMode="auto">
          <a:xfrm rot="20845744" flipH="1">
            <a:off x="7663233" y="2623326"/>
            <a:ext cx="181822" cy="371513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2 w 13510"/>
              <a:gd name="T1" fmla="*/ 0 h 21573"/>
              <a:gd name="T2" fmla="*/ 13510 w 13510"/>
              <a:gd name="T3" fmla="*/ 4720 h 21573"/>
              <a:gd name="T4" fmla="*/ 0 w 13510"/>
              <a:gd name="T5" fmla="*/ 21573 h 2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10" h="21573" fill="none" extrusionOk="0">
                <a:moveTo>
                  <a:pt x="1072" y="-1"/>
                </a:moveTo>
                <a:cubicBezTo>
                  <a:pt x="5611" y="225"/>
                  <a:pt x="9964" y="1876"/>
                  <a:pt x="13510" y="4719"/>
                </a:cubicBezTo>
              </a:path>
              <a:path w="13510" h="21573" stroke="0" extrusionOk="0">
                <a:moveTo>
                  <a:pt x="1072" y="-1"/>
                </a:moveTo>
                <a:cubicBezTo>
                  <a:pt x="5611" y="225"/>
                  <a:pt x="9964" y="1876"/>
                  <a:pt x="13510" y="4719"/>
                </a:cubicBezTo>
                <a:lnTo>
                  <a:pt x="0" y="215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6789" name="Object 37">
            <a:extLst>
              <a:ext uri="{FF2B5EF4-FFF2-40B4-BE49-F238E27FC236}">
                <a16:creationId xmlns:a16="http://schemas.microsoft.com/office/drawing/2014/main" id="{A33A5F72-901F-4337-B406-31DC9026B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8539" y="1660525"/>
          <a:ext cx="4079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28600" progId="Equation.DSMT4">
                  <p:embed/>
                </p:oleObj>
              </mc:Choice>
              <mc:Fallback>
                <p:oleObj name="Equation" r:id="rId6" imgW="114120" imgH="228600" progId="Equation.DSMT4">
                  <p:embed/>
                  <p:pic>
                    <p:nvPicPr>
                      <p:cNvPr id="586789" name="Object 37">
                        <a:extLst>
                          <a:ext uri="{FF2B5EF4-FFF2-40B4-BE49-F238E27FC236}">
                            <a16:creationId xmlns:a16="http://schemas.microsoft.com/office/drawing/2014/main" id="{A33A5F72-901F-4337-B406-31DC9026B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9" y="1660525"/>
                        <a:ext cx="4079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90" name="Object 38">
            <a:extLst>
              <a:ext uri="{FF2B5EF4-FFF2-40B4-BE49-F238E27FC236}">
                <a16:creationId xmlns:a16="http://schemas.microsoft.com/office/drawing/2014/main" id="{33F7BF62-73A4-418C-A787-335FD85DD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6539" y="1660525"/>
          <a:ext cx="7715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28600" progId="Equation.DSMT4">
                  <p:embed/>
                </p:oleObj>
              </mc:Choice>
              <mc:Fallback>
                <p:oleObj name="Equation" r:id="rId8" imgW="215640" imgH="228600" progId="Equation.DSMT4">
                  <p:embed/>
                  <p:pic>
                    <p:nvPicPr>
                      <p:cNvPr id="586790" name="Object 38">
                        <a:extLst>
                          <a:ext uri="{FF2B5EF4-FFF2-40B4-BE49-F238E27FC236}">
                            <a16:creationId xmlns:a16="http://schemas.microsoft.com/office/drawing/2014/main" id="{33F7BF62-73A4-418C-A787-335FD85DD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9" y="1660525"/>
                        <a:ext cx="7715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91" name="Line 39">
            <a:extLst>
              <a:ext uri="{FF2B5EF4-FFF2-40B4-BE49-F238E27FC236}">
                <a16:creationId xmlns:a16="http://schemas.microsoft.com/office/drawing/2014/main" id="{723034B5-5F77-44C1-BF76-8A66968AC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3068638"/>
            <a:ext cx="288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6792" name="Line 40">
            <a:extLst>
              <a:ext uri="{FF2B5EF4-FFF2-40B4-BE49-F238E27FC236}">
                <a16:creationId xmlns:a16="http://schemas.microsoft.com/office/drawing/2014/main" id="{C93245E4-26AB-4566-8483-16C32BDDC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3068639"/>
            <a:ext cx="64770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6793" name="Arc 41">
            <a:extLst>
              <a:ext uri="{FF2B5EF4-FFF2-40B4-BE49-F238E27FC236}">
                <a16:creationId xmlns:a16="http://schemas.microsoft.com/office/drawing/2014/main" id="{072C0D10-79F9-4A60-BD0F-979922BD2D08}"/>
              </a:ext>
            </a:extLst>
          </p:cNvPr>
          <p:cNvSpPr>
            <a:spLocks/>
          </p:cNvSpPr>
          <p:nvPr/>
        </p:nvSpPr>
        <p:spPr bwMode="auto">
          <a:xfrm rot="20845744" flipV="1">
            <a:off x="7933108" y="3699651"/>
            <a:ext cx="181822" cy="371513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2 w 12770"/>
              <a:gd name="T1" fmla="*/ 0 h 21573"/>
              <a:gd name="T2" fmla="*/ 12770 w 12770"/>
              <a:gd name="T3" fmla="*/ 4152 h 21573"/>
              <a:gd name="T4" fmla="*/ 0 w 12770"/>
              <a:gd name="T5" fmla="*/ 21573 h 2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70" h="21573" fill="none" extrusionOk="0">
                <a:moveTo>
                  <a:pt x="1072" y="-1"/>
                </a:moveTo>
                <a:cubicBezTo>
                  <a:pt x="5293" y="209"/>
                  <a:pt x="9360" y="1653"/>
                  <a:pt x="12769" y="4152"/>
                </a:cubicBezTo>
              </a:path>
              <a:path w="12770" h="21573" stroke="0" extrusionOk="0">
                <a:moveTo>
                  <a:pt x="1072" y="-1"/>
                </a:moveTo>
                <a:cubicBezTo>
                  <a:pt x="5293" y="209"/>
                  <a:pt x="9360" y="1653"/>
                  <a:pt x="12769" y="4152"/>
                </a:cubicBezTo>
                <a:lnTo>
                  <a:pt x="0" y="215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6794" name="Object 42">
            <a:extLst>
              <a:ext uri="{FF2B5EF4-FFF2-40B4-BE49-F238E27FC236}">
                <a16:creationId xmlns:a16="http://schemas.microsoft.com/office/drawing/2014/main" id="{EBD9E9D2-2DB3-4F2E-BF5E-B4BB65622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1" y="3500439"/>
          <a:ext cx="4540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228600" progId="Equation.DSMT4">
                  <p:embed/>
                </p:oleObj>
              </mc:Choice>
              <mc:Fallback>
                <p:oleObj name="Equation" r:id="rId10" imgW="126720" imgH="228600" progId="Equation.DSMT4">
                  <p:embed/>
                  <p:pic>
                    <p:nvPicPr>
                      <p:cNvPr id="586794" name="Object 42">
                        <a:extLst>
                          <a:ext uri="{FF2B5EF4-FFF2-40B4-BE49-F238E27FC236}">
                            <a16:creationId xmlns:a16="http://schemas.microsoft.com/office/drawing/2014/main" id="{EBD9E9D2-2DB3-4F2E-BF5E-B4BB65622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1" y="3500439"/>
                        <a:ext cx="4540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95" name="Object 43">
            <a:extLst>
              <a:ext uri="{FF2B5EF4-FFF2-40B4-BE49-F238E27FC236}">
                <a16:creationId xmlns:a16="http://schemas.microsoft.com/office/drawing/2014/main" id="{BA4EA894-39C1-4B42-8DB0-43D305AAD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3213101"/>
          <a:ext cx="15414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228600" progId="Equation.DSMT4">
                  <p:embed/>
                </p:oleObj>
              </mc:Choice>
              <mc:Fallback>
                <p:oleObj name="Equation" r:id="rId12" imgW="431640" imgH="228600" progId="Equation.DSMT4">
                  <p:embed/>
                  <p:pic>
                    <p:nvPicPr>
                      <p:cNvPr id="586795" name="Object 43">
                        <a:extLst>
                          <a:ext uri="{FF2B5EF4-FFF2-40B4-BE49-F238E27FC236}">
                            <a16:creationId xmlns:a16="http://schemas.microsoft.com/office/drawing/2014/main" id="{BA4EA894-39C1-4B42-8DB0-43D305AAD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3213101"/>
                        <a:ext cx="154146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96" name="Object 44">
            <a:extLst>
              <a:ext uri="{FF2B5EF4-FFF2-40B4-BE49-F238E27FC236}">
                <a16:creationId xmlns:a16="http://schemas.microsoft.com/office/drawing/2014/main" id="{69E6E0D3-0976-4B03-B43E-74CF5D1DB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6" y="3068638"/>
          <a:ext cx="24479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5800" imgH="457200" progId="Equation.DSMT4">
                  <p:embed/>
                </p:oleObj>
              </mc:Choice>
              <mc:Fallback>
                <p:oleObj name="Equation" r:id="rId14" imgW="685800" imgH="457200" progId="Equation.DSMT4">
                  <p:embed/>
                  <p:pic>
                    <p:nvPicPr>
                      <p:cNvPr id="586796" name="Object 44">
                        <a:extLst>
                          <a:ext uri="{FF2B5EF4-FFF2-40B4-BE49-F238E27FC236}">
                            <a16:creationId xmlns:a16="http://schemas.microsoft.com/office/drawing/2014/main" id="{69E6E0D3-0976-4B03-B43E-74CF5D1DB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3068638"/>
                        <a:ext cx="24479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98" name="Object 46">
            <a:extLst>
              <a:ext uri="{FF2B5EF4-FFF2-40B4-BE49-F238E27FC236}">
                <a16:creationId xmlns:a16="http://schemas.microsoft.com/office/drawing/2014/main" id="{012320A7-4F4F-4C45-A1E7-831B63A24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1196976"/>
          <a:ext cx="5445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586798" name="Object 46">
                        <a:extLst>
                          <a:ext uri="{FF2B5EF4-FFF2-40B4-BE49-F238E27FC236}">
                            <a16:creationId xmlns:a16="http://schemas.microsoft.com/office/drawing/2014/main" id="{012320A7-4F4F-4C45-A1E7-831B63A24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1196976"/>
                        <a:ext cx="5445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99" name="Object 47">
            <a:extLst>
              <a:ext uri="{FF2B5EF4-FFF2-40B4-BE49-F238E27FC236}">
                <a16:creationId xmlns:a16="http://schemas.microsoft.com/office/drawing/2014/main" id="{98C6C7B2-366D-43D3-AB63-3FBAD6357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1" y="3284539"/>
          <a:ext cx="5889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586799" name="Object 47">
                        <a:extLst>
                          <a:ext uri="{FF2B5EF4-FFF2-40B4-BE49-F238E27FC236}">
                            <a16:creationId xmlns:a16="http://schemas.microsoft.com/office/drawing/2014/main" id="{98C6C7B2-366D-43D3-AB63-3FBAD6357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1" y="3284539"/>
                        <a:ext cx="5889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800" name="Object 48">
            <a:extLst>
              <a:ext uri="{FF2B5EF4-FFF2-40B4-BE49-F238E27FC236}">
                <a16:creationId xmlns:a16="http://schemas.microsoft.com/office/drawing/2014/main" id="{2F3F8E8A-6C71-4732-ABB8-BAB45BBC8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908426"/>
          <a:ext cx="3625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15920" imgH="228600" progId="Equation.DSMT4">
                  <p:embed/>
                </p:oleObj>
              </mc:Choice>
              <mc:Fallback>
                <p:oleObj name="Equation" r:id="rId20" imgW="1015920" imgH="228600" progId="Equation.DSMT4">
                  <p:embed/>
                  <p:pic>
                    <p:nvPicPr>
                      <p:cNvPr id="586800" name="Object 48">
                        <a:extLst>
                          <a:ext uri="{FF2B5EF4-FFF2-40B4-BE49-F238E27FC236}">
                            <a16:creationId xmlns:a16="http://schemas.microsoft.com/office/drawing/2014/main" id="{2F3F8E8A-6C71-4732-ABB8-BAB45BBC8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908426"/>
                        <a:ext cx="36258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801" name="Object 49">
            <a:extLst>
              <a:ext uri="{FF2B5EF4-FFF2-40B4-BE49-F238E27FC236}">
                <a16:creationId xmlns:a16="http://schemas.microsoft.com/office/drawing/2014/main" id="{80AE8ED1-47F7-4F94-9F71-FEA4FB9FC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0214" y="4557714"/>
          <a:ext cx="1812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07960" imgH="228600" progId="Equation.DSMT4">
                  <p:embed/>
                </p:oleObj>
              </mc:Choice>
              <mc:Fallback>
                <p:oleObj name="Equation" r:id="rId22" imgW="507960" imgH="228600" progId="Equation.DSMT4">
                  <p:embed/>
                  <p:pic>
                    <p:nvPicPr>
                      <p:cNvPr id="586801" name="Object 49">
                        <a:extLst>
                          <a:ext uri="{FF2B5EF4-FFF2-40B4-BE49-F238E27FC236}">
                            <a16:creationId xmlns:a16="http://schemas.microsoft.com/office/drawing/2014/main" id="{80AE8ED1-47F7-4F94-9F71-FEA4FB9FC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4" y="4557714"/>
                        <a:ext cx="1812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802" name="Line 50">
            <a:extLst>
              <a:ext uri="{FF2B5EF4-FFF2-40B4-BE49-F238E27FC236}">
                <a16:creationId xmlns:a16="http://schemas.microsoft.com/office/drawing/2014/main" id="{1C9827F4-D38D-40C7-AE26-AE14C8A71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3" y="3068639"/>
            <a:ext cx="1439862" cy="1368425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6B7A430D-FF8E-4118-9058-670C323F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75E-D522-4E75-B638-FFCA9930827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84706" name="Text Box 2">
            <a:extLst>
              <a:ext uri="{FF2B5EF4-FFF2-40B4-BE49-F238E27FC236}">
                <a16:creationId xmlns:a16="http://schemas.microsoft.com/office/drawing/2014/main" id="{FACFA311-6259-4981-BB89-847537D9B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620713"/>
            <a:ext cx="3859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由折射球面物像公式推导反射球面物像公式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84707" name="Object 3">
            <a:extLst>
              <a:ext uri="{FF2B5EF4-FFF2-40B4-BE49-F238E27FC236}">
                <a16:creationId xmlns:a16="http://schemas.microsoft.com/office/drawing/2014/main" id="{36E7E075-AD16-4239-B429-036674B3A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98914"/>
          <a:ext cx="3810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6811" imgH="393529" progId="Equation.3">
                  <p:embed/>
                </p:oleObj>
              </mc:Choice>
              <mc:Fallback>
                <p:oleObj r:id="rId3" imgW="1586811" imgH="393529" progId="Equation.3">
                  <p:embed/>
                  <p:pic>
                    <p:nvPicPr>
                      <p:cNvPr id="584707" name="Object 3">
                        <a:extLst>
                          <a:ext uri="{FF2B5EF4-FFF2-40B4-BE49-F238E27FC236}">
                            <a16:creationId xmlns:a16="http://schemas.microsoft.com/office/drawing/2014/main" id="{36E7E075-AD16-4239-B429-036674B3A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98914"/>
                        <a:ext cx="3810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>
            <a:extLst>
              <a:ext uri="{FF2B5EF4-FFF2-40B4-BE49-F238E27FC236}">
                <a16:creationId xmlns:a16="http://schemas.microsoft.com/office/drawing/2014/main" id="{B83A4CC8-6CF9-4D08-9A9E-17B5C7CBC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933825"/>
          <a:ext cx="2209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75920" imgH="393529" progId="Equation.3">
                  <p:embed/>
                </p:oleObj>
              </mc:Choice>
              <mc:Fallback>
                <p:oleObj r:id="rId5" imgW="875920" imgH="393529" progId="Equation.3">
                  <p:embed/>
                  <p:pic>
                    <p:nvPicPr>
                      <p:cNvPr id="584708" name="Object 4">
                        <a:extLst>
                          <a:ext uri="{FF2B5EF4-FFF2-40B4-BE49-F238E27FC236}">
                            <a16:creationId xmlns:a16="http://schemas.microsoft.com/office/drawing/2014/main" id="{B83A4CC8-6CF9-4D08-9A9E-17B5C7CBC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33825"/>
                        <a:ext cx="22098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9" name="Object 5">
            <a:extLst>
              <a:ext uri="{FF2B5EF4-FFF2-40B4-BE49-F238E27FC236}">
                <a16:creationId xmlns:a16="http://schemas.microsoft.com/office/drawing/2014/main" id="{D32F4F50-4548-479A-AA70-F1C69224D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1" y="4870451"/>
          <a:ext cx="23923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584709" name="Object 5">
                        <a:extLst>
                          <a:ext uri="{FF2B5EF4-FFF2-40B4-BE49-F238E27FC236}">
                            <a16:creationId xmlns:a16="http://schemas.microsoft.com/office/drawing/2014/main" id="{D32F4F50-4548-479A-AA70-F1C69224D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1" y="4870451"/>
                        <a:ext cx="2392363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>
            <a:extLst>
              <a:ext uri="{FF2B5EF4-FFF2-40B4-BE49-F238E27FC236}">
                <a16:creationId xmlns:a16="http://schemas.microsoft.com/office/drawing/2014/main" id="{6206AF2A-6AB0-4230-8E7E-33A923FB1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4176713"/>
          <a:ext cx="7048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584710" name="Object 6">
                        <a:extLst>
                          <a:ext uri="{FF2B5EF4-FFF2-40B4-BE49-F238E27FC236}">
                            <a16:creationId xmlns:a16="http://schemas.microsoft.com/office/drawing/2014/main" id="{6206AF2A-6AB0-4230-8E7E-33A923FB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4176713"/>
                        <a:ext cx="7048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1" name="Object 7">
            <a:extLst>
              <a:ext uri="{FF2B5EF4-FFF2-40B4-BE49-F238E27FC236}">
                <a16:creationId xmlns:a16="http://schemas.microsoft.com/office/drawing/2014/main" id="{2048B96B-C8BE-4F88-B0D7-AA94C0962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5251451"/>
          <a:ext cx="7048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584711" name="Object 7">
                        <a:extLst>
                          <a:ext uri="{FF2B5EF4-FFF2-40B4-BE49-F238E27FC236}">
                            <a16:creationId xmlns:a16="http://schemas.microsoft.com/office/drawing/2014/main" id="{2048B96B-C8BE-4F88-B0D7-AA94C0962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251451"/>
                        <a:ext cx="7048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2" name="Text Box 8">
            <a:extLst>
              <a:ext uri="{FF2B5EF4-FFF2-40B4-BE49-F238E27FC236}">
                <a16:creationId xmlns:a16="http://schemas.microsoft.com/office/drawing/2014/main" id="{7158F422-6C1C-4BBE-9755-9638F6993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48431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反射镜的像方在球面左侧</a:t>
            </a:r>
          </a:p>
        </p:txBody>
      </p:sp>
      <p:sp>
        <p:nvSpPr>
          <p:cNvPr id="584713" name="Text Box 9">
            <a:extLst>
              <a:ext uri="{FF2B5EF4-FFF2-40B4-BE49-F238E27FC236}">
                <a16:creationId xmlns:a16="http://schemas.microsoft.com/office/drawing/2014/main" id="{E98EEF48-543A-4C46-B62B-8265E9354A1F}"/>
              </a:ext>
            </a:extLst>
          </p:cNvPr>
          <p:cNvSpPr txBox="1">
            <a:spLocks noChangeArrowheads="1"/>
          </p:cNvSpPr>
          <p:nvPr/>
        </p:nvSpPr>
        <p:spPr bwMode="auto">
          <a:xfrm rot="19911096">
            <a:off x="3281369" y="1588940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曲率半径</a:t>
            </a:r>
          </a:p>
        </p:txBody>
      </p:sp>
      <p:graphicFrame>
        <p:nvGraphicFramePr>
          <p:cNvPr id="584714" name="Object 10">
            <a:extLst>
              <a:ext uri="{FF2B5EF4-FFF2-40B4-BE49-F238E27FC236}">
                <a16:creationId xmlns:a16="http://schemas.microsoft.com/office/drawing/2014/main" id="{9A31F7AE-E944-4657-A34E-32C82831D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9050" y="936625"/>
          <a:ext cx="5651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640" imgH="177480" progId="Equation.DSMT4">
                  <p:embed/>
                </p:oleObj>
              </mc:Choice>
              <mc:Fallback>
                <p:oleObj name="Equation" r:id="rId12" imgW="215640" imgH="177480" progId="Equation.DSMT4">
                  <p:embed/>
                  <p:pic>
                    <p:nvPicPr>
                      <p:cNvPr id="584714" name="Object 10">
                        <a:extLst>
                          <a:ext uri="{FF2B5EF4-FFF2-40B4-BE49-F238E27FC236}">
                            <a16:creationId xmlns:a16="http://schemas.microsoft.com/office/drawing/2014/main" id="{9A31F7AE-E944-4657-A34E-32C82831D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936625"/>
                        <a:ext cx="5651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5" name="Line 11">
            <a:extLst>
              <a:ext uri="{FF2B5EF4-FFF2-40B4-BE49-F238E27FC236}">
                <a16:creationId xmlns:a16="http://schemas.microsoft.com/office/drawing/2014/main" id="{64AFA844-9A7F-4142-9EEB-643A1703BB0C}"/>
              </a:ext>
            </a:extLst>
          </p:cNvPr>
          <p:cNvSpPr>
            <a:spLocks noChangeShapeType="1"/>
          </p:cNvSpPr>
          <p:nvPr/>
        </p:nvSpPr>
        <p:spPr bwMode="auto">
          <a:xfrm rot="21180529" flipH="1">
            <a:off x="5160963" y="1141414"/>
            <a:ext cx="86360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16" name="Line 12">
            <a:extLst>
              <a:ext uri="{FF2B5EF4-FFF2-40B4-BE49-F238E27FC236}">
                <a16:creationId xmlns:a16="http://schemas.microsoft.com/office/drawing/2014/main" id="{8F809010-15E9-4B39-9ADF-184C0F7C3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2265363"/>
            <a:ext cx="42608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17" name="Arc 13">
            <a:extLst>
              <a:ext uri="{FF2B5EF4-FFF2-40B4-BE49-F238E27FC236}">
                <a16:creationId xmlns:a16="http://schemas.microsoft.com/office/drawing/2014/main" id="{9E6133CE-9DDB-469E-944B-82929CE1D940}"/>
              </a:ext>
            </a:extLst>
          </p:cNvPr>
          <p:cNvSpPr>
            <a:spLocks/>
          </p:cNvSpPr>
          <p:nvPr/>
        </p:nvSpPr>
        <p:spPr bwMode="auto">
          <a:xfrm rot="10825081" flipH="1">
            <a:off x="3448050" y="668338"/>
            <a:ext cx="2719388" cy="3179762"/>
          </a:xfrm>
          <a:custGeom>
            <a:avLst/>
            <a:gdLst>
              <a:gd name="G0" fmla="+- 0 0 0"/>
              <a:gd name="G1" fmla="+- 12707 0 0"/>
              <a:gd name="G2" fmla="+- 21600 0 0"/>
              <a:gd name="T0" fmla="*/ 17467 w 21600"/>
              <a:gd name="T1" fmla="*/ 0 h 25258"/>
              <a:gd name="T2" fmla="*/ 17579 w 21600"/>
              <a:gd name="T3" fmla="*/ 25258 h 25258"/>
              <a:gd name="T4" fmla="*/ 0 w 21600"/>
              <a:gd name="T5" fmla="*/ 12707 h 25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258" fill="none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07"/>
                  <a:pt x="20194" y="21595"/>
                  <a:pt x="17579" y="25258"/>
                </a:cubicBezTo>
              </a:path>
              <a:path w="21600" h="25258" stroke="0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07"/>
                  <a:pt x="20194" y="21595"/>
                  <a:pt x="17579" y="25258"/>
                </a:cubicBezTo>
                <a:lnTo>
                  <a:pt x="0" y="1270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4718" name="Object 14">
            <a:extLst>
              <a:ext uri="{FF2B5EF4-FFF2-40B4-BE49-F238E27FC236}">
                <a16:creationId xmlns:a16="http://schemas.microsoft.com/office/drawing/2014/main" id="{BE2E4612-69E6-4C36-BD2E-2C9C45BA4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176214"/>
          <a:ext cx="444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52280" progId="Equation.3">
                  <p:embed/>
                </p:oleObj>
              </mc:Choice>
              <mc:Fallback>
                <p:oleObj name="Equation" r:id="rId14" imgW="139680" imgH="152280" progId="Equation.3">
                  <p:embed/>
                  <p:pic>
                    <p:nvPicPr>
                      <p:cNvPr id="584718" name="Object 14">
                        <a:extLst>
                          <a:ext uri="{FF2B5EF4-FFF2-40B4-BE49-F238E27FC236}">
                            <a16:creationId xmlns:a16="http://schemas.microsoft.com/office/drawing/2014/main" id="{BE2E4612-69E6-4C36-BD2E-2C9C45BA4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76214"/>
                        <a:ext cx="4445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9" name="Object 15">
            <a:extLst>
              <a:ext uri="{FF2B5EF4-FFF2-40B4-BE49-F238E27FC236}">
                <a16:creationId xmlns:a16="http://schemas.microsoft.com/office/drawing/2014/main" id="{7D54874A-E3CA-4E82-8963-09B436C07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2265364"/>
          <a:ext cx="420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77480" progId="Equation.DSMT4">
                  <p:embed/>
                </p:oleObj>
              </mc:Choice>
              <mc:Fallback>
                <p:oleObj name="Equation" r:id="rId16" imgW="152280" imgH="177480" progId="Equation.DSMT4">
                  <p:embed/>
                  <p:pic>
                    <p:nvPicPr>
                      <p:cNvPr id="584719" name="Object 15">
                        <a:extLst>
                          <a:ext uri="{FF2B5EF4-FFF2-40B4-BE49-F238E27FC236}">
                            <a16:creationId xmlns:a16="http://schemas.microsoft.com/office/drawing/2014/main" id="{7D54874A-E3CA-4E82-8963-09B436C07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265364"/>
                        <a:ext cx="420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0" name="Object 16">
            <a:extLst>
              <a:ext uri="{FF2B5EF4-FFF2-40B4-BE49-F238E27FC236}">
                <a16:creationId xmlns:a16="http://schemas.microsoft.com/office/drawing/2014/main" id="{412F3B98-9CC9-4F3D-A88A-C644006CD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2265364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77480" progId="Equation.3">
                  <p:embed/>
                </p:oleObj>
              </mc:Choice>
              <mc:Fallback>
                <p:oleObj name="Equation" r:id="rId18" imgW="152280" imgH="177480" progId="Equation.3">
                  <p:embed/>
                  <p:pic>
                    <p:nvPicPr>
                      <p:cNvPr id="584720" name="Object 16">
                        <a:extLst>
                          <a:ext uri="{FF2B5EF4-FFF2-40B4-BE49-F238E27FC236}">
                            <a16:creationId xmlns:a16="http://schemas.microsoft.com/office/drawing/2014/main" id="{412F3B98-9CC9-4F3D-A88A-C644006CD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265364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1" name="Object 17">
            <a:extLst>
              <a:ext uri="{FF2B5EF4-FFF2-40B4-BE49-F238E27FC236}">
                <a16:creationId xmlns:a16="http://schemas.microsoft.com/office/drawing/2014/main" id="{4A9C94FA-5EBB-4FA4-B185-AB9666AE5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229076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164880" progId="Equation.3">
                  <p:embed/>
                </p:oleObj>
              </mc:Choice>
              <mc:Fallback>
                <p:oleObj name="Equation" r:id="rId20" imgW="164880" imgH="164880" progId="Equation.3">
                  <p:embed/>
                  <p:pic>
                    <p:nvPicPr>
                      <p:cNvPr id="584721" name="Object 17">
                        <a:extLst>
                          <a:ext uri="{FF2B5EF4-FFF2-40B4-BE49-F238E27FC236}">
                            <a16:creationId xmlns:a16="http://schemas.microsoft.com/office/drawing/2014/main" id="{4A9C94FA-5EBB-4FA4-B185-AB9666AE5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290763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2" name="Object 18">
            <a:extLst>
              <a:ext uri="{FF2B5EF4-FFF2-40B4-BE49-F238E27FC236}">
                <a16:creationId xmlns:a16="http://schemas.microsoft.com/office/drawing/2014/main" id="{C6A77AE1-FC9F-43E8-9824-70CB65071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26" y="1762125"/>
          <a:ext cx="468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164880" progId="Equation.3">
                  <p:embed/>
                </p:oleObj>
              </mc:Choice>
              <mc:Fallback>
                <p:oleObj name="Equation" r:id="rId22" imgW="190440" imgH="164880" progId="Equation.3">
                  <p:embed/>
                  <p:pic>
                    <p:nvPicPr>
                      <p:cNvPr id="584722" name="Object 18">
                        <a:extLst>
                          <a:ext uri="{FF2B5EF4-FFF2-40B4-BE49-F238E27FC236}">
                            <a16:creationId xmlns:a16="http://schemas.microsoft.com/office/drawing/2014/main" id="{C6A77AE1-FC9F-43E8-9824-70CB65071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6" y="1762125"/>
                        <a:ext cx="4683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3" name="Object 19">
            <a:extLst>
              <a:ext uri="{FF2B5EF4-FFF2-40B4-BE49-F238E27FC236}">
                <a16:creationId xmlns:a16="http://schemas.microsoft.com/office/drawing/2014/main" id="{14274122-A1BB-4242-90B6-527C58405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124460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3040" imgH="126720" progId="Equation.DSMT4">
                  <p:embed/>
                </p:oleObj>
              </mc:Choice>
              <mc:Fallback>
                <p:oleObj name="Equation" r:id="rId24" imgW="203040" imgH="126720" progId="Equation.DSMT4">
                  <p:embed/>
                  <p:pic>
                    <p:nvPicPr>
                      <p:cNvPr id="584723" name="Object 19">
                        <a:extLst>
                          <a:ext uri="{FF2B5EF4-FFF2-40B4-BE49-F238E27FC236}">
                            <a16:creationId xmlns:a16="http://schemas.microsoft.com/office/drawing/2014/main" id="{14274122-A1BB-4242-90B6-527C58405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244600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24" name="Line 20">
            <a:extLst>
              <a:ext uri="{FF2B5EF4-FFF2-40B4-BE49-F238E27FC236}">
                <a16:creationId xmlns:a16="http://schemas.microsoft.com/office/drawing/2014/main" id="{9B622337-1F4D-4C7E-AC21-C8665CBAC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6638" y="1112839"/>
            <a:ext cx="2303462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25" name="Line 21">
            <a:extLst>
              <a:ext uri="{FF2B5EF4-FFF2-40B4-BE49-F238E27FC236}">
                <a16:creationId xmlns:a16="http://schemas.microsoft.com/office/drawing/2014/main" id="{04E40BE2-1EA9-4041-B646-6791CE572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1" y="68103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26" name="Line 22">
            <a:extLst>
              <a:ext uri="{FF2B5EF4-FFF2-40B4-BE49-F238E27FC236}">
                <a16:creationId xmlns:a16="http://schemas.microsoft.com/office/drawing/2014/main" id="{49B1CE5A-ED50-481A-8F98-2511A1796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8969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27" name="Line 23">
            <a:extLst>
              <a:ext uri="{FF2B5EF4-FFF2-40B4-BE49-F238E27FC236}">
                <a16:creationId xmlns:a16="http://schemas.microsoft.com/office/drawing/2014/main" id="{1D800D48-454C-4A0B-A6AB-BC4BD7BF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11128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28" name="Line 24">
            <a:extLst>
              <a:ext uri="{FF2B5EF4-FFF2-40B4-BE49-F238E27FC236}">
                <a16:creationId xmlns:a16="http://schemas.microsoft.com/office/drawing/2014/main" id="{C1318634-4FF5-4058-822E-75A5DB3E8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6" y="132873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29" name="Line 25">
            <a:extLst>
              <a:ext uri="{FF2B5EF4-FFF2-40B4-BE49-F238E27FC236}">
                <a16:creationId xmlns:a16="http://schemas.microsoft.com/office/drawing/2014/main" id="{840E914D-FF49-4ED9-8763-092CC44FB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15446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0" name="Line 26">
            <a:extLst>
              <a:ext uri="{FF2B5EF4-FFF2-40B4-BE49-F238E27FC236}">
                <a16:creationId xmlns:a16="http://schemas.microsoft.com/office/drawing/2014/main" id="{0EDACE2F-979B-4973-AB3C-29FB85A37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8863" y="17605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1" name="Line 27">
            <a:extLst>
              <a:ext uri="{FF2B5EF4-FFF2-40B4-BE49-F238E27FC236}">
                <a16:creationId xmlns:a16="http://schemas.microsoft.com/office/drawing/2014/main" id="{4FAB6816-03BF-48A9-BDBC-AFA748707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1" y="197643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2" name="Line 28">
            <a:extLst>
              <a:ext uri="{FF2B5EF4-FFF2-40B4-BE49-F238E27FC236}">
                <a16:creationId xmlns:a16="http://schemas.microsoft.com/office/drawing/2014/main" id="{A84CD097-3B37-4558-9572-D5CA39030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1" y="219233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3" name="Line 29">
            <a:extLst>
              <a:ext uri="{FF2B5EF4-FFF2-40B4-BE49-F238E27FC236}">
                <a16:creationId xmlns:a16="http://schemas.microsoft.com/office/drawing/2014/main" id="{E4BCB551-2C79-4EA0-A693-346EFEB1A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4082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4" name="Line 30">
            <a:extLst>
              <a:ext uri="{FF2B5EF4-FFF2-40B4-BE49-F238E27FC236}">
                <a16:creationId xmlns:a16="http://schemas.microsoft.com/office/drawing/2014/main" id="{6AC8A379-0654-496D-A4B0-232E99575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1" y="262413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5" name="Line 31">
            <a:extLst>
              <a:ext uri="{FF2B5EF4-FFF2-40B4-BE49-F238E27FC236}">
                <a16:creationId xmlns:a16="http://schemas.microsoft.com/office/drawing/2014/main" id="{23203CFB-DCC1-4EB9-BCAC-57762624B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284003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6" name="Line 32">
            <a:extLst>
              <a:ext uri="{FF2B5EF4-FFF2-40B4-BE49-F238E27FC236}">
                <a16:creationId xmlns:a16="http://schemas.microsoft.com/office/drawing/2014/main" id="{A53E3C02-7AD4-4EBB-96A4-155267D4A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30559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7" name="Line 33">
            <a:extLst>
              <a:ext uri="{FF2B5EF4-FFF2-40B4-BE49-F238E27FC236}">
                <a16:creationId xmlns:a16="http://schemas.microsoft.com/office/drawing/2014/main" id="{6FCF8BFD-A51F-46B4-9A98-442949FC3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32718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8" name="Line 34">
            <a:extLst>
              <a:ext uri="{FF2B5EF4-FFF2-40B4-BE49-F238E27FC236}">
                <a16:creationId xmlns:a16="http://schemas.microsoft.com/office/drawing/2014/main" id="{2D109D8F-2E4C-4DA2-ABDB-89523F93F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3" y="34877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39" name="Line 35">
            <a:extLst>
              <a:ext uri="{FF2B5EF4-FFF2-40B4-BE49-F238E27FC236}">
                <a16:creationId xmlns:a16="http://schemas.microsoft.com/office/drawing/2014/main" id="{604ACD36-82C8-4AD6-85C8-0B1CAE961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7036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0" name="Line 36">
            <a:extLst>
              <a:ext uri="{FF2B5EF4-FFF2-40B4-BE49-F238E27FC236}">
                <a16:creationId xmlns:a16="http://schemas.microsoft.com/office/drawing/2014/main" id="{5AEB5393-ACD5-4173-B4AE-ED50748B4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6" y="386238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1" name="Line 37">
            <a:extLst>
              <a:ext uri="{FF2B5EF4-FFF2-40B4-BE49-F238E27FC236}">
                <a16:creationId xmlns:a16="http://schemas.microsoft.com/office/drawing/2014/main" id="{6CA7CB31-3D6A-4B4E-80D2-2A53EA9A4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2193926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2" name="Line 38">
            <a:extLst>
              <a:ext uri="{FF2B5EF4-FFF2-40B4-BE49-F238E27FC236}">
                <a16:creationId xmlns:a16="http://schemas.microsoft.com/office/drawing/2014/main" id="{E857D856-D28E-4151-9341-03E92456E5DB}"/>
              </a:ext>
            </a:extLst>
          </p:cNvPr>
          <p:cNvSpPr>
            <a:spLocks noChangeShapeType="1"/>
          </p:cNvSpPr>
          <p:nvPr/>
        </p:nvSpPr>
        <p:spPr bwMode="auto">
          <a:xfrm rot="1106097">
            <a:off x="3568700" y="712788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3" name="Line 39">
            <a:extLst>
              <a:ext uri="{FF2B5EF4-FFF2-40B4-BE49-F238E27FC236}">
                <a16:creationId xmlns:a16="http://schemas.microsoft.com/office/drawing/2014/main" id="{6A2E1E29-413F-4823-AE62-743531334088}"/>
              </a:ext>
            </a:extLst>
          </p:cNvPr>
          <p:cNvSpPr>
            <a:spLocks noChangeShapeType="1"/>
          </p:cNvSpPr>
          <p:nvPr/>
        </p:nvSpPr>
        <p:spPr bwMode="auto">
          <a:xfrm rot="1106097">
            <a:off x="4368801" y="8255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4" name="Line 40">
            <a:extLst>
              <a:ext uri="{FF2B5EF4-FFF2-40B4-BE49-F238E27FC236}">
                <a16:creationId xmlns:a16="http://schemas.microsoft.com/office/drawing/2014/main" id="{84E48F1E-B63D-4F04-B383-5CAB3020620C}"/>
              </a:ext>
            </a:extLst>
          </p:cNvPr>
          <p:cNvSpPr>
            <a:spLocks noChangeShapeType="1"/>
          </p:cNvSpPr>
          <p:nvPr/>
        </p:nvSpPr>
        <p:spPr bwMode="auto">
          <a:xfrm rot="21180529" flipH="1">
            <a:off x="5087938" y="1905001"/>
            <a:ext cx="5762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5" name="Arc 41">
            <a:extLst>
              <a:ext uri="{FF2B5EF4-FFF2-40B4-BE49-F238E27FC236}">
                <a16:creationId xmlns:a16="http://schemas.microsoft.com/office/drawing/2014/main" id="{288B4956-E9E0-4FE9-871A-16ABB299C83C}"/>
              </a:ext>
            </a:extLst>
          </p:cNvPr>
          <p:cNvSpPr>
            <a:spLocks/>
          </p:cNvSpPr>
          <p:nvPr/>
        </p:nvSpPr>
        <p:spPr bwMode="auto">
          <a:xfrm>
            <a:off x="5030788" y="967563"/>
            <a:ext cx="181822" cy="371513"/>
          </a:xfrm>
          <a:custGeom>
            <a:avLst/>
            <a:gdLst>
              <a:gd name="G0" fmla="+- 21600 0 0"/>
              <a:gd name="G1" fmla="+- 5715 0 0"/>
              <a:gd name="G2" fmla="+- 21600 0 0"/>
              <a:gd name="T0" fmla="*/ 2368 w 21600"/>
              <a:gd name="T1" fmla="*/ 15548 h 15548"/>
              <a:gd name="T2" fmla="*/ 770 w 21600"/>
              <a:gd name="T3" fmla="*/ 0 h 15548"/>
              <a:gd name="T4" fmla="*/ 21600 w 21600"/>
              <a:gd name="T5" fmla="*/ 5715 h 1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548" fill="none" extrusionOk="0">
                <a:moveTo>
                  <a:pt x="2367" y="15548"/>
                </a:moveTo>
                <a:cubicBezTo>
                  <a:pt x="811" y="12503"/>
                  <a:pt x="0" y="9133"/>
                  <a:pt x="0" y="5715"/>
                </a:cubicBezTo>
                <a:cubicBezTo>
                  <a:pt x="0" y="3784"/>
                  <a:pt x="258" y="1861"/>
                  <a:pt x="769" y="-1"/>
                </a:cubicBezTo>
              </a:path>
              <a:path w="21600" h="15548" stroke="0" extrusionOk="0">
                <a:moveTo>
                  <a:pt x="2367" y="15548"/>
                </a:moveTo>
                <a:cubicBezTo>
                  <a:pt x="811" y="12503"/>
                  <a:pt x="0" y="9133"/>
                  <a:pt x="0" y="5715"/>
                </a:cubicBezTo>
                <a:cubicBezTo>
                  <a:pt x="0" y="3784"/>
                  <a:pt x="258" y="1861"/>
                  <a:pt x="769" y="-1"/>
                </a:cubicBezTo>
                <a:lnTo>
                  <a:pt x="21600" y="57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6" name="Arc 42">
            <a:extLst>
              <a:ext uri="{FF2B5EF4-FFF2-40B4-BE49-F238E27FC236}">
                <a16:creationId xmlns:a16="http://schemas.microsoft.com/office/drawing/2014/main" id="{B7F3C1F2-8848-4828-BAB1-237FB1282FB4}"/>
              </a:ext>
            </a:extLst>
          </p:cNvPr>
          <p:cNvSpPr>
            <a:spLocks/>
          </p:cNvSpPr>
          <p:nvPr/>
        </p:nvSpPr>
        <p:spPr bwMode="auto">
          <a:xfrm rot="19377045" flipV="1">
            <a:off x="5697114" y="1181876"/>
            <a:ext cx="181822" cy="371513"/>
          </a:xfrm>
          <a:custGeom>
            <a:avLst/>
            <a:gdLst>
              <a:gd name="G0" fmla="+- 21600 0 0"/>
              <a:gd name="G1" fmla="+- 7845 0 0"/>
              <a:gd name="G2" fmla="+- 21600 0 0"/>
              <a:gd name="T0" fmla="*/ 421 w 21600"/>
              <a:gd name="T1" fmla="*/ 12089 h 12089"/>
              <a:gd name="T2" fmla="*/ 1475 w 21600"/>
              <a:gd name="T3" fmla="*/ 0 h 12089"/>
              <a:gd name="T4" fmla="*/ 21600 w 21600"/>
              <a:gd name="T5" fmla="*/ 7845 h 1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089" fill="none" extrusionOk="0">
                <a:moveTo>
                  <a:pt x="421" y="12088"/>
                </a:moveTo>
                <a:cubicBezTo>
                  <a:pt x="141" y="10691"/>
                  <a:pt x="0" y="9270"/>
                  <a:pt x="0" y="7845"/>
                </a:cubicBezTo>
                <a:cubicBezTo>
                  <a:pt x="0" y="5161"/>
                  <a:pt x="500" y="2500"/>
                  <a:pt x="1474" y="-1"/>
                </a:cubicBezTo>
              </a:path>
              <a:path w="21600" h="12089" stroke="0" extrusionOk="0">
                <a:moveTo>
                  <a:pt x="421" y="12088"/>
                </a:moveTo>
                <a:cubicBezTo>
                  <a:pt x="141" y="10691"/>
                  <a:pt x="0" y="9270"/>
                  <a:pt x="0" y="7845"/>
                </a:cubicBezTo>
                <a:cubicBezTo>
                  <a:pt x="0" y="5161"/>
                  <a:pt x="500" y="2500"/>
                  <a:pt x="1474" y="-1"/>
                </a:cubicBezTo>
                <a:lnTo>
                  <a:pt x="21600" y="784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4747" name="Object 43">
            <a:extLst>
              <a:ext uri="{FF2B5EF4-FFF2-40B4-BE49-F238E27FC236}">
                <a16:creationId xmlns:a16="http://schemas.microsoft.com/office/drawing/2014/main" id="{93BDDB3A-1BD4-4BF5-84D2-CE633F13F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184275"/>
          <a:ext cx="231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164880" progId="Equation.DSMT4">
                  <p:embed/>
                </p:oleObj>
              </mc:Choice>
              <mc:Fallback>
                <p:oleObj name="Equation" r:id="rId26" imgW="88560" imgH="164880" progId="Equation.DSMT4">
                  <p:embed/>
                  <p:pic>
                    <p:nvPicPr>
                      <p:cNvPr id="584747" name="Object 43">
                        <a:extLst>
                          <a:ext uri="{FF2B5EF4-FFF2-40B4-BE49-F238E27FC236}">
                            <a16:creationId xmlns:a16="http://schemas.microsoft.com/office/drawing/2014/main" id="{93BDDB3A-1BD4-4BF5-84D2-CE633F13F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184275"/>
                        <a:ext cx="231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48" name="Oval 44">
            <a:extLst>
              <a:ext uri="{FF2B5EF4-FFF2-40B4-BE49-F238E27FC236}">
                <a16:creationId xmlns:a16="http://schemas.microsoft.com/office/drawing/2014/main" id="{B6753C58-3ADB-4ADA-A691-E04D14D2123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830763" y="2004154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49" name="Oval 45">
            <a:extLst>
              <a:ext uri="{FF2B5EF4-FFF2-40B4-BE49-F238E27FC236}">
                <a16:creationId xmlns:a16="http://schemas.microsoft.com/office/drawing/2014/main" id="{9A4D7B57-AEAE-42CB-82B9-462844E8C5F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548063" y="2004154"/>
            <a:ext cx="69850" cy="52241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50" name="Text Box 46">
            <a:extLst>
              <a:ext uri="{FF2B5EF4-FFF2-40B4-BE49-F238E27FC236}">
                <a16:creationId xmlns:a16="http://schemas.microsoft.com/office/drawing/2014/main" id="{7F1B6A05-F462-483F-9C62-0E3EC2159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340100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凹面镜</a:t>
            </a:r>
          </a:p>
        </p:txBody>
      </p:sp>
      <p:sp>
        <p:nvSpPr>
          <p:cNvPr id="584751" name="Text Box 47">
            <a:extLst>
              <a:ext uri="{FF2B5EF4-FFF2-40B4-BE49-F238E27FC236}">
                <a16:creationId xmlns:a16="http://schemas.microsoft.com/office/drawing/2014/main" id="{1E6ED19C-08E7-4BC2-8B1A-0548AAC3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2311400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焦点</a:t>
            </a:r>
          </a:p>
        </p:txBody>
      </p:sp>
      <p:sp>
        <p:nvSpPr>
          <p:cNvPr id="584752" name="Text Box 48">
            <a:extLst>
              <a:ext uri="{FF2B5EF4-FFF2-40B4-BE49-F238E27FC236}">
                <a16:creationId xmlns:a16="http://schemas.microsoft.com/office/drawing/2014/main" id="{1F85601D-823F-42DE-B4BC-3D786D0D4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311400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球心</a:t>
            </a:r>
          </a:p>
        </p:txBody>
      </p:sp>
      <p:sp>
        <p:nvSpPr>
          <p:cNvPr id="584753" name="Text Box 49">
            <a:extLst>
              <a:ext uri="{FF2B5EF4-FFF2-40B4-BE49-F238E27FC236}">
                <a16:creationId xmlns:a16="http://schemas.microsoft.com/office/drawing/2014/main" id="{697C98FB-3B9B-445A-B2BD-26298028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833563"/>
            <a:ext cx="79731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物方</a:t>
            </a:r>
          </a:p>
          <a:p>
            <a:r>
              <a:rPr lang="zh-CN" altLang="en-US" sz="2400"/>
              <a:t>像方</a:t>
            </a:r>
          </a:p>
        </p:txBody>
      </p:sp>
      <p:graphicFrame>
        <p:nvGraphicFramePr>
          <p:cNvPr id="584754" name="Object 50">
            <a:extLst>
              <a:ext uri="{FF2B5EF4-FFF2-40B4-BE49-F238E27FC236}">
                <a16:creationId xmlns:a16="http://schemas.microsoft.com/office/drawing/2014/main" id="{FD6CCE95-46C6-4704-976E-BF01170B5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1" y="2133600"/>
          <a:ext cx="30019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27000" imgH="393480" progId="Equation.DSMT4">
                  <p:embed/>
                </p:oleObj>
              </mc:Choice>
              <mc:Fallback>
                <p:oleObj name="Equation" r:id="rId28" imgW="927000" imgH="393480" progId="Equation.DSMT4">
                  <p:embed/>
                  <p:pic>
                    <p:nvPicPr>
                      <p:cNvPr id="584754" name="Object 50">
                        <a:extLst>
                          <a:ext uri="{FF2B5EF4-FFF2-40B4-BE49-F238E27FC236}">
                            <a16:creationId xmlns:a16="http://schemas.microsoft.com/office/drawing/2014/main" id="{FD6CCE95-46C6-4704-976E-BF01170B5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1" y="2133600"/>
                        <a:ext cx="3001963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55" name="Object 51">
            <a:extLst>
              <a:ext uri="{FF2B5EF4-FFF2-40B4-BE49-F238E27FC236}">
                <a16:creationId xmlns:a16="http://schemas.microsoft.com/office/drawing/2014/main" id="{78C1688E-0D07-4093-A335-889BB7972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1" y="4870451"/>
          <a:ext cx="24733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74360" imgH="393480" progId="Equation.DSMT4">
                  <p:embed/>
                </p:oleObj>
              </mc:Choice>
              <mc:Fallback>
                <p:oleObj name="Equation" r:id="rId30" imgW="774360" imgH="393480" progId="Equation.DSMT4">
                  <p:embed/>
                  <p:pic>
                    <p:nvPicPr>
                      <p:cNvPr id="584755" name="Object 51">
                        <a:extLst>
                          <a:ext uri="{FF2B5EF4-FFF2-40B4-BE49-F238E27FC236}">
                            <a16:creationId xmlns:a16="http://schemas.microsoft.com/office/drawing/2014/main" id="{78C1688E-0D07-4093-A335-889BB7972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4870451"/>
                        <a:ext cx="2473325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B7307423-754A-4EAB-B9FF-AE2BB10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EEFF-9FCF-48B7-99D6-394D52FB3B2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87778" name="Line 2">
            <a:extLst>
              <a:ext uri="{FF2B5EF4-FFF2-40B4-BE49-F238E27FC236}">
                <a16:creationId xmlns:a16="http://schemas.microsoft.com/office/drawing/2014/main" id="{2D299F49-72B3-481F-95BE-F41EE84DFC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67664" y="2924175"/>
            <a:ext cx="1081087" cy="6492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7779" name="Object 3">
            <a:extLst>
              <a:ext uri="{FF2B5EF4-FFF2-40B4-BE49-F238E27FC236}">
                <a16:creationId xmlns:a16="http://schemas.microsoft.com/office/drawing/2014/main" id="{55AB6A52-B25B-4797-8996-6DCE17FB4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76251"/>
          <a:ext cx="25146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058" imgH="393529" progId="Equation.3">
                  <p:embed/>
                </p:oleObj>
              </mc:Choice>
              <mc:Fallback>
                <p:oleObj r:id="rId2" imgW="787058" imgH="393529" progId="Equation.3">
                  <p:embed/>
                  <p:pic>
                    <p:nvPicPr>
                      <p:cNvPr id="587779" name="Object 3">
                        <a:extLst>
                          <a:ext uri="{FF2B5EF4-FFF2-40B4-BE49-F238E27FC236}">
                            <a16:creationId xmlns:a16="http://schemas.microsoft.com/office/drawing/2014/main" id="{55AB6A52-B25B-4797-8996-6DCE17FB4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76251"/>
                        <a:ext cx="251460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0" name="Arc 4">
            <a:extLst>
              <a:ext uri="{FF2B5EF4-FFF2-40B4-BE49-F238E27FC236}">
                <a16:creationId xmlns:a16="http://schemas.microsoft.com/office/drawing/2014/main" id="{7FD3BA06-22F8-46BF-9ECC-1FADB0F2510B}"/>
              </a:ext>
            </a:extLst>
          </p:cNvPr>
          <p:cNvSpPr>
            <a:spLocks/>
          </p:cNvSpPr>
          <p:nvPr/>
        </p:nvSpPr>
        <p:spPr bwMode="auto">
          <a:xfrm>
            <a:off x="2998788" y="2565400"/>
            <a:ext cx="1681162" cy="1981200"/>
          </a:xfrm>
          <a:custGeom>
            <a:avLst/>
            <a:gdLst>
              <a:gd name="G0" fmla="+- 0 0 0"/>
              <a:gd name="G1" fmla="+- 12569 0 0"/>
              <a:gd name="G2" fmla="+- 21600 0 0"/>
              <a:gd name="T0" fmla="*/ 17566 w 21600"/>
              <a:gd name="T1" fmla="*/ 0 h 25448"/>
              <a:gd name="T2" fmla="*/ 17340 w 21600"/>
              <a:gd name="T3" fmla="*/ 25448 h 25448"/>
              <a:gd name="T4" fmla="*/ 0 w 21600"/>
              <a:gd name="T5" fmla="*/ 12569 h 25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48" fill="none" extrusionOk="0">
                <a:moveTo>
                  <a:pt x="17566" y="-1"/>
                </a:moveTo>
                <a:cubicBezTo>
                  <a:pt x="20189" y="3665"/>
                  <a:pt x="21600" y="8060"/>
                  <a:pt x="21600" y="12569"/>
                </a:cubicBezTo>
                <a:cubicBezTo>
                  <a:pt x="21600" y="17208"/>
                  <a:pt x="20106" y="21723"/>
                  <a:pt x="17340" y="25448"/>
                </a:cubicBezTo>
              </a:path>
              <a:path w="21600" h="25448" stroke="0" extrusionOk="0">
                <a:moveTo>
                  <a:pt x="17566" y="-1"/>
                </a:moveTo>
                <a:cubicBezTo>
                  <a:pt x="20189" y="3665"/>
                  <a:pt x="21600" y="8060"/>
                  <a:pt x="21600" y="12569"/>
                </a:cubicBezTo>
                <a:cubicBezTo>
                  <a:pt x="21600" y="17208"/>
                  <a:pt x="20106" y="21723"/>
                  <a:pt x="17340" y="25448"/>
                </a:cubicBezTo>
                <a:lnTo>
                  <a:pt x="0" y="1256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1" name="Line 5">
            <a:extLst>
              <a:ext uri="{FF2B5EF4-FFF2-40B4-BE49-F238E27FC236}">
                <a16:creationId xmlns:a16="http://schemas.microsoft.com/office/drawing/2014/main" id="{79A9E754-0494-41C8-8E72-775F047B4C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35734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82" name="Arc 6">
            <a:extLst>
              <a:ext uri="{FF2B5EF4-FFF2-40B4-BE49-F238E27FC236}">
                <a16:creationId xmlns:a16="http://schemas.microsoft.com/office/drawing/2014/main" id="{B3D01600-FA37-4987-9209-850DCF686C96}"/>
              </a:ext>
            </a:extLst>
          </p:cNvPr>
          <p:cNvSpPr>
            <a:spLocks/>
          </p:cNvSpPr>
          <p:nvPr/>
        </p:nvSpPr>
        <p:spPr bwMode="auto">
          <a:xfrm flipH="1">
            <a:off x="7870826" y="2565400"/>
            <a:ext cx="1681163" cy="1981200"/>
          </a:xfrm>
          <a:custGeom>
            <a:avLst/>
            <a:gdLst>
              <a:gd name="G0" fmla="+- 0 0 0"/>
              <a:gd name="G1" fmla="+- 12569 0 0"/>
              <a:gd name="G2" fmla="+- 21600 0 0"/>
              <a:gd name="T0" fmla="*/ 17566 w 21600"/>
              <a:gd name="T1" fmla="*/ 0 h 25448"/>
              <a:gd name="T2" fmla="*/ 17340 w 21600"/>
              <a:gd name="T3" fmla="*/ 25448 h 25448"/>
              <a:gd name="T4" fmla="*/ 0 w 21600"/>
              <a:gd name="T5" fmla="*/ 12569 h 25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48" fill="none" extrusionOk="0">
                <a:moveTo>
                  <a:pt x="17566" y="-1"/>
                </a:moveTo>
                <a:cubicBezTo>
                  <a:pt x="20189" y="3665"/>
                  <a:pt x="21600" y="8060"/>
                  <a:pt x="21600" y="12569"/>
                </a:cubicBezTo>
                <a:cubicBezTo>
                  <a:pt x="21600" y="17208"/>
                  <a:pt x="20106" y="21723"/>
                  <a:pt x="17340" y="25448"/>
                </a:cubicBezTo>
              </a:path>
              <a:path w="21600" h="25448" stroke="0" extrusionOk="0">
                <a:moveTo>
                  <a:pt x="17566" y="-1"/>
                </a:moveTo>
                <a:cubicBezTo>
                  <a:pt x="20189" y="3665"/>
                  <a:pt x="21600" y="8060"/>
                  <a:pt x="21600" y="12569"/>
                </a:cubicBezTo>
                <a:cubicBezTo>
                  <a:pt x="21600" y="17208"/>
                  <a:pt x="20106" y="21723"/>
                  <a:pt x="17340" y="25448"/>
                </a:cubicBezTo>
                <a:lnTo>
                  <a:pt x="0" y="1256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3" name="Line 7">
            <a:extLst>
              <a:ext uri="{FF2B5EF4-FFF2-40B4-BE49-F238E27FC236}">
                <a16:creationId xmlns:a16="http://schemas.microsoft.com/office/drawing/2014/main" id="{4E4CB295-CF17-4BFA-B9F6-F367AFAF3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0" y="3573463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84" name="Oval 8">
            <a:extLst>
              <a:ext uri="{FF2B5EF4-FFF2-40B4-BE49-F238E27FC236}">
                <a16:creationId xmlns:a16="http://schemas.microsoft.com/office/drawing/2014/main" id="{92D12F36-BB6D-42CA-90B8-994B325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53060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5" name="Oval 9">
            <a:extLst>
              <a:ext uri="{FF2B5EF4-FFF2-40B4-BE49-F238E27FC236}">
                <a16:creationId xmlns:a16="http://schemas.microsoft.com/office/drawing/2014/main" id="{ED22C164-4574-4A2D-9FC9-4A328055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464" y="3529014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7786" name="Object 10">
            <a:extLst>
              <a:ext uri="{FF2B5EF4-FFF2-40B4-BE49-F238E27FC236}">
                <a16:creationId xmlns:a16="http://schemas.microsoft.com/office/drawing/2014/main" id="{C94203AC-211A-4C6F-AA4B-00DED5135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589" y="476251"/>
          <a:ext cx="25542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393480" progId="Equation.DSMT4">
                  <p:embed/>
                </p:oleObj>
              </mc:Choice>
              <mc:Fallback>
                <p:oleObj name="Equation" r:id="rId4" imgW="799920" imgH="393480" progId="Equation.DSMT4">
                  <p:embed/>
                  <p:pic>
                    <p:nvPicPr>
                      <p:cNvPr id="587786" name="Object 10">
                        <a:extLst>
                          <a:ext uri="{FF2B5EF4-FFF2-40B4-BE49-F238E27FC236}">
                            <a16:creationId xmlns:a16="http://schemas.microsoft.com/office/drawing/2014/main" id="{C94203AC-211A-4C6F-AA4B-00DED5135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9" y="476251"/>
                        <a:ext cx="2554287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7" name="Line 11">
            <a:extLst>
              <a:ext uri="{FF2B5EF4-FFF2-40B4-BE49-F238E27FC236}">
                <a16:creationId xmlns:a16="http://schemas.microsoft.com/office/drawing/2014/main" id="{0649BA57-EFEE-4EA7-B8E9-11F172B8B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8527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88" name="Line 12">
            <a:extLst>
              <a:ext uri="{FF2B5EF4-FFF2-40B4-BE49-F238E27FC236}">
                <a16:creationId xmlns:a16="http://schemas.microsoft.com/office/drawing/2014/main" id="{A3FACFC7-CCC2-4A98-B9C2-45265B989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088" y="2852739"/>
            <a:ext cx="21590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89" name="Line 13">
            <a:extLst>
              <a:ext uri="{FF2B5EF4-FFF2-40B4-BE49-F238E27FC236}">
                <a16:creationId xmlns:a16="http://schemas.microsoft.com/office/drawing/2014/main" id="{52BF660E-86EA-49D1-903B-F1992AC23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0" name="Line 14">
            <a:extLst>
              <a:ext uri="{FF2B5EF4-FFF2-40B4-BE49-F238E27FC236}">
                <a16:creationId xmlns:a16="http://schemas.microsoft.com/office/drawing/2014/main" id="{8600D7EF-A960-4B33-B90B-434B5C996E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0825" y="2060575"/>
            <a:ext cx="13668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1" name="Line 15">
            <a:extLst>
              <a:ext uri="{FF2B5EF4-FFF2-40B4-BE49-F238E27FC236}">
                <a16:creationId xmlns:a16="http://schemas.microsoft.com/office/drawing/2014/main" id="{4454B67F-81A8-416B-BF57-89182697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28527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2" name="Line 16">
            <a:extLst>
              <a:ext uri="{FF2B5EF4-FFF2-40B4-BE49-F238E27FC236}">
                <a16:creationId xmlns:a16="http://schemas.microsoft.com/office/drawing/2014/main" id="{AAE030BE-3DB0-49EA-A627-233261F00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9241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3" name="Line 17">
            <a:extLst>
              <a:ext uri="{FF2B5EF4-FFF2-40B4-BE49-F238E27FC236}">
                <a16:creationId xmlns:a16="http://schemas.microsoft.com/office/drawing/2014/main" id="{A2662732-22D3-4A33-B073-9F4F48680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3213101"/>
            <a:ext cx="20891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4" name="Line 18">
            <a:extLst>
              <a:ext uri="{FF2B5EF4-FFF2-40B4-BE49-F238E27FC236}">
                <a16:creationId xmlns:a16="http://schemas.microsoft.com/office/drawing/2014/main" id="{ABE9B865-C142-4B2C-860B-D4F9BBD49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8063" y="40052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5" name="Line 19">
            <a:extLst>
              <a:ext uri="{FF2B5EF4-FFF2-40B4-BE49-F238E27FC236}">
                <a16:creationId xmlns:a16="http://schemas.microsoft.com/office/drawing/2014/main" id="{0E56727E-5125-4364-8A17-F95489D80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3213101"/>
            <a:ext cx="15128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6" name="Line 20">
            <a:extLst>
              <a:ext uri="{FF2B5EF4-FFF2-40B4-BE49-F238E27FC236}">
                <a16:creationId xmlns:a16="http://schemas.microsoft.com/office/drawing/2014/main" id="{5924E80A-7F97-4ECA-A6AD-686463DF18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8789" y="40052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7" name="Line 21">
            <a:extLst>
              <a:ext uri="{FF2B5EF4-FFF2-40B4-BE49-F238E27FC236}">
                <a16:creationId xmlns:a16="http://schemas.microsoft.com/office/drawing/2014/main" id="{81E3413E-8205-4D74-807B-B87BF70C6A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96225" y="3357564"/>
            <a:ext cx="1512888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8" name="Line 22">
            <a:extLst>
              <a:ext uri="{FF2B5EF4-FFF2-40B4-BE49-F238E27FC236}">
                <a16:creationId xmlns:a16="http://schemas.microsoft.com/office/drawing/2014/main" id="{B8069287-56D2-45F2-B1CA-B04E112F0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2924175"/>
            <a:ext cx="20161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799" name="Line 23">
            <a:extLst>
              <a:ext uri="{FF2B5EF4-FFF2-40B4-BE49-F238E27FC236}">
                <a16:creationId xmlns:a16="http://schemas.microsoft.com/office/drawing/2014/main" id="{1BA94B32-0EFA-45F2-9FAC-DBDDBD041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4563" y="3357563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7800" name="Line 24">
            <a:extLst>
              <a:ext uri="{FF2B5EF4-FFF2-40B4-BE49-F238E27FC236}">
                <a16:creationId xmlns:a16="http://schemas.microsoft.com/office/drawing/2014/main" id="{BF8018DF-31F8-4AC9-8F48-321E038FC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2924176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7801" name="Object 25">
            <a:extLst>
              <a:ext uri="{FF2B5EF4-FFF2-40B4-BE49-F238E27FC236}">
                <a16:creationId xmlns:a16="http://schemas.microsoft.com/office/drawing/2014/main" id="{E125A4A0-BBC6-4048-8CB4-35D2EBA3F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1" y="3573463"/>
          <a:ext cx="4429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587801" name="Object 25">
                        <a:extLst>
                          <a:ext uri="{FF2B5EF4-FFF2-40B4-BE49-F238E27FC236}">
                            <a16:creationId xmlns:a16="http://schemas.microsoft.com/office/drawing/2014/main" id="{E125A4A0-BBC6-4048-8CB4-35D2EBA3F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1" y="3573463"/>
                        <a:ext cx="4429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2" name="Object 26">
            <a:extLst>
              <a:ext uri="{FF2B5EF4-FFF2-40B4-BE49-F238E27FC236}">
                <a16:creationId xmlns:a16="http://schemas.microsoft.com/office/drawing/2014/main" id="{198572D3-1F38-45C4-B1F2-3F4B1D042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76" y="3068638"/>
          <a:ext cx="5111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587802" name="Object 26">
                        <a:extLst>
                          <a:ext uri="{FF2B5EF4-FFF2-40B4-BE49-F238E27FC236}">
                            <a16:creationId xmlns:a16="http://schemas.microsoft.com/office/drawing/2014/main" id="{198572D3-1F38-45C4-B1F2-3F4B1D042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6" y="3068638"/>
                        <a:ext cx="5111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3" name="Object 27">
            <a:extLst>
              <a:ext uri="{FF2B5EF4-FFF2-40B4-BE49-F238E27FC236}">
                <a16:creationId xmlns:a16="http://schemas.microsoft.com/office/drawing/2014/main" id="{9A51A859-9587-41A0-8507-287E3CE73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3573463"/>
          <a:ext cx="4429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587803" name="Object 27">
                        <a:extLst>
                          <a:ext uri="{FF2B5EF4-FFF2-40B4-BE49-F238E27FC236}">
                            <a16:creationId xmlns:a16="http://schemas.microsoft.com/office/drawing/2014/main" id="{9A51A859-9587-41A0-8507-287E3CE73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573463"/>
                        <a:ext cx="4429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4" name="Object 28">
            <a:extLst>
              <a:ext uri="{FF2B5EF4-FFF2-40B4-BE49-F238E27FC236}">
                <a16:creationId xmlns:a16="http://schemas.microsoft.com/office/drawing/2014/main" id="{262759A6-BD7A-475E-A4FA-A2E8D9723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7864" y="3068638"/>
          <a:ext cx="5111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440" imgH="164880" progId="Equation.DSMT4">
                  <p:embed/>
                </p:oleObj>
              </mc:Choice>
              <mc:Fallback>
                <p:oleObj name="Equation" r:id="rId11" imgW="190440" imgH="164880" progId="Equation.DSMT4">
                  <p:embed/>
                  <p:pic>
                    <p:nvPicPr>
                      <p:cNvPr id="587804" name="Object 28">
                        <a:extLst>
                          <a:ext uri="{FF2B5EF4-FFF2-40B4-BE49-F238E27FC236}">
                            <a16:creationId xmlns:a16="http://schemas.microsoft.com/office/drawing/2014/main" id="{262759A6-BD7A-475E-A4FA-A2E8D9723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4" y="3068638"/>
                        <a:ext cx="5111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5" name="Object 29">
            <a:extLst>
              <a:ext uri="{FF2B5EF4-FFF2-40B4-BE49-F238E27FC236}">
                <a16:creationId xmlns:a16="http://schemas.microsoft.com/office/drawing/2014/main" id="{505DC250-4DE3-4CAD-98E6-8A6426ABF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4" y="4868863"/>
          <a:ext cx="21494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72840" imgH="203040" progId="Equation.DSMT4">
                  <p:embed/>
                </p:oleObj>
              </mc:Choice>
              <mc:Fallback>
                <p:oleObj name="Equation" r:id="rId13" imgW="672840" imgH="203040" progId="Equation.DSMT4">
                  <p:embed/>
                  <p:pic>
                    <p:nvPicPr>
                      <p:cNvPr id="587805" name="Object 29">
                        <a:extLst>
                          <a:ext uri="{FF2B5EF4-FFF2-40B4-BE49-F238E27FC236}">
                            <a16:creationId xmlns:a16="http://schemas.microsoft.com/office/drawing/2014/main" id="{505DC250-4DE3-4CAD-98E6-8A6426ABF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4868863"/>
                        <a:ext cx="21494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6" name="Object 30">
            <a:extLst>
              <a:ext uri="{FF2B5EF4-FFF2-40B4-BE49-F238E27FC236}">
                <a16:creationId xmlns:a16="http://schemas.microsoft.com/office/drawing/2014/main" id="{7777D922-8FE2-4050-8478-DC8F4AD93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4964" y="4808538"/>
          <a:ext cx="21478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2840" imgH="203040" progId="Equation.DSMT4">
                  <p:embed/>
                </p:oleObj>
              </mc:Choice>
              <mc:Fallback>
                <p:oleObj name="Equation" r:id="rId15" imgW="672840" imgH="203040" progId="Equation.DSMT4">
                  <p:embed/>
                  <p:pic>
                    <p:nvPicPr>
                      <p:cNvPr id="587806" name="Object 30">
                        <a:extLst>
                          <a:ext uri="{FF2B5EF4-FFF2-40B4-BE49-F238E27FC236}">
                            <a16:creationId xmlns:a16="http://schemas.microsoft.com/office/drawing/2014/main" id="{7777D922-8FE2-4050-8478-DC8F4AD93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4" y="4808538"/>
                        <a:ext cx="2147887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07" name="Text Box 31">
            <a:extLst>
              <a:ext uri="{FF2B5EF4-FFF2-40B4-BE49-F238E27FC236}">
                <a16:creationId xmlns:a16="http://schemas.microsoft.com/office/drawing/2014/main" id="{E0CC0600-FE5D-4BA3-8E78-3B661FA1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5484814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凹面镜</a:t>
            </a:r>
          </a:p>
        </p:txBody>
      </p:sp>
      <p:sp>
        <p:nvSpPr>
          <p:cNvPr id="587808" name="Text Box 32">
            <a:extLst>
              <a:ext uri="{FF2B5EF4-FFF2-40B4-BE49-F238E27FC236}">
                <a16:creationId xmlns:a16="http://schemas.microsoft.com/office/drawing/2014/main" id="{440E82E0-60C7-4342-A1C3-7F440025E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72114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凸面镜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灯片编号占位符 3">
            <a:extLst>
              <a:ext uri="{FF2B5EF4-FFF2-40B4-BE49-F238E27FC236}">
                <a16:creationId xmlns:a16="http://schemas.microsoft.com/office/drawing/2014/main" id="{3E1AB9D8-2BD9-4ED3-9F8C-94F60C55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AC5C-D168-417A-9E7B-0BCA2A988F9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88802" name="Line 2">
            <a:extLst>
              <a:ext uri="{FF2B5EF4-FFF2-40B4-BE49-F238E27FC236}">
                <a16:creationId xmlns:a16="http://schemas.microsoft.com/office/drawing/2014/main" id="{5BA45BF1-DB92-44DA-B47B-C4A4C4F366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8214" y="1773238"/>
            <a:ext cx="3959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8803" name="Object 3">
            <a:extLst>
              <a:ext uri="{FF2B5EF4-FFF2-40B4-BE49-F238E27FC236}">
                <a16:creationId xmlns:a16="http://schemas.microsoft.com/office/drawing/2014/main" id="{B00AD421-198A-429C-B94A-5A6FBC665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2205039"/>
          <a:ext cx="14081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03040" progId="Equation.DSMT4">
                  <p:embed/>
                </p:oleObj>
              </mc:Choice>
              <mc:Fallback>
                <p:oleObj name="Equation" r:id="rId2" imgW="672840" imgH="203040" progId="Equation.DSMT4">
                  <p:embed/>
                  <p:pic>
                    <p:nvPicPr>
                      <p:cNvPr id="588803" name="Object 3">
                        <a:extLst>
                          <a:ext uri="{FF2B5EF4-FFF2-40B4-BE49-F238E27FC236}">
                            <a16:creationId xmlns:a16="http://schemas.microsoft.com/office/drawing/2014/main" id="{B00AD421-198A-429C-B94A-5A6FBC665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205039"/>
                        <a:ext cx="14081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4" name="Arc 4">
            <a:extLst>
              <a:ext uri="{FF2B5EF4-FFF2-40B4-BE49-F238E27FC236}">
                <a16:creationId xmlns:a16="http://schemas.microsoft.com/office/drawing/2014/main" id="{4E294990-F93E-4E0B-898F-64A1525FE219}"/>
              </a:ext>
            </a:extLst>
          </p:cNvPr>
          <p:cNvSpPr>
            <a:spLocks/>
          </p:cNvSpPr>
          <p:nvPr/>
        </p:nvSpPr>
        <p:spPr bwMode="auto">
          <a:xfrm>
            <a:off x="4151313" y="820738"/>
            <a:ext cx="1771650" cy="1846262"/>
          </a:xfrm>
          <a:custGeom>
            <a:avLst/>
            <a:gdLst>
              <a:gd name="G0" fmla="+- 21600 0 0"/>
              <a:gd name="G1" fmla="+- 11019 0 0"/>
              <a:gd name="G2" fmla="+- 21600 0 0"/>
              <a:gd name="T0" fmla="*/ 3314 w 21600"/>
              <a:gd name="T1" fmla="*/ 22516 h 22516"/>
              <a:gd name="T2" fmla="*/ 3022 w 21600"/>
              <a:gd name="T3" fmla="*/ 0 h 22516"/>
              <a:gd name="T4" fmla="*/ 21600 w 21600"/>
              <a:gd name="T5" fmla="*/ 11019 h 2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516" fill="none" extrusionOk="0">
                <a:moveTo>
                  <a:pt x="3313" y="22516"/>
                </a:moveTo>
                <a:cubicBezTo>
                  <a:pt x="1148" y="19072"/>
                  <a:pt x="0" y="15086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</a:path>
              <a:path w="21600" h="22516" stroke="0" extrusionOk="0">
                <a:moveTo>
                  <a:pt x="3313" y="22516"/>
                </a:moveTo>
                <a:cubicBezTo>
                  <a:pt x="1148" y="19072"/>
                  <a:pt x="0" y="15086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  <a:lnTo>
                  <a:pt x="21600" y="1101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5" name="Oval 5">
            <a:extLst>
              <a:ext uri="{FF2B5EF4-FFF2-40B4-BE49-F238E27FC236}">
                <a16:creationId xmlns:a16="http://schemas.microsoft.com/office/drawing/2014/main" id="{F0375458-7C5F-42F3-86D1-C982B5F9BA7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43475" y="1712913"/>
            <a:ext cx="13335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6" name="Line 6">
            <a:extLst>
              <a:ext uri="{FF2B5EF4-FFF2-40B4-BE49-F238E27FC236}">
                <a16:creationId xmlns:a16="http://schemas.microsoft.com/office/drawing/2014/main" id="{C962006B-646A-4B8F-877C-DB3F484CF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7244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8807" name="Object 7">
            <a:extLst>
              <a:ext uri="{FF2B5EF4-FFF2-40B4-BE49-F238E27FC236}">
                <a16:creationId xmlns:a16="http://schemas.microsoft.com/office/drawing/2014/main" id="{F218E42F-972A-4F5B-8D58-EF4A3E74E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1993900"/>
          <a:ext cx="504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03040" progId="Equation.DSMT4">
                  <p:embed/>
                </p:oleObj>
              </mc:Choice>
              <mc:Fallback>
                <p:oleObj name="Equation" r:id="rId4" imgW="241200" imgH="203040" progId="Equation.DSMT4">
                  <p:embed/>
                  <p:pic>
                    <p:nvPicPr>
                      <p:cNvPr id="588807" name="Object 7">
                        <a:extLst>
                          <a:ext uri="{FF2B5EF4-FFF2-40B4-BE49-F238E27FC236}">
                            <a16:creationId xmlns:a16="http://schemas.microsoft.com/office/drawing/2014/main" id="{F218E42F-972A-4F5B-8D58-EF4A3E74E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1993900"/>
                        <a:ext cx="5048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8" name="Arc 8">
            <a:extLst>
              <a:ext uri="{FF2B5EF4-FFF2-40B4-BE49-F238E27FC236}">
                <a16:creationId xmlns:a16="http://schemas.microsoft.com/office/drawing/2014/main" id="{F6E80D5C-CA4A-44AB-B35A-D6D88557106F}"/>
              </a:ext>
            </a:extLst>
          </p:cNvPr>
          <p:cNvSpPr>
            <a:spLocks/>
          </p:cNvSpPr>
          <p:nvPr/>
        </p:nvSpPr>
        <p:spPr bwMode="auto">
          <a:xfrm flipH="1">
            <a:off x="3195639" y="3667125"/>
            <a:ext cx="1709737" cy="2095500"/>
          </a:xfrm>
          <a:custGeom>
            <a:avLst/>
            <a:gdLst>
              <a:gd name="G0" fmla="+- 21600 0 0"/>
              <a:gd name="G1" fmla="+- 13125 0 0"/>
              <a:gd name="G2" fmla="+- 21600 0 0"/>
              <a:gd name="T0" fmla="*/ 4628 w 21600"/>
              <a:gd name="T1" fmla="*/ 26486 h 26486"/>
              <a:gd name="T2" fmla="*/ 4445 w 21600"/>
              <a:gd name="T3" fmla="*/ 0 h 26486"/>
              <a:gd name="T4" fmla="*/ 21600 w 21600"/>
              <a:gd name="T5" fmla="*/ 13125 h 2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486" fill="none" extrusionOk="0">
                <a:moveTo>
                  <a:pt x="4628" y="26485"/>
                </a:moveTo>
                <a:cubicBezTo>
                  <a:pt x="1630" y="22677"/>
                  <a:pt x="0" y="17971"/>
                  <a:pt x="0" y="13125"/>
                </a:cubicBezTo>
                <a:cubicBezTo>
                  <a:pt x="0" y="8380"/>
                  <a:pt x="1562" y="3768"/>
                  <a:pt x="4444" y="-1"/>
                </a:cubicBezTo>
              </a:path>
              <a:path w="21600" h="26486" stroke="0" extrusionOk="0">
                <a:moveTo>
                  <a:pt x="4628" y="26485"/>
                </a:moveTo>
                <a:cubicBezTo>
                  <a:pt x="1630" y="22677"/>
                  <a:pt x="0" y="17971"/>
                  <a:pt x="0" y="13125"/>
                </a:cubicBezTo>
                <a:cubicBezTo>
                  <a:pt x="0" y="8380"/>
                  <a:pt x="1562" y="3768"/>
                  <a:pt x="4444" y="-1"/>
                </a:cubicBezTo>
                <a:lnTo>
                  <a:pt x="21600" y="1312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9" name="Oval 9">
            <a:extLst>
              <a:ext uri="{FF2B5EF4-FFF2-40B4-BE49-F238E27FC236}">
                <a16:creationId xmlns:a16="http://schemas.microsoft.com/office/drawing/2014/main" id="{EC452E32-11AD-43D6-BD1A-72EC72E7E9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40075" y="4649788"/>
            <a:ext cx="133350" cy="13335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0" name="Oval 10">
            <a:extLst>
              <a:ext uri="{FF2B5EF4-FFF2-40B4-BE49-F238E27FC236}">
                <a16:creationId xmlns:a16="http://schemas.microsoft.com/office/drawing/2014/main" id="{97600B9A-1B6B-49B1-ADC6-FBFA46CCB4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08438" y="463550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1" name="Line 11">
            <a:extLst>
              <a:ext uri="{FF2B5EF4-FFF2-40B4-BE49-F238E27FC236}">
                <a16:creationId xmlns:a16="http://schemas.microsoft.com/office/drawing/2014/main" id="{D187FE19-4C00-4FD0-A684-554E30ECC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3573464"/>
            <a:ext cx="2160588" cy="1150937"/>
          </a:xfrm>
          <a:prstGeom prst="line">
            <a:avLst/>
          </a:prstGeom>
          <a:noFill/>
          <a:ln w="9525">
            <a:solidFill>
              <a:srgbClr val="00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8812" name="Object 12">
            <a:extLst>
              <a:ext uri="{FF2B5EF4-FFF2-40B4-BE49-F238E27FC236}">
                <a16:creationId xmlns:a16="http://schemas.microsoft.com/office/drawing/2014/main" id="{A3E52B13-B671-43A3-A4BB-ACAFD50CF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148138"/>
          <a:ext cx="4254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126720" progId="Equation.DSMT4">
                  <p:embed/>
                </p:oleObj>
              </mc:Choice>
              <mc:Fallback>
                <p:oleObj name="Equation" r:id="rId6" imgW="203040" imgH="126720" progId="Equation.DSMT4">
                  <p:embed/>
                  <p:pic>
                    <p:nvPicPr>
                      <p:cNvPr id="588812" name="Object 12">
                        <a:extLst>
                          <a:ext uri="{FF2B5EF4-FFF2-40B4-BE49-F238E27FC236}">
                            <a16:creationId xmlns:a16="http://schemas.microsoft.com/office/drawing/2014/main" id="{A3E52B13-B671-43A3-A4BB-ACAFD50CF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148138"/>
                        <a:ext cx="4254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13" name="Oval 13">
            <a:extLst>
              <a:ext uri="{FF2B5EF4-FFF2-40B4-BE49-F238E27FC236}">
                <a16:creationId xmlns:a16="http://schemas.microsoft.com/office/drawing/2014/main" id="{D1EB7044-A5A7-45D4-9BA9-C0365327EC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92801" y="1701800"/>
            <a:ext cx="131763" cy="13335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8814" name="Object 14">
            <a:extLst>
              <a:ext uri="{FF2B5EF4-FFF2-40B4-BE49-F238E27FC236}">
                <a16:creationId xmlns:a16="http://schemas.microsoft.com/office/drawing/2014/main" id="{6372F22E-861A-4FC3-B6B0-0E458BCA6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1196975"/>
          <a:ext cx="23971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26720" progId="Equation.DSMT4">
                  <p:embed/>
                </p:oleObj>
              </mc:Choice>
              <mc:Fallback>
                <p:oleObj name="Equation" r:id="rId8" imgW="114120" imgH="126720" progId="Equation.DSMT4">
                  <p:embed/>
                  <p:pic>
                    <p:nvPicPr>
                      <p:cNvPr id="588814" name="Object 14">
                        <a:extLst>
                          <a:ext uri="{FF2B5EF4-FFF2-40B4-BE49-F238E27FC236}">
                            <a16:creationId xmlns:a16="http://schemas.microsoft.com/office/drawing/2014/main" id="{6372F22E-861A-4FC3-B6B0-0E458BCA6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1196975"/>
                        <a:ext cx="239713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15" name="Line 15">
            <a:extLst>
              <a:ext uri="{FF2B5EF4-FFF2-40B4-BE49-F238E27FC236}">
                <a16:creationId xmlns:a16="http://schemas.microsoft.com/office/drawing/2014/main" id="{4A88D1EE-3B0E-44AF-B608-66B1624E9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27350" y="765176"/>
            <a:ext cx="3024188" cy="10080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6" name="Line 16">
            <a:extLst>
              <a:ext uri="{FF2B5EF4-FFF2-40B4-BE49-F238E27FC236}">
                <a16:creationId xmlns:a16="http://schemas.microsoft.com/office/drawing/2014/main" id="{C02D8053-2541-49FE-AAF2-B6152D21F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1196975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7" name="Line 17">
            <a:extLst>
              <a:ext uri="{FF2B5EF4-FFF2-40B4-BE49-F238E27FC236}">
                <a16:creationId xmlns:a16="http://schemas.microsoft.com/office/drawing/2014/main" id="{1170A40E-D0E6-40FD-88CF-839E633E47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2751" y="1196976"/>
            <a:ext cx="1801813" cy="1368425"/>
          </a:xfrm>
          <a:prstGeom prst="line">
            <a:avLst/>
          </a:prstGeom>
          <a:noFill/>
          <a:ln w="9525">
            <a:solidFill>
              <a:srgbClr val="00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8" name="Line 18">
            <a:extLst>
              <a:ext uri="{FF2B5EF4-FFF2-40B4-BE49-F238E27FC236}">
                <a16:creationId xmlns:a16="http://schemas.microsoft.com/office/drawing/2014/main" id="{7144E9BF-4C41-4446-9B2D-5B7875A43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2176" y="620713"/>
            <a:ext cx="792163" cy="57626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19" name="Line 19">
            <a:extLst>
              <a:ext uri="{FF2B5EF4-FFF2-40B4-BE49-F238E27FC236}">
                <a16:creationId xmlns:a16="http://schemas.microsoft.com/office/drawing/2014/main" id="{6CE2C726-A676-404D-A3B0-6F9183A40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3932238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0" name="Line 20">
            <a:extLst>
              <a:ext uri="{FF2B5EF4-FFF2-40B4-BE49-F238E27FC236}">
                <a16:creationId xmlns:a16="http://schemas.microsoft.com/office/drawing/2014/main" id="{A0C62B59-AEF0-4DF7-86F9-E4F3965549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2175" y="3932239"/>
            <a:ext cx="1296988" cy="151288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1" name="Line 21">
            <a:extLst>
              <a:ext uri="{FF2B5EF4-FFF2-40B4-BE49-F238E27FC236}">
                <a16:creationId xmlns:a16="http://schemas.microsoft.com/office/drawing/2014/main" id="{F476E65C-F561-41BA-890B-32561A21E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2" name="Line 22">
            <a:extLst>
              <a:ext uri="{FF2B5EF4-FFF2-40B4-BE49-F238E27FC236}">
                <a16:creationId xmlns:a16="http://schemas.microsoft.com/office/drawing/2014/main" id="{B90731CD-4292-45BB-B502-93BE9A537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4" y="1989138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3" name="Line 23">
            <a:extLst>
              <a:ext uri="{FF2B5EF4-FFF2-40B4-BE49-F238E27FC236}">
                <a16:creationId xmlns:a16="http://schemas.microsoft.com/office/drawing/2014/main" id="{6C93BDE8-56F8-4D56-981D-8C9114454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4724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4" name="Line 24">
            <a:extLst>
              <a:ext uri="{FF2B5EF4-FFF2-40B4-BE49-F238E27FC236}">
                <a16:creationId xmlns:a16="http://schemas.microsoft.com/office/drawing/2014/main" id="{990C1750-19E3-48AC-8D5B-42F609951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49403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8825" name="Object 25">
            <a:extLst>
              <a:ext uri="{FF2B5EF4-FFF2-40B4-BE49-F238E27FC236}">
                <a16:creationId xmlns:a16="http://schemas.microsoft.com/office/drawing/2014/main" id="{87300FFC-8CFC-48FB-8717-F51D0F839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4975" y="4940300"/>
          <a:ext cx="319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588825" name="Object 25">
                        <a:extLst>
                          <a:ext uri="{FF2B5EF4-FFF2-40B4-BE49-F238E27FC236}">
                            <a16:creationId xmlns:a16="http://schemas.microsoft.com/office/drawing/2014/main" id="{87300FFC-8CFC-48FB-8717-F51D0F839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4940300"/>
                        <a:ext cx="3190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26" name="Line 26">
            <a:extLst>
              <a:ext uri="{FF2B5EF4-FFF2-40B4-BE49-F238E27FC236}">
                <a16:creationId xmlns:a16="http://schemas.microsoft.com/office/drawing/2014/main" id="{75F49131-B0D0-47D5-B725-4CF3CD034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926" y="83820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7" name="Line 27">
            <a:extLst>
              <a:ext uri="{FF2B5EF4-FFF2-40B4-BE49-F238E27FC236}">
                <a16:creationId xmlns:a16="http://schemas.microsoft.com/office/drawing/2014/main" id="{C61CE445-5EE3-4D4D-A72B-9511FA2F9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1488" y="98266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8" name="Line 28">
            <a:extLst>
              <a:ext uri="{FF2B5EF4-FFF2-40B4-BE49-F238E27FC236}">
                <a16:creationId xmlns:a16="http://schemas.microsoft.com/office/drawing/2014/main" id="{06C86EC1-8FA6-4055-9002-AD987E8C1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11255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29" name="Line 29">
            <a:extLst>
              <a:ext uri="{FF2B5EF4-FFF2-40B4-BE49-F238E27FC236}">
                <a16:creationId xmlns:a16="http://schemas.microsoft.com/office/drawing/2014/main" id="{001A5F9C-0E2F-4519-9EB2-4BBBA52F15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4176" y="127158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0" name="Line 30">
            <a:extLst>
              <a:ext uri="{FF2B5EF4-FFF2-40B4-BE49-F238E27FC236}">
                <a16:creationId xmlns:a16="http://schemas.microsoft.com/office/drawing/2014/main" id="{EE5F9124-C0BB-453A-977A-C0CD65EF69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1" y="14160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1" name="Line 31">
            <a:extLst>
              <a:ext uri="{FF2B5EF4-FFF2-40B4-BE49-F238E27FC236}">
                <a16:creationId xmlns:a16="http://schemas.microsoft.com/office/drawing/2014/main" id="{E2F9194A-B77D-4B31-B82D-9BFA1A7AB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313" y="156051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2" name="Line 32">
            <a:extLst>
              <a:ext uri="{FF2B5EF4-FFF2-40B4-BE49-F238E27FC236}">
                <a16:creationId xmlns:a16="http://schemas.microsoft.com/office/drawing/2014/main" id="{18AD0533-90B2-4403-A5BC-BD639D5EF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313" y="170338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3" name="Line 33">
            <a:extLst>
              <a:ext uri="{FF2B5EF4-FFF2-40B4-BE49-F238E27FC236}">
                <a16:creationId xmlns:a16="http://schemas.microsoft.com/office/drawing/2014/main" id="{90CF60CA-E42E-4A63-87BD-FAA5B2B82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1" y="184467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4" name="Line 34">
            <a:extLst>
              <a:ext uri="{FF2B5EF4-FFF2-40B4-BE49-F238E27FC236}">
                <a16:creationId xmlns:a16="http://schemas.microsoft.com/office/drawing/2014/main" id="{69F48E70-56B6-4B65-9BBF-129A1ADDF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9888" y="19891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5" name="Line 35">
            <a:extLst>
              <a:ext uri="{FF2B5EF4-FFF2-40B4-BE49-F238E27FC236}">
                <a16:creationId xmlns:a16="http://schemas.microsoft.com/office/drawing/2014/main" id="{1FF6E25F-71BD-4235-A9C3-D8FE1D45F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213360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6" name="Line 36">
            <a:extLst>
              <a:ext uri="{FF2B5EF4-FFF2-40B4-BE49-F238E27FC236}">
                <a16:creationId xmlns:a16="http://schemas.microsoft.com/office/drawing/2014/main" id="{2718A0D8-C626-46DB-8CEE-34A67DE70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1" y="227647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7" name="Line 37">
            <a:extLst>
              <a:ext uri="{FF2B5EF4-FFF2-40B4-BE49-F238E27FC236}">
                <a16:creationId xmlns:a16="http://schemas.microsoft.com/office/drawing/2014/main" id="{8703C9D6-6ABD-4F05-831D-A93A16EB8C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4351" y="242252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8" name="Line 38">
            <a:extLst>
              <a:ext uri="{FF2B5EF4-FFF2-40B4-BE49-F238E27FC236}">
                <a16:creationId xmlns:a16="http://schemas.microsoft.com/office/drawing/2014/main" id="{944D22ED-A5B6-4392-B15B-0DACFFC19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5788" y="256698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39" name="Line 39">
            <a:extLst>
              <a:ext uri="{FF2B5EF4-FFF2-40B4-BE49-F238E27FC236}">
                <a16:creationId xmlns:a16="http://schemas.microsoft.com/office/drawing/2014/main" id="{FDEC51DB-534C-4ABF-8561-2246BB5F3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1" y="3789364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0" name="Line 40">
            <a:extLst>
              <a:ext uri="{FF2B5EF4-FFF2-40B4-BE49-F238E27FC236}">
                <a16:creationId xmlns:a16="http://schemas.microsoft.com/office/drawing/2014/main" id="{739B0CCE-AD6F-467D-96A8-FC4DE20382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3451" y="393382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1" name="Line 41">
            <a:extLst>
              <a:ext uri="{FF2B5EF4-FFF2-40B4-BE49-F238E27FC236}">
                <a16:creationId xmlns:a16="http://schemas.microsoft.com/office/drawing/2014/main" id="{F235DAC8-DBB3-470B-A7BE-742F35DD67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407828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2" name="Line 42">
            <a:extLst>
              <a:ext uri="{FF2B5EF4-FFF2-40B4-BE49-F238E27FC236}">
                <a16:creationId xmlns:a16="http://schemas.microsoft.com/office/drawing/2014/main" id="{5C08913A-E879-4C96-AE1A-9161AC1CB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3463" y="422116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3" name="Line 43">
            <a:extLst>
              <a:ext uri="{FF2B5EF4-FFF2-40B4-BE49-F238E27FC236}">
                <a16:creationId xmlns:a16="http://schemas.microsoft.com/office/drawing/2014/main" id="{0CACFB78-7E2D-4315-BB3E-D8DBA671F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8" y="436721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4" name="Line 44">
            <a:extLst>
              <a:ext uri="{FF2B5EF4-FFF2-40B4-BE49-F238E27FC236}">
                <a16:creationId xmlns:a16="http://schemas.microsoft.com/office/drawing/2014/main" id="{6F1BA0A8-E631-4E3C-84CA-5A50EC1F5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326" y="451167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5" name="Line 45">
            <a:extLst>
              <a:ext uri="{FF2B5EF4-FFF2-40B4-BE49-F238E27FC236}">
                <a16:creationId xmlns:a16="http://schemas.microsoft.com/office/drawing/2014/main" id="{09C8F2CD-3FE0-4A7A-A347-414EE3F8F3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6488" y="46561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6" name="Line 46">
            <a:extLst>
              <a:ext uri="{FF2B5EF4-FFF2-40B4-BE49-F238E27FC236}">
                <a16:creationId xmlns:a16="http://schemas.microsoft.com/office/drawing/2014/main" id="{127DBFEB-FBCB-4153-916B-4AF3803DD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2201" y="4799014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7" name="Line 47">
            <a:extLst>
              <a:ext uri="{FF2B5EF4-FFF2-40B4-BE49-F238E27FC236}">
                <a16:creationId xmlns:a16="http://schemas.microsoft.com/office/drawing/2014/main" id="{EF803CAA-ABF8-4B61-9AA5-6EC57E540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8" y="494030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8" name="Line 48">
            <a:extLst>
              <a:ext uri="{FF2B5EF4-FFF2-40B4-BE49-F238E27FC236}">
                <a16:creationId xmlns:a16="http://schemas.microsoft.com/office/drawing/2014/main" id="{83E87014-5F40-445A-9A73-2435FF29A1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3463" y="508476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49" name="Line 49">
            <a:extLst>
              <a:ext uri="{FF2B5EF4-FFF2-40B4-BE49-F238E27FC236}">
                <a16:creationId xmlns:a16="http://schemas.microsoft.com/office/drawing/2014/main" id="{3FC3F61C-0553-4F12-A4C8-122C3CF6F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522922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0" name="Line 50">
            <a:extLst>
              <a:ext uri="{FF2B5EF4-FFF2-40B4-BE49-F238E27FC236}">
                <a16:creationId xmlns:a16="http://schemas.microsoft.com/office/drawing/2014/main" id="{5C77365C-441F-4E18-B2E4-C0E9FB5DB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9163" y="537210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1" name="Line 51">
            <a:extLst>
              <a:ext uri="{FF2B5EF4-FFF2-40B4-BE49-F238E27FC236}">
                <a16:creationId xmlns:a16="http://schemas.microsoft.com/office/drawing/2014/main" id="{F0AA9892-A534-4AC2-8E16-1EFF87BE1F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551815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2" name="Line 52">
            <a:extLst>
              <a:ext uri="{FF2B5EF4-FFF2-40B4-BE49-F238E27FC236}">
                <a16:creationId xmlns:a16="http://schemas.microsoft.com/office/drawing/2014/main" id="{C5222A22-0575-49A5-AEAC-6F6443D68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5662614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3" name="Line 53">
            <a:extLst>
              <a:ext uri="{FF2B5EF4-FFF2-40B4-BE49-F238E27FC236}">
                <a16:creationId xmlns:a16="http://schemas.microsoft.com/office/drawing/2014/main" id="{DE08BC1A-3C91-47AA-8E5E-90FAD4F54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64490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4" name="Line 54">
            <a:extLst>
              <a:ext uri="{FF2B5EF4-FFF2-40B4-BE49-F238E27FC236}">
                <a16:creationId xmlns:a16="http://schemas.microsoft.com/office/drawing/2014/main" id="{65EBB07B-CB4E-46BF-8475-7D04E6B0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04813"/>
            <a:ext cx="8137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5" name="Line 55">
            <a:extLst>
              <a:ext uri="{FF2B5EF4-FFF2-40B4-BE49-F238E27FC236}">
                <a16:creationId xmlns:a16="http://schemas.microsoft.com/office/drawing/2014/main" id="{20F60749-BCE6-4A5E-A698-2819EB9EB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3357563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6" name="Line 56">
            <a:extLst>
              <a:ext uri="{FF2B5EF4-FFF2-40B4-BE49-F238E27FC236}">
                <a16:creationId xmlns:a16="http://schemas.microsoft.com/office/drawing/2014/main" id="{B4DED7CC-41BC-4E93-A326-8839D0B57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6308725"/>
            <a:ext cx="8137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7" name="Line 57">
            <a:extLst>
              <a:ext uri="{FF2B5EF4-FFF2-40B4-BE49-F238E27FC236}">
                <a16:creationId xmlns:a16="http://schemas.microsoft.com/office/drawing/2014/main" id="{C916003B-9089-4B19-B73A-6A35AEA89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404813"/>
            <a:ext cx="0" cy="59039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8" name="Line 58">
            <a:extLst>
              <a:ext uri="{FF2B5EF4-FFF2-40B4-BE49-F238E27FC236}">
                <a16:creationId xmlns:a16="http://schemas.microsoft.com/office/drawing/2014/main" id="{22FBEE6E-8CFF-42CD-AECD-FFB028C09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404813"/>
            <a:ext cx="0" cy="590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59" name="Line 59">
            <a:extLst>
              <a:ext uri="{FF2B5EF4-FFF2-40B4-BE49-F238E27FC236}">
                <a16:creationId xmlns:a16="http://schemas.microsoft.com/office/drawing/2014/main" id="{D73C22ED-24E2-4E39-86C5-159F63F3B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2713" y="404813"/>
            <a:ext cx="0" cy="59039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0" name="Text Box 60">
            <a:extLst>
              <a:ext uri="{FF2B5EF4-FFF2-40B4-BE49-F238E27FC236}">
                <a16:creationId xmlns:a16="http://schemas.microsoft.com/office/drawing/2014/main" id="{8B923B7B-111F-4D21-A6B6-463AB055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77812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凸面镜（负镜）</a:t>
            </a:r>
          </a:p>
        </p:txBody>
      </p:sp>
      <p:sp>
        <p:nvSpPr>
          <p:cNvPr id="588861" name="Text Box 61">
            <a:extLst>
              <a:ext uri="{FF2B5EF4-FFF2-40B4-BE49-F238E27FC236}">
                <a16:creationId xmlns:a16="http://schemas.microsoft.com/office/drawing/2014/main" id="{6A37C91C-8C81-4ECC-9A9B-976383214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729289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凹面镜（正镜）</a:t>
            </a:r>
          </a:p>
        </p:txBody>
      </p:sp>
      <p:graphicFrame>
        <p:nvGraphicFramePr>
          <p:cNvPr id="588862" name="Object 62">
            <a:extLst>
              <a:ext uri="{FF2B5EF4-FFF2-40B4-BE49-F238E27FC236}">
                <a16:creationId xmlns:a16="http://schemas.microsoft.com/office/drawing/2014/main" id="{B8038027-85CA-4734-8B4F-C2D31EACE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5373689"/>
          <a:ext cx="14081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203040" progId="Equation.DSMT4">
                  <p:embed/>
                </p:oleObj>
              </mc:Choice>
              <mc:Fallback>
                <p:oleObj name="Equation" r:id="rId12" imgW="672840" imgH="203040" progId="Equation.DSMT4">
                  <p:embed/>
                  <p:pic>
                    <p:nvPicPr>
                      <p:cNvPr id="588862" name="Object 62">
                        <a:extLst>
                          <a:ext uri="{FF2B5EF4-FFF2-40B4-BE49-F238E27FC236}">
                            <a16:creationId xmlns:a16="http://schemas.microsoft.com/office/drawing/2014/main" id="{B8038027-85CA-4734-8B4F-C2D31EACE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5373689"/>
                        <a:ext cx="14081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63" name="Line 63">
            <a:extLst>
              <a:ext uri="{FF2B5EF4-FFF2-40B4-BE49-F238E27FC236}">
                <a16:creationId xmlns:a16="http://schemas.microsoft.com/office/drawing/2014/main" id="{CFD94E3A-CD31-483A-81F7-F38875180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4" y="1727200"/>
            <a:ext cx="3959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4" name="Arc 64">
            <a:extLst>
              <a:ext uri="{FF2B5EF4-FFF2-40B4-BE49-F238E27FC236}">
                <a16:creationId xmlns:a16="http://schemas.microsoft.com/office/drawing/2014/main" id="{80F39573-6F74-453D-A51E-2F2A3284597F}"/>
              </a:ext>
            </a:extLst>
          </p:cNvPr>
          <p:cNvSpPr>
            <a:spLocks/>
          </p:cNvSpPr>
          <p:nvPr/>
        </p:nvSpPr>
        <p:spPr bwMode="auto">
          <a:xfrm>
            <a:off x="8183563" y="790576"/>
            <a:ext cx="1771650" cy="1846263"/>
          </a:xfrm>
          <a:custGeom>
            <a:avLst/>
            <a:gdLst>
              <a:gd name="G0" fmla="+- 21600 0 0"/>
              <a:gd name="G1" fmla="+- 11019 0 0"/>
              <a:gd name="G2" fmla="+- 21600 0 0"/>
              <a:gd name="T0" fmla="*/ 3314 w 21600"/>
              <a:gd name="T1" fmla="*/ 22516 h 22516"/>
              <a:gd name="T2" fmla="*/ 3022 w 21600"/>
              <a:gd name="T3" fmla="*/ 0 h 22516"/>
              <a:gd name="T4" fmla="*/ 21600 w 21600"/>
              <a:gd name="T5" fmla="*/ 11019 h 2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516" fill="none" extrusionOk="0">
                <a:moveTo>
                  <a:pt x="3313" y="22516"/>
                </a:moveTo>
                <a:cubicBezTo>
                  <a:pt x="1148" y="19072"/>
                  <a:pt x="0" y="15086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</a:path>
              <a:path w="21600" h="22516" stroke="0" extrusionOk="0">
                <a:moveTo>
                  <a:pt x="3313" y="22516"/>
                </a:moveTo>
                <a:cubicBezTo>
                  <a:pt x="1148" y="19072"/>
                  <a:pt x="0" y="15086"/>
                  <a:pt x="0" y="11019"/>
                </a:cubicBezTo>
                <a:cubicBezTo>
                  <a:pt x="0" y="7141"/>
                  <a:pt x="1043" y="3335"/>
                  <a:pt x="3022" y="0"/>
                </a:cubicBezTo>
                <a:lnTo>
                  <a:pt x="21600" y="1101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5" name="Oval 65">
            <a:extLst>
              <a:ext uri="{FF2B5EF4-FFF2-40B4-BE49-F238E27FC236}">
                <a16:creationId xmlns:a16="http://schemas.microsoft.com/office/drawing/2014/main" id="{C081325D-E2D9-41C2-919F-15E3824512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75725" y="1636713"/>
            <a:ext cx="13335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6" name="Line 66">
            <a:extLst>
              <a:ext uri="{FF2B5EF4-FFF2-40B4-BE49-F238E27FC236}">
                <a16:creationId xmlns:a16="http://schemas.microsoft.com/office/drawing/2014/main" id="{4FC671E1-BF79-4D78-9E10-37C935942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9" y="10525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7" name="Line 67">
            <a:extLst>
              <a:ext uri="{FF2B5EF4-FFF2-40B4-BE49-F238E27FC236}">
                <a16:creationId xmlns:a16="http://schemas.microsoft.com/office/drawing/2014/main" id="{A7BB5E9A-79AE-473D-9AE3-24978CE6CF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8026" y="1052513"/>
            <a:ext cx="1584325" cy="14398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8" name="Line 68">
            <a:extLst>
              <a:ext uri="{FF2B5EF4-FFF2-40B4-BE49-F238E27FC236}">
                <a16:creationId xmlns:a16="http://schemas.microsoft.com/office/drawing/2014/main" id="{C58ACBFC-710E-42D3-81B7-B74DB1FC0D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4789" y="620713"/>
            <a:ext cx="503237" cy="431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9" name="Line 69">
            <a:extLst>
              <a:ext uri="{FF2B5EF4-FFF2-40B4-BE49-F238E27FC236}">
                <a16:creationId xmlns:a16="http://schemas.microsoft.com/office/drawing/2014/main" id="{1432B6A6-236E-4D95-80D1-83E356BA6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5176" y="76200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0" name="Line 70">
            <a:extLst>
              <a:ext uri="{FF2B5EF4-FFF2-40B4-BE49-F238E27FC236}">
                <a16:creationId xmlns:a16="http://schemas.microsoft.com/office/drawing/2014/main" id="{AC6F9392-2904-45BF-AF86-EB2E351E1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3738" y="90646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1" name="Line 71">
            <a:extLst>
              <a:ext uri="{FF2B5EF4-FFF2-40B4-BE49-F238E27FC236}">
                <a16:creationId xmlns:a16="http://schemas.microsoft.com/office/drawing/2014/main" id="{6BF8714B-C6AA-4D32-953F-51C1B6C11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10493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2" name="Line 72">
            <a:extLst>
              <a:ext uri="{FF2B5EF4-FFF2-40B4-BE49-F238E27FC236}">
                <a16:creationId xmlns:a16="http://schemas.microsoft.com/office/drawing/2014/main" id="{0F1F182A-372E-4065-AE2B-5E31AAD15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6426" y="119538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3" name="Line 73">
            <a:extLst>
              <a:ext uri="{FF2B5EF4-FFF2-40B4-BE49-F238E27FC236}">
                <a16:creationId xmlns:a16="http://schemas.microsoft.com/office/drawing/2014/main" id="{77B7104F-07A3-49E6-B3FB-E4D40B749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7851" y="13398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4" name="Line 74">
            <a:extLst>
              <a:ext uri="{FF2B5EF4-FFF2-40B4-BE49-F238E27FC236}">
                <a16:creationId xmlns:a16="http://schemas.microsoft.com/office/drawing/2014/main" id="{D570BC23-AE1B-4FB2-B4F4-B937753EE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3563" y="148431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5" name="Line 75">
            <a:extLst>
              <a:ext uri="{FF2B5EF4-FFF2-40B4-BE49-F238E27FC236}">
                <a16:creationId xmlns:a16="http://schemas.microsoft.com/office/drawing/2014/main" id="{5A2A5579-C3A4-44DB-8C21-65EB89B92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3563" y="162718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6" name="Line 76">
            <a:extLst>
              <a:ext uri="{FF2B5EF4-FFF2-40B4-BE49-F238E27FC236}">
                <a16:creationId xmlns:a16="http://schemas.microsoft.com/office/drawing/2014/main" id="{C38DB790-19AA-4B7A-9EEE-D861C14E1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7851" y="176847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7" name="Line 77">
            <a:extLst>
              <a:ext uri="{FF2B5EF4-FFF2-40B4-BE49-F238E27FC236}">
                <a16:creationId xmlns:a16="http://schemas.microsoft.com/office/drawing/2014/main" id="{12A8EC0D-A560-40FE-900F-DCED6ABD5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138" y="19129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8" name="Line 78">
            <a:extLst>
              <a:ext uri="{FF2B5EF4-FFF2-40B4-BE49-F238E27FC236}">
                <a16:creationId xmlns:a16="http://schemas.microsoft.com/office/drawing/2014/main" id="{78B11661-EF7B-4839-ABB6-8A2F70F3EC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205740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9" name="Line 79">
            <a:extLst>
              <a:ext uri="{FF2B5EF4-FFF2-40B4-BE49-F238E27FC236}">
                <a16:creationId xmlns:a16="http://schemas.microsoft.com/office/drawing/2014/main" id="{0AE04C2D-BBEA-4B0D-8173-C9954BCDE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99451" y="220027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0" name="Line 80">
            <a:extLst>
              <a:ext uri="{FF2B5EF4-FFF2-40B4-BE49-F238E27FC236}">
                <a16:creationId xmlns:a16="http://schemas.microsoft.com/office/drawing/2014/main" id="{94D17B74-DE2E-44E5-8C6F-211E8646B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1" y="234632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1" name="Line 81">
            <a:extLst>
              <a:ext uri="{FF2B5EF4-FFF2-40B4-BE49-F238E27FC236}">
                <a16:creationId xmlns:a16="http://schemas.microsoft.com/office/drawing/2014/main" id="{6ED718B6-B346-4778-AAAF-BEF48ACDD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8038" y="249078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2" name="Line 82">
            <a:extLst>
              <a:ext uri="{FF2B5EF4-FFF2-40B4-BE49-F238E27FC236}">
                <a16:creationId xmlns:a16="http://schemas.microsoft.com/office/drawing/2014/main" id="{D4BE741C-3FF9-46C3-932F-9DE6FE372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1052514"/>
            <a:ext cx="0" cy="674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3" name="Line 83">
            <a:extLst>
              <a:ext uri="{FF2B5EF4-FFF2-40B4-BE49-F238E27FC236}">
                <a16:creationId xmlns:a16="http://schemas.microsoft.com/office/drawing/2014/main" id="{BF7549A4-FFBF-481D-8D80-1AB14F199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1052514"/>
            <a:ext cx="115093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4" name="Line 84">
            <a:extLst>
              <a:ext uri="{FF2B5EF4-FFF2-40B4-BE49-F238E27FC236}">
                <a16:creationId xmlns:a16="http://schemas.microsoft.com/office/drawing/2014/main" id="{F15771CC-BA2E-470B-BCB6-3F3E14D7C7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1701800"/>
            <a:ext cx="1150938" cy="6477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5" name="Line 85">
            <a:extLst>
              <a:ext uri="{FF2B5EF4-FFF2-40B4-BE49-F238E27FC236}">
                <a16:creationId xmlns:a16="http://schemas.microsoft.com/office/drawing/2014/main" id="{E62EBD8D-FBB1-45CD-BEE0-026A93D76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163" y="1412875"/>
            <a:ext cx="1295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6" name="Line 86">
            <a:extLst>
              <a:ext uri="{FF2B5EF4-FFF2-40B4-BE49-F238E27FC236}">
                <a16:creationId xmlns:a16="http://schemas.microsoft.com/office/drawing/2014/main" id="{B2B6BB05-19F4-43FB-B2F7-A8DF67A9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1052513"/>
            <a:ext cx="11509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7" name="Line 87">
            <a:extLst>
              <a:ext uri="{FF2B5EF4-FFF2-40B4-BE49-F238E27FC236}">
                <a16:creationId xmlns:a16="http://schemas.microsoft.com/office/drawing/2014/main" id="{016B3805-5ED5-44AC-B6F3-2AA9F2C45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4" y="14128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8" name="Line 88">
            <a:extLst>
              <a:ext uri="{FF2B5EF4-FFF2-40B4-BE49-F238E27FC236}">
                <a16:creationId xmlns:a16="http://schemas.microsoft.com/office/drawing/2014/main" id="{3E39EFFB-3B66-478D-9A8B-979F7B100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3564" y="1052514"/>
            <a:ext cx="1081087" cy="6746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9" name="Text Box 89">
            <a:extLst>
              <a:ext uri="{FF2B5EF4-FFF2-40B4-BE49-F238E27FC236}">
                <a16:creationId xmlns:a16="http://schemas.microsoft.com/office/drawing/2014/main" id="{CB5357CF-C2F7-48CF-8B45-C586482C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2492375"/>
            <a:ext cx="374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对于实物，总是在焦点</a:t>
            </a:r>
          </a:p>
          <a:p>
            <a:pPr algn="l"/>
            <a:r>
              <a:rPr lang="zh-CN" altLang="en-US" sz="2800"/>
              <a:t>内侧成</a:t>
            </a:r>
            <a:r>
              <a:rPr lang="zh-CN" altLang="en-US" sz="2800" b="1">
                <a:ea typeface="楷体_GB2312" pitchFamily="49" charset="-122"/>
              </a:rPr>
              <a:t>正立缩小虚像</a:t>
            </a:r>
          </a:p>
        </p:txBody>
      </p:sp>
      <p:sp>
        <p:nvSpPr>
          <p:cNvPr id="588890" name="Line 90">
            <a:extLst>
              <a:ext uri="{FF2B5EF4-FFF2-40B4-BE49-F238E27FC236}">
                <a16:creationId xmlns:a16="http://schemas.microsoft.com/office/drawing/2014/main" id="{D2981663-4A1C-4120-94C4-7ED69795D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238" y="47244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1" name="Arc 91">
            <a:extLst>
              <a:ext uri="{FF2B5EF4-FFF2-40B4-BE49-F238E27FC236}">
                <a16:creationId xmlns:a16="http://schemas.microsoft.com/office/drawing/2014/main" id="{D0C1E0BF-B877-4784-BE9E-7D6677DCCF6B}"/>
              </a:ext>
            </a:extLst>
          </p:cNvPr>
          <p:cNvSpPr>
            <a:spLocks/>
          </p:cNvSpPr>
          <p:nvPr/>
        </p:nvSpPr>
        <p:spPr bwMode="auto">
          <a:xfrm flipH="1">
            <a:off x="7370764" y="3667125"/>
            <a:ext cx="1709737" cy="2095500"/>
          </a:xfrm>
          <a:custGeom>
            <a:avLst/>
            <a:gdLst>
              <a:gd name="G0" fmla="+- 21600 0 0"/>
              <a:gd name="G1" fmla="+- 13125 0 0"/>
              <a:gd name="G2" fmla="+- 21600 0 0"/>
              <a:gd name="T0" fmla="*/ 4628 w 21600"/>
              <a:gd name="T1" fmla="*/ 26486 h 26486"/>
              <a:gd name="T2" fmla="*/ 4445 w 21600"/>
              <a:gd name="T3" fmla="*/ 0 h 26486"/>
              <a:gd name="T4" fmla="*/ 21600 w 21600"/>
              <a:gd name="T5" fmla="*/ 13125 h 2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486" fill="none" extrusionOk="0">
                <a:moveTo>
                  <a:pt x="4628" y="26485"/>
                </a:moveTo>
                <a:cubicBezTo>
                  <a:pt x="1630" y="22677"/>
                  <a:pt x="0" y="17971"/>
                  <a:pt x="0" y="13125"/>
                </a:cubicBezTo>
                <a:cubicBezTo>
                  <a:pt x="0" y="8380"/>
                  <a:pt x="1562" y="3768"/>
                  <a:pt x="4444" y="-1"/>
                </a:cubicBezTo>
              </a:path>
              <a:path w="21600" h="26486" stroke="0" extrusionOk="0">
                <a:moveTo>
                  <a:pt x="4628" y="26485"/>
                </a:moveTo>
                <a:cubicBezTo>
                  <a:pt x="1630" y="22677"/>
                  <a:pt x="0" y="17971"/>
                  <a:pt x="0" y="13125"/>
                </a:cubicBezTo>
                <a:cubicBezTo>
                  <a:pt x="0" y="8380"/>
                  <a:pt x="1562" y="3768"/>
                  <a:pt x="4444" y="-1"/>
                </a:cubicBezTo>
                <a:lnTo>
                  <a:pt x="21600" y="1312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2" name="Oval 92">
            <a:extLst>
              <a:ext uri="{FF2B5EF4-FFF2-40B4-BE49-F238E27FC236}">
                <a16:creationId xmlns:a16="http://schemas.microsoft.com/office/drawing/2014/main" id="{CFD5E569-1B1F-4515-BFCE-8519CCF8CD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83563" y="463550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3" name="Line 93">
            <a:extLst>
              <a:ext uri="{FF2B5EF4-FFF2-40B4-BE49-F238E27FC236}">
                <a16:creationId xmlns:a16="http://schemas.microsoft.com/office/drawing/2014/main" id="{05E83163-0EE9-4716-A081-E1CB7B406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6" y="4005263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4" name="Line 94">
            <a:extLst>
              <a:ext uri="{FF2B5EF4-FFF2-40B4-BE49-F238E27FC236}">
                <a16:creationId xmlns:a16="http://schemas.microsoft.com/office/drawing/2014/main" id="{8C97DBAA-2B10-4D0F-A867-C846F32F3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4426" y="4005263"/>
            <a:ext cx="1439863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5" name="Line 95">
            <a:extLst>
              <a:ext uri="{FF2B5EF4-FFF2-40B4-BE49-F238E27FC236}">
                <a16:creationId xmlns:a16="http://schemas.microsoft.com/office/drawing/2014/main" id="{9590CC49-4644-42BE-91C7-CA3B9EEAD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1426" y="3789364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6" name="Line 96">
            <a:extLst>
              <a:ext uri="{FF2B5EF4-FFF2-40B4-BE49-F238E27FC236}">
                <a16:creationId xmlns:a16="http://schemas.microsoft.com/office/drawing/2014/main" id="{D8130680-92E8-42FC-8190-D6C9042CE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8576" y="393382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7" name="Line 97">
            <a:extLst>
              <a:ext uri="{FF2B5EF4-FFF2-40B4-BE49-F238E27FC236}">
                <a16:creationId xmlns:a16="http://schemas.microsoft.com/office/drawing/2014/main" id="{19928CA6-3E73-45FE-A8E9-C1DE3C009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5726" y="4078289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8" name="Line 98">
            <a:extLst>
              <a:ext uri="{FF2B5EF4-FFF2-40B4-BE49-F238E27FC236}">
                <a16:creationId xmlns:a16="http://schemas.microsoft.com/office/drawing/2014/main" id="{278B4914-3B5B-42EF-BD16-07EDDF79B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8588" y="422116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99" name="Line 99">
            <a:extLst>
              <a:ext uri="{FF2B5EF4-FFF2-40B4-BE49-F238E27FC236}">
                <a16:creationId xmlns:a16="http://schemas.microsoft.com/office/drawing/2014/main" id="{13986A63-D8CA-4C8F-A54D-07CEC48B7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7163" y="436721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0" name="Line 100">
            <a:extLst>
              <a:ext uri="{FF2B5EF4-FFF2-40B4-BE49-F238E27FC236}">
                <a16:creationId xmlns:a16="http://schemas.microsoft.com/office/drawing/2014/main" id="{66A66F3F-0319-4FEC-96D2-3B2E1C4F0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1451" y="451167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1" name="Line 101">
            <a:extLst>
              <a:ext uri="{FF2B5EF4-FFF2-40B4-BE49-F238E27FC236}">
                <a16:creationId xmlns:a16="http://schemas.microsoft.com/office/drawing/2014/main" id="{53BC6EEC-69C6-43D0-B92D-D9A5F0CF7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1613" y="4656139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2" name="Line 102">
            <a:extLst>
              <a:ext uri="{FF2B5EF4-FFF2-40B4-BE49-F238E27FC236}">
                <a16:creationId xmlns:a16="http://schemas.microsoft.com/office/drawing/2014/main" id="{1EF5E7CB-BD06-48E1-A4FA-A278767F73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7326" y="4799014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3" name="Line 103">
            <a:extLst>
              <a:ext uri="{FF2B5EF4-FFF2-40B4-BE49-F238E27FC236}">
                <a16:creationId xmlns:a16="http://schemas.microsoft.com/office/drawing/2014/main" id="{16227734-3623-4B50-B186-B8E800789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7163" y="494030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4" name="Line 104">
            <a:extLst>
              <a:ext uri="{FF2B5EF4-FFF2-40B4-BE49-F238E27FC236}">
                <a16:creationId xmlns:a16="http://schemas.microsoft.com/office/drawing/2014/main" id="{4179E1BA-F29B-4E91-8281-17B1AFA3D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8588" y="508476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5" name="Line 105">
            <a:extLst>
              <a:ext uri="{FF2B5EF4-FFF2-40B4-BE49-F238E27FC236}">
                <a16:creationId xmlns:a16="http://schemas.microsoft.com/office/drawing/2014/main" id="{8E95514B-0211-411A-B491-4604F98FA6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5726" y="5229225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6" name="Line 106">
            <a:extLst>
              <a:ext uri="{FF2B5EF4-FFF2-40B4-BE49-F238E27FC236}">
                <a16:creationId xmlns:a16="http://schemas.microsoft.com/office/drawing/2014/main" id="{79297CFF-9EFA-4825-8C15-F0127E863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537210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7" name="Line 107">
            <a:extLst>
              <a:ext uri="{FF2B5EF4-FFF2-40B4-BE49-F238E27FC236}">
                <a16:creationId xmlns:a16="http://schemas.microsoft.com/office/drawing/2014/main" id="{C95480E0-5301-42DC-8218-A976AF968E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1263" y="5518150"/>
            <a:ext cx="1444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8" name="Line 108">
            <a:extLst>
              <a:ext uri="{FF2B5EF4-FFF2-40B4-BE49-F238E27FC236}">
                <a16:creationId xmlns:a16="http://schemas.microsoft.com/office/drawing/2014/main" id="{C9C4FF69-F09F-4CD4-B241-E0ABF0371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9826" y="5662614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09" name="Line 109">
            <a:extLst>
              <a:ext uri="{FF2B5EF4-FFF2-40B4-BE49-F238E27FC236}">
                <a16:creationId xmlns:a16="http://schemas.microsoft.com/office/drawing/2014/main" id="{DCA90F9E-EF60-4669-938E-5E6F42E58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9826" y="364490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0" name="Line 110">
            <a:extLst>
              <a:ext uri="{FF2B5EF4-FFF2-40B4-BE49-F238E27FC236}">
                <a16:creationId xmlns:a16="http://schemas.microsoft.com/office/drawing/2014/main" id="{9DB03765-F9D6-4761-803A-BAB9FAEB3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4005263"/>
            <a:ext cx="172720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1" name="Line 111">
            <a:extLst>
              <a:ext uri="{FF2B5EF4-FFF2-40B4-BE49-F238E27FC236}">
                <a16:creationId xmlns:a16="http://schemas.microsoft.com/office/drawing/2014/main" id="{10A06187-E63D-4713-A3DE-50E9E4F6FA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1" y="5229225"/>
            <a:ext cx="1584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2" name="Line 112">
            <a:extLst>
              <a:ext uri="{FF2B5EF4-FFF2-40B4-BE49-F238E27FC236}">
                <a16:creationId xmlns:a16="http://schemas.microsoft.com/office/drawing/2014/main" id="{B5B9AAE6-E23E-43AD-B9F1-021BB0B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4724401"/>
            <a:ext cx="0" cy="50482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3" name="Line 113">
            <a:extLst>
              <a:ext uri="{FF2B5EF4-FFF2-40B4-BE49-F238E27FC236}">
                <a16:creationId xmlns:a16="http://schemas.microsoft.com/office/drawing/2014/main" id="{49176046-3A25-40FB-BFB5-156E42271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4005264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4" name="Line 114">
            <a:extLst>
              <a:ext uri="{FF2B5EF4-FFF2-40B4-BE49-F238E27FC236}">
                <a16:creationId xmlns:a16="http://schemas.microsoft.com/office/drawing/2014/main" id="{45D517CC-96F5-4080-A97A-B5CC9948E6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6950" y="4005264"/>
            <a:ext cx="0" cy="719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5" name="Line 115">
            <a:extLst>
              <a:ext uri="{FF2B5EF4-FFF2-40B4-BE49-F238E27FC236}">
                <a16:creationId xmlns:a16="http://schemas.microsoft.com/office/drawing/2014/main" id="{F5964B80-1922-47D2-A8C4-3B35EDCF2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9" y="3716338"/>
            <a:ext cx="503237" cy="10080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6" name="Line 116">
            <a:extLst>
              <a:ext uri="{FF2B5EF4-FFF2-40B4-BE49-F238E27FC236}">
                <a16:creationId xmlns:a16="http://schemas.microsoft.com/office/drawing/2014/main" id="{F9925F5E-DAEF-4AFA-B289-00C1FDB9C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5" y="3716338"/>
            <a:ext cx="15113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7" name="Line 117">
            <a:extLst>
              <a:ext uri="{FF2B5EF4-FFF2-40B4-BE49-F238E27FC236}">
                <a16:creationId xmlns:a16="http://schemas.microsoft.com/office/drawing/2014/main" id="{0C8BC53A-F114-4E86-B3F8-66BF6F5F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6" y="3716338"/>
            <a:ext cx="1008063" cy="0"/>
          </a:xfrm>
          <a:prstGeom prst="line">
            <a:avLst/>
          </a:prstGeom>
          <a:noFill/>
          <a:ln w="9525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8" name="Line 118">
            <a:extLst>
              <a:ext uri="{FF2B5EF4-FFF2-40B4-BE49-F238E27FC236}">
                <a16:creationId xmlns:a16="http://schemas.microsoft.com/office/drawing/2014/main" id="{90003BE4-A0A1-41B1-A978-3376163E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3573463"/>
            <a:ext cx="431800" cy="431800"/>
          </a:xfrm>
          <a:prstGeom prst="line">
            <a:avLst/>
          </a:prstGeom>
          <a:noFill/>
          <a:ln w="9525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19" name="Line 119">
            <a:extLst>
              <a:ext uri="{FF2B5EF4-FFF2-40B4-BE49-F238E27FC236}">
                <a16:creationId xmlns:a16="http://schemas.microsoft.com/office/drawing/2014/main" id="{7181B4D0-8F93-4452-859D-FF21B6215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25" y="3716338"/>
            <a:ext cx="0" cy="1008062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8920" name="Object 120">
            <a:extLst>
              <a:ext uri="{FF2B5EF4-FFF2-40B4-BE49-F238E27FC236}">
                <a16:creationId xmlns:a16="http://schemas.microsoft.com/office/drawing/2014/main" id="{990C6E7A-690D-42FF-8BE8-ABB50754F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2851" y="1773238"/>
          <a:ext cx="3460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164880" progId="Equation.DSMT4">
                  <p:embed/>
                </p:oleObj>
              </mc:Choice>
              <mc:Fallback>
                <p:oleObj name="Equation" r:id="rId14" imgW="164880" imgH="164880" progId="Equation.DSMT4">
                  <p:embed/>
                  <p:pic>
                    <p:nvPicPr>
                      <p:cNvPr id="588920" name="Object 120">
                        <a:extLst>
                          <a:ext uri="{FF2B5EF4-FFF2-40B4-BE49-F238E27FC236}">
                            <a16:creationId xmlns:a16="http://schemas.microsoft.com/office/drawing/2014/main" id="{990C6E7A-690D-42FF-8BE8-ABB50754F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1" y="1773238"/>
                        <a:ext cx="3460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921" name="Object 121">
            <a:extLst>
              <a:ext uri="{FF2B5EF4-FFF2-40B4-BE49-F238E27FC236}">
                <a16:creationId xmlns:a16="http://schemas.microsoft.com/office/drawing/2014/main" id="{8BD959C8-6775-4AEB-895B-A1D7CC8E1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6" y="4797426"/>
          <a:ext cx="3460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164880" progId="Equation.DSMT4">
                  <p:embed/>
                </p:oleObj>
              </mc:Choice>
              <mc:Fallback>
                <p:oleObj name="Equation" r:id="rId16" imgW="164880" imgH="164880" progId="Equation.DSMT4">
                  <p:embed/>
                  <p:pic>
                    <p:nvPicPr>
                      <p:cNvPr id="588921" name="Object 121">
                        <a:extLst>
                          <a:ext uri="{FF2B5EF4-FFF2-40B4-BE49-F238E27FC236}">
                            <a16:creationId xmlns:a16="http://schemas.microsoft.com/office/drawing/2014/main" id="{8BD959C8-6775-4AEB-895B-A1D7CC8E1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4797426"/>
                        <a:ext cx="3460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922" name="Object 122">
            <a:extLst>
              <a:ext uri="{FF2B5EF4-FFF2-40B4-BE49-F238E27FC236}">
                <a16:creationId xmlns:a16="http://schemas.microsoft.com/office/drawing/2014/main" id="{CFE74D8E-A5B3-4381-AE57-27128B0F9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1341438"/>
          <a:ext cx="3460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64880" progId="Equation.DSMT4">
                  <p:embed/>
                </p:oleObj>
              </mc:Choice>
              <mc:Fallback>
                <p:oleObj name="Equation" r:id="rId17" imgW="164880" imgH="164880" progId="Equation.DSMT4">
                  <p:embed/>
                  <p:pic>
                    <p:nvPicPr>
                      <p:cNvPr id="588922" name="Object 122">
                        <a:extLst>
                          <a:ext uri="{FF2B5EF4-FFF2-40B4-BE49-F238E27FC236}">
                            <a16:creationId xmlns:a16="http://schemas.microsoft.com/office/drawing/2014/main" id="{CFE74D8E-A5B3-4381-AE57-27128B0F9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1341438"/>
                        <a:ext cx="3460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923" name="Object 123">
            <a:extLst>
              <a:ext uri="{FF2B5EF4-FFF2-40B4-BE49-F238E27FC236}">
                <a16:creationId xmlns:a16="http://schemas.microsoft.com/office/drawing/2014/main" id="{522EA03C-A0C8-4CF6-9E86-85C912A54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8264" y="4292601"/>
          <a:ext cx="3460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164880" progId="Equation.DSMT4">
                  <p:embed/>
                </p:oleObj>
              </mc:Choice>
              <mc:Fallback>
                <p:oleObj name="Equation" r:id="rId18" imgW="164880" imgH="164880" progId="Equation.DSMT4">
                  <p:embed/>
                  <p:pic>
                    <p:nvPicPr>
                      <p:cNvPr id="588923" name="Object 123">
                        <a:extLst>
                          <a:ext uri="{FF2B5EF4-FFF2-40B4-BE49-F238E27FC236}">
                            <a16:creationId xmlns:a16="http://schemas.microsoft.com/office/drawing/2014/main" id="{522EA03C-A0C8-4CF6-9E86-85C912A54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4" y="4292601"/>
                        <a:ext cx="3460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924" name="Object 124">
            <a:extLst>
              <a:ext uri="{FF2B5EF4-FFF2-40B4-BE49-F238E27FC236}">
                <a16:creationId xmlns:a16="http://schemas.microsoft.com/office/drawing/2014/main" id="{904D78C7-3822-4A78-B8D8-8172D79BD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4" y="1325563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588924" name="Object 124">
                        <a:extLst>
                          <a:ext uri="{FF2B5EF4-FFF2-40B4-BE49-F238E27FC236}">
                            <a16:creationId xmlns:a16="http://schemas.microsoft.com/office/drawing/2014/main" id="{904D78C7-3822-4A78-B8D8-8172D79BD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1325563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925" name="Object 125">
            <a:extLst>
              <a:ext uri="{FF2B5EF4-FFF2-40B4-BE49-F238E27FC236}">
                <a16:creationId xmlns:a16="http://schemas.microsoft.com/office/drawing/2014/main" id="{BC438E97-22A8-4058-825B-880313B1C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4783138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588925" name="Object 125">
                        <a:extLst>
                          <a:ext uri="{FF2B5EF4-FFF2-40B4-BE49-F238E27FC236}">
                            <a16:creationId xmlns:a16="http://schemas.microsoft.com/office/drawing/2014/main" id="{BC438E97-22A8-4058-825B-880313B1C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783138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926" name="Text Box 126">
            <a:extLst>
              <a:ext uri="{FF2B5EF4-FFF2-40B4-BE49-F238E27FC236}">
                <a16:creationId xmlns:a16="http://schemas.microsoft.com/office/drawing/2014/main" id="{D141E53E-49B7-4896-99BD-6A2DE614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5753101"/>
            <a:ext cx="44608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可以成倒立</a:t>
            </a:r>
            <a:r>
              <a:rPr lang="zh-CN" altLang="en-US" sz="2800" b="1">
                <a:ea typeface="楷体_GB2312" pitchFamily="49" charset="-122"/>
              </a:rPr>
              <a:t>实像</a:t>
            </a:r>
            <a:r>
              <a:rPr lang="zh-CN" altLang="en-US" sz="2800"/>
              <a:t>或</a:t>
            </a:r>
            <a:r>
              <a:rPr lang="zh-CN" altLang="en-US" sz="2800" b="1">
                <a:ea typeface="楷体_GB2312" pitchFamily="49" charset="-122"/>
              </a:rPr>
              <a:t>放大虚像</a:t>
            </a:r>
          </a:p>
        </p:txBody>
      </p:sp>
      <p:sp>
        <p:nvSpPr>
          <p:cNvPr id="588927" name="Line 127">
            <a:extLst>
              <a:ext uri="{FF2B5EF4-FFF2-40B4-BE49-F238E27FC236}">
                <a16:creationId xmlns:a16="http://schemas.microsoft.com/office/drawing/2014/main" id="{D25A23BB-B81B-4694-A30D-86CF24912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2139" y="1427164"/>
            <a:ext cx="1584325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28" name="Line 128">
            <a:extLst>
              <a:ext uri="{FF2B5EF4-FFF2-40B4-BE49-F238E27FC236}">
                <a16:creationId xmlns:a16="http://schemas.microsoft.com/office/drawing/2014/main" id="{90EFA3F2-6B36-4C8B-80E2-127765986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8388" y="1412876"/>
            <a:ext cx="0" cy="314325"/>
          </a:xfrm>
          <a:prstGeom prst="lin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29" name="Line 129">
            <a:extLst>
              <a:ext uri="{FF2B5EF4-FFF2-40B4-BE49-F238E27FC236}">
                <a16:creationId xmlns:a16="http://schemas.microsoft.com/office/drawing/2014/main" id="{A4691502-7358-45B5-89B3-D648F7680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4005263"/>
            <a:ext cx="28733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30" name="Line 130">
            <a:extLst>
              <a:ext uri="{FF2B5EF4-FFF2-40B4-BE49-F238E27FC236}">
                <a16:creationId xmlns:a16="http://schemas.microsoft.com/office/drawing/2014/main" id="{A39CD945-5C06-435F-88C2-26C2FBF72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4426" y="4005263"/>
            <a:ext cx="1439863" cy="15113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8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89" grpId="0"/>
      <p:bldP spid="5889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>
            <a:extLst>
              <a:ext uri="{FF2B5EF4-FFF2-40B4-BE49-F238E27FC236}">
                <a16:creationId xmlns:a16="http://schemas.microsoft.com/office/drawing/2014/main" id="{F9E99E7C-B8B0-4B72-A439-9BD3628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A1B0-64B1-4FFA-BAB0-E55C00B2F72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83682" name="Line 2">
            <a:extLst>
              <a:ext uri="{FF2B5EF4-FFF2-40B4-BE49-F238E27FC236}">
                <a16:creationId xmlns:a16="http://schemas.microsoft.com/office/drawing/2014/main" id="{6ECFA257-D508-410D-A1EF-93D7352E0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276475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3" name="Arc 3">
            <a:extLst>
              <a:ext uri="{FF2B5EF4-FFF2-40B4-BE49-F238E27FC236}">
                <a16:creationId xmlns:a16="http://schemas.microsoft.com/office/drawing/2014/main" id="{40FE5865-C29E-4DC0-B835-7B426EF6A477}"/>
              </a:ext>
            </a:extLst>
          </p:cNvPr>
          <p:cNvSpPr>
            <a:spLocks/>
          </p:cNvSpPr>
          <p:nvPr/>
        </p:nvSpPr>
        <p:spPr bwMode="auto">
          <a:xfrm>
            <a:off x="5232400" y="1336676"/>
            <a:ext cx="1771650" cy="1878013"/>
          </a:xfrm>
          <a:custGeom>
            <a:avLst/>
            <a:gdLst>
              <a:gd name="G0" fmla="+- 21600 0 0"/>
              <a:gd name="G1" fmla="+- 11397 0 0"/>
              <a:gd name="G2" fmla="+- 21600 0 0"/>
              <a:gd name="T0" fmla="*/ 3314 w 21600"/>
              <a:gd name="T1" fmla="*/ 22894 h 22894"/>
              <a:gd name="T2" fmla="*/ 3252 w 21600"/>
              <a:gd name="T3" fmla="*/ 0 h 22894"/>
              <a:gd name="T4" fmla="*/ 21600 w 21600"/>
              <a:gd name="T5" fmla="*/ 11397 h 22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94" fill="none" extrusionOk="0">
                <a:moveTo>
                  <a:pt x="3313" y="22894"/>
                </a:moveTo>
                <a:cubicBezTo>
                  <a:pt x="1148" y="19450"/>
                  <a:pt x="0" y="15464"/>
                  <a:pt x="0" y="11397"/>
                </a:cubicBezTo>
                <a:cubicBezTo>
                  <a:pt x="0" y="7369"/>
                  <a:pt x="1126" y="3421"/>
                  <a:pt x="3251" y="-1"/>
                </a:cubicBezTo>
              </a:path>
              <a:path w="21600" h="22894" stroke="0" extrusionOk="0">
                <a:moveTo>
                  <a:pt x="3313" y="22894"/>
                </a:moveTo>
                <a:cubicBezTo>
                  <a:pt x="1148" y="19450"/>
                  <a:pt x="0" y="15464"/>
                  <a:pt x="0" y="11397"/>
                </a:cubicBezTo>
                <a:cubicBezTo>
                  <a:pt x="0" y="7369"/>
                  <a:pt x="1126" y="3421"/>
                  <a:pt x="3251" y="-1"/>
                </a:cubicBezTo>
                <a:lnTo>
                  <a:pt x="21600" y="11397"/>
                </a:lnTo>
                <a:close/>
              </a:path>
            </a:pathLst>
          </a:cu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4" name="Line 4">
            <a:extLst>
              <a:ext uri="{FF2B5EF4-FFF2-40B4-BE49-F238E27FC236}">
                <a16:creationId xmlns:a16="http://schemas.microsoft.com/office/drawing/2014/main" id="{9D74F4B6-C595-43E0-BF58-C5E2ACD7AE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5" y="141287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5" name="Line 5">
            <a:extLst>
              <a:ext uri="{FF2B5EF4-FFF2-40B4-BE49-F238E27FC236}">
                <a16:creationId xmlns:a16="http://schemas.microsoft.com/office/drawing/2014/main" id="{7625DDD8-C230-4A21-BDB6-66F0DA789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276476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Line 6">
            <a:extLst>
              <a:ext uri="{FF2B5EF4-FFF2-40B4-BE49-F238E27FC236}">
                <a16:creationId xmlns:a16="http://schemas.microsoft.com/office/drawing/2014/main" id="{1AA8E4DA-6230-488E-9665-8986696A8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1412875"/>
            <a:ext cx="17272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7" name="Line 7">
            <a:extLst>
              <a:ext uri="{FF2B5EF4-FFF2-40B4-BE49-F238E27FC236}">
                <a16:creationId xmlns:a16="http://schemas.microsoft.com/office/drawing/2014/main" id="{D301960E-E0E2-4CF3-9E67-3E4844FC9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1628776"/>
            <a:ext cx="2305050" cy="1223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8" name="Line 8">
            <a:extLst>
              <a:ext uri="{FF2B5EF4-FFF2-40B4-BE49-F238E27FC236}">
                <a16:creationId xmlns:a16="http://schemas.microsoft.com/office/drawing/2014/main" id="{52BAA338-8BB8-4E52-AB80-FFF13D92D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1412875"/>
            <a:ext cx="15843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9" name="Line 9">
            <a:extLst>
              <a:ext uri="{FF2B5EF4-FFF2-40B4-BE49-F238E27FC236}">
                <a16:creationId xmlns:a16="http://schemas.microsoft.com/office/drawing/2014/main" id="{ADCD35F7-8F9B-4CDB-A90B-C249F4B44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2276476"/>
            <a:ext cx="2447925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0" name="Line 10">
            <a:extLst>
              <a:ext uri="{FF2B5EF4-FFF2-40B4-BE49-F238E27FC236}">
                <a16:creationId xmlns:a16="http://schemas.microsoft.com/office/drawing/2014/main" id="{2D9F5431-5BD9-4618-99A9-84D524E79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3495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1" name="Line 11">
            <a:extLst>
              <a:ext uri="{FF2B5EF4-FFF2-40B4-BE49-F238E27FC236}">
                <a16:creationId xmlns:a16="http://schemas.microsoft.com/office/drawing/2014/main" id="{1F72096D-A9D2-475D-BEC4-6A04CB83B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276475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2" name="Line 12">
            <a:extLst>
              <a:ext uri="{FF2B5EF4-FFF2-40B4-BE49-F238E27FC236}">
                <a16:creationId xmlns:a16="http://schemas.microsoft.com/office/drawing/2014/main" id="{7EA5A56D-A6C7-4071-BDFF-1540BF0D8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781301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3" name="Line 13">
            <a:extLst>
              <a:ext uri="{FF2B5EF4-FFF2-40B4-BE49-F238E27FC236}">
                <a16:creationId xmlns:a16="http://schemas.microsoft.com/office/drawing/2014/main" id="{C2ECCC17-E38B-48FA-991F-655B4EC6D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30686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4" name="Line 14">
            <a:extLst>
              <a:ext uri="{FF2B5EF4-FFF2-40B4-BE49-F238E27FC236}">
                <a16:creationId xmlns:a16="http://schemas.microsoft.com/office/drawing/2014/main" id="{C9D9338C-78A4-4BC8-9DBE-26023438C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3068638"/>
            <a:ext cx="2447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695" name="Object 15">
            <a:extLst>
              <a:ext uri="{FF2B5EF4-FFF2-40B4-BE49-F238E27FC236}">
                <a16:creationId xmlns:a16="http://schemas.microsoft.com/office/drawing/2014/main" id="{A0C7A353-2AB7-4696-A3C9-2EC436A6A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1184276"/>
          <a:ext cx="246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720" imgH="139680" progId="Equation.3">
                  <p:embed/>
                </p:oleObj>
              </mc:Choice>
              <mc:Fallback>
                <p:oleObj name="公式" r:id="rId2" imgW="126720" imgH="139680" progId="Equation.3">
                  <p:embed/>
                  <p:pic>
                    <p:nvPicPr>
                      <p:cNvPr id="583695" name="Object 15">
                        <a:extLst>
                          <a:ext uri="{FF2B5EF4-FFF2-40B4-BE49-F238E27FC236}">
                            <a16:creationId xmlns:a16="http://schemas.microsoft.com/office/drawing/2014/main" id="{A0C7A353-2AB7-4696-A3C9-2EC436A6A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184276"/>
                        <a:ext cx="246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96" name="Object 16">
            <a:extLst>
              <a:ext uri="{FF2B5EF4-FFF2-40B4-BE49-F238E27FC236}">
                <a16:creationId xmlns:a16="http://schemas.microsoft.com/office/drawing/2014/main" id="{CF66B3E7-110A-4285-8A9F-AD396ABF5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8726" y="1139826"/>
          <a:ext cx="3206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583696" name="Object 16">
                        <a:extLst>
                          <a:ext uri="{FF2B5EF4-FFF2-40B4-BE49-F238E27FC236}">
                            <a16:creationId xmlns:a16="http://schemas.microsoft.com/office/drawing/2014/main" id="{CF66B3E7-110A-4285-8A9F-AD396ABF5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6" y="1139826"/>
                        <a:ext cx="3206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97" name="Object 17">
            <a:extLst>
              <a:ext uri="{FF2B5EF4-FFF2-40B4-BE49-F238E27FC236}">
                <a16:creationId xmlns:a16="http://schemas.microsoft.com/office/drawing/2014/main" id="{19D257EB-4CEA-4549-B09A-4215633E4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2797176"/>
          <a:ext cx="2222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39680" progId="Equation.DSMT4">
                  <p:embed/>
                </p:oleObj>
              </mc:Choice>
              <mc:Fallback>
                <p:oleObj name="Equation" r:id="rId6" imgW="114120" imgH="139680" progId="Equation.DSMT4">
                  <p:embed/>
                  <p:pic>
                    <p:nvPicPr>
                      <p:cNvPr id="583697" name="Object 17">
                        <a:extLst>
                          <a:ext uri="{FF2B5EF4-FFF2-40B4-BE49-F238E27FC236}">
                            <a16:creationId xmlns:a16="http://schemas.microsoft.com/office/drawing/2014/main" id="{19D257EB-4CEA-4549-B09A-4215633E4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797176"/>
                        <a:ext cx="2222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98" name="Object 18">
            <a:extLst>
              <a:ext uri="{FF2B5EF4-FFF2-40B4-BE49-F238E27FC236}">
                <a16:creationId xmlns:a16="http://schemas.microsoft.com/office/drawing/2014/main" id="{248C9E3C-9857-424A-88A7-8A8912AF4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7776" y="2754314"/>
          <a:ext cx="295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583698" name="Object 18">
                        <a:extLst>
                          <a:ext uri="{FF2B5EF4-FFF2-40B4-BE49-F238E27FC236}">
                            <a16:creationId xmlns:a16="http://schemas.microsoft.com/office/drawing/2014/main" id="{248C9E3C-9857-424A-88A7-8A8912AF4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6" y="2754314"/>
                        <a:ext cx="295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9" name="Arc 19">
            <a:extLst>
              <a:ext uri="{FF2B5EF4-FFF2-40B4-BE49-F238E27FC236}">
                <a16:creationId xmlns:a16="http://schemas.microsoft.com/office/drawing/2014/main" id="{ABA175A4-B53A-4968-9981-4324AB137D67}"/>
              </a:ext>
            </a:extLst>
          </p:cNvPr>
          <p:cNvSpPr>
            <a:spLocks/>
          </p:cNvSpPr>
          <p:nvPr/>
        </p:nvSpPr>
        <p:spPr bwMode="auto">
          <a:xfrm>
            <a:off x="4678364" y="2014539"/>
            <a:ext cx="422275" cy="257175"/>
          </a:xfrm>
          <a:custGeom>
            <a:avLst/>
            <a:gdLst>
              <a:gd name="G0" fmla="+- 21600 0 0"/>
              <a:gd name="G1" fmla="+- 12903 0 0"/>
              <a:gd name="G2" fmla="+- 21600 0 0"/>
              <a:gd name="T0" fmla="*/ 1 w 21600"/>
              <a:gd name="T1" fmla="*/ 13115 h 13115"/>
              <a:gd name="T2" fmla="*/ 4277 w 21600"/>
              <a:gd name="T3" fmla="*/ 0 h 13115"/>
              <a:gd name="T4" fmla="*/ 21600 w 21600"/>
              <a:gd name="T5" fmla="*/ 12903 h 1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115" fill="none" extrusionOk="0">
                <a:moveTo>
                  <a:pt x="1" y="13114"/>
                </a:moveTo>
                <a:cubicBezTo>
                  <a:pt x="0" y="13044"/>
                  <a:pt x="0" y="12973"/>
                  <a:pt x="0" y="12903"/>
                </a:cubicBezTo>
                <a:cubicBezTo>
                  <a:pt x="0" y="8253"/>
                  <a:pt x="1500" y="3728"/>
                  <a:pt x="4277" y="0"/>
                </a:cubicBezTo>
              </a:path>
              <a:path w="21600" h="13115" stroke="0" extrusionOk="0">
                <a:moveTo>
                  <a:pt x="1" y="13114"/>
                </a:moveTo>
                <a:cubicBezTo>
                  <a:pt x="0" y="13044"/>
                  <a:pt x="0" y="12973"/>
                  <a:pt x="0" y="12903"/>
                </a:cubicBezTo>
                <a:cubicBezTo>
                  <a:pt x="0" y="8253"/>
                  <a:pt x="1500" y="3728"/>
                  <a:pt x="4277" y="0"/>
                </a:cubicBezTo>
                <a:lnTo>
                  <a:pt x="21600" y="129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0" name="Arc 20">
            <a:extLst>
              <a:ext uri="{FF2B5EF4-FFF2-40B4-BE49-F238E27FC236}">
                <a16:creationId xmlns:a16="http://schemas.microsoft.com/office/drawing/2014/main" id="{0C985040-2648-4ADF-B048-ED748A4BA7CA}"/>
              </a:ext>
            </a:extLst>
          </p:cNvPr>
          <p:cNvSpPr>
            <a:spLocks/>
          </p:cNvSpPr>
          <p:nvPr/>
        </p:nvSpPr>
        <p:spPr bwMode="auto">
          <a:xfrm flipH="1" flipV="1">
            <a:off x="5710238" y="2265364"/>
            <a:ext cx="457200" cy="206375"/>
          </a:xfrm>
          <a:custGeom>
            <a:avLst/>
            <a:gdLst>
              <a:gd name="G0" fmla="+- 21600 0 0"/>
              <a:gd name="G1" fmla="+- 9699 0 0"/>
              <a:gd name="G2" fmla="+- 21600 0 0"/>
              <a:gd name="T0" fmla="*/ 0 w 21600"/>
              <a:gd name="T1" fmla="*/ 9736 h 9736"/>
              <a:gd name="T2" fmla="*/ 2300 w 21600"/>
              <a:gd name="T3" fmla="*/ 0 h 9736"/>
              <a:gd name="T4" fmla="*/ 21600 w 21600"/>
              <a:gd name="T5" fmla="*/ 9699 h 9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36" fill="none" extrusionOk="0">
                <a:moveTo>
                  <a:pt x="0" y="9735"/>
                </a:moveTo>
                <a:cubicBezTo>
                  <a:pt x="0" y="9723"/>
                  <a:pt x="0" y="9711"/>
                  <a:pt x="0" y="9699"/>
                </a:cubicBezTo>
                <a:cubicBezTo>
                  <a:pt x="0" y="6330"/>
                  <a:pt x="787" y="3009"/>
                  <a:pt x="2300" y="0"/>
                </a:cubicBezTo>
              </a:path>
              <a:path w="21600" h="9736" stroke="0" extrusionOk="0">
                <a:moveTo>
                  <a:pt x="0" y="9735"/>
                </a:moveTo>
                <a:cubicBezTo>
                  <a:pt x="0" y="9723"/>
                  <a:pt x="0" y="9711"/>
                  <a:pt x="0" y="9699"/>
                </a:cubicBezTo>
                <a:cubicBezTo>
                  <a:pt x="0" y="6330"/>
                  <a:pt x="787" y="3009"/>
                  <a:pt x="2300" y="0"/>
                </a:cubicBezTo>
                <a:lnTo>
                  <a:pt x="21600" y="969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701" name="Object 21">
            <a:extLst>
              <a:ext uri="{FF2B5EF4-FFF2-40B4-BE49-F238E27FC236}">
                <a16:creationId xmlns:a16="http://schemas.microsoft.com/office/drawing/2014/main" id="{79740D54-4ACF-4410-BE86-7F8EBA305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0075" y="1955801"/>
          <a:ext cx="1730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560" imgH="164880" progId="Equation.DSMT4">
                  <p:embed/>
                </p:oleObj>
              </mc:Choice>
              <mc:Fallback>
                <p:oleObj name="Equation" r:id="rId10" imgW="88560" imgH="164880" progId="Equation.DSMT4">
                  <p:embed/>
                  <p:pic>
                    <p:nvPicPr>
                      <p:cNvPr id="583701" name="Object 21">
                        <a:extLst>
                          <a:ext uri="{FF2B5EF4-FFF2-40B4-BE49-F238E27FC236}">
                            <a16:creationId xmlns:a16="http://schemas.microsoft.com/office/drawing/2014/main" id="{79740D54-4ACF-4410-BE86-7F8EBA305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1955801"/>
                        <a:ext cx="1730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2" name="Object 22">
            <a:extLst>
              <a:ext uri="{FF2B5EF4-FFF2-40B4-BE49-F238E27FC236}">
                <a16:creationId xmlns:a16="http://schemas.microsoft.com/office/drawing/2014/main" id="{F0744A0D-EAA0-4A8B-A45D-A13179FF5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0301" y="2219325"/>
          <a:ext cx="2460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77480" progId="Equation.DSMT4">
                  <p:embed/>
                </p:oleObj>
              </mc:Choice>
              <mc:Fallback>
                <p:oleObj name="Equation" r:id="rId12" imgW="126720" imgH="177480" progId="Equation.DSMT4">
                  <p:embed/>
                  <p:pic>
                    <p:nvPicPr>
                      <p:cNvPr id="583702" name="Object 22">
                        <a:extLst>
                          <a:ext uri="{FF2B5EF4-FFF2-40B4-BE49-F238E27FC236}">
                            <a16:creationId xmlns:a16="http://schemas.microsoft.com/office/drawing/2014/main" id="{F0744A0D-EAA0-4A8B-A45D-A13179FF5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2219325"/>
                        <a:ext cx="24606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3" name="Object 23">
            <a:extLst>
              <a:ext uri="{FF2B5EF4-FFF2-40B4-BE49-F238E27FC236}">
                <a16:creationId xmlns:a16="http://schemas.microsoft.com/office/drawing/2014/main" id="{2403C9FC-D8E3-466F-A225-02856F2E5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1" y="1668464"/>
          <a:ext cx="2698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583703" name="Object 23">
                        <a:extLst>
                          <a:ext uri="{FF2B5EF4-FFF2-40B4-BE49-F238E27FC236}">
                            <a16:creationId xmlns:a16="http://schemas.microsoft.com/office/drawing/2014/main" id="{2403C9FC-D8E3-466F-A225-02856F2E5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668464"/>
                        <a:ext cx="2698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4" name="Object 24">
            <a:extLst>
              <a:ext uri="{FF2B5EF4-FFF2-40B4-BE49-F238E27FC236}">
                <a16:creationId xmlns:a16="http://schemas.microsoft.com/office/drawing/2014/main" id="{076FB016-5B33-4F89-BD84-0B4C23BC6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4464" y="2276475"/>
          <a:ext cx="4921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03040" progId="Equation.DSMT4">
                  <p:embed/>
                </p:oleObj>
              </mc:Choice>
              <mc:Fallback>
                <p:oleObj name="Equation" r:id="rId16" imgW="253800" imgH="203040" progId="Equation.DSMT4">
                  <p:embed/>
                  <p:pic>
                    <p:nvPicPr>
                      <p:cNvPr id="583704" name="Object 24">
                        <a:extLst>
                          <a:ext uri="{FF2B5EF4-FFF2-40B4-BE49-F238E27FC236}">
                            <a16:creationId xmlns:a16="http://schemas.microsoft.com/office/drawing/2014/main" id="{076FB016-5B33-4F89-BD84-0B4C23BC6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4" y="2276475"/>
                        <a:ext cx="4921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5" name="Object 25">
            <a:extLst>
              <a:ext uri="{FF2B5EF4-FFF2-40B4-BE49-F238E27FC236}">
                <a16:creationId xmlns:a16="http://schemas.microsoft.com/office/drawing/2014/main" id="{600A53B5-02E0-4B92-8711-99713F168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0675" y="3502025"/>
          <a:ext cx="52784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60440" imgH="419040" progId="Equation.DSMT4">
                  <p:embed/>
                </p:oleObj>
              </mc:Choice>
              <mc:Fallback>
                <p:oleObj name="Equation" r:id="rId18" imgW="2260440" imgH="419040" progId="Equation.DSMT4">
                  <p:embed/>
                  <p:pic>
                    <p:nvPicPr>
                      <p:cNvPr id="583705" name="Object 25">
                        <a:extLst>
                          <a:ext uri="{FF2B5EF4-FFF2-40B4-BE49-F238E27FC236}">
                            <a16:creationId xmlns:a16="http://schemas.microsoft.com/office/drawing/2014/main" id="{600A53B5-02E0-4B92-8711-99713F168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3502025"/>
                        <a:ext cx="52784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6" name="Object 26">
            <a:extLst>
              <a:ext uri="{FF2B5EF4-FFF2-40B4-BE49-F238E27FC236}">
                <a16:creationId xmlns:a16="http://schemas.microsoft.com/office/drawing/2014/main" id="{110C98F4-76F2-4A9D-87A2-804BE49E4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1125539"/>
          <a:ext cx="2952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64880" progId="Equation.DSMT4">
                  <p:embed/>
                </p:oleObj>
              </mc:Choice>
              <mc:Fallback>
                <p:oleObj name="Equation" r:id="rId20" imgW="152280" imgH="164880" progId="Equation.DSMT4">
                  <p:embed/>
                  <p:pic>
                    <p:nvPicPr>
                      <p:cNvPr id="583706" name="Object 26">
                        <a:extLst>
                          <a:ext uri="{FF2B5EF4-FFF2-40B4-BE49-F238E27FC236}">
                            <a16:creationId xmlns:a16="http://schemas.microsoft.com/office/drawing/2014/main" id="{110C98F4-76F2-4A9D-87A2-804BE49E4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125539"/>
                        <a:ext cx="2952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7" name="Object 27">
            <a:extLst>
              <a:ext uri="{FF2B5EF4-FFF2-40B4-BE49-F238E27FC236}">
                <a16:creationId xmlns:a16="http://schemas.microsoft.com/office/drawing/2014/main" id="{561B004A-4F95-4C95-9276-E0E30D5AE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2243138"/>
          <a:ext cx="295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583707" name="Object 27">
                        <a:extLst>
                          <a:ext uri="{FF2B5EF4-FFF2-40B4-BE49-F238E27FC236}">
                            <a16:creationId xmlns:a16="http://schemas.microsoft.com/office/drawing/2014/main" id="{561B004A-4F95-4C95-9276-E0E30D5AE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243138"/>
                        <a:ext cx="295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8" name="Object 28">
            <a:extLst>
              <a:ext uri="{FF2B5EF4-FFF2-40B4-BE49-F238E27FC236}">
                <a16:creationId xmlns:a16="http://schemas.microsoft.com/office/drawing/2014/main" id="{8B33A11A-29FD-465B-9BC3-365A98006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8575" y="2747964"/>
          <a:ext cx="3444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480" imgH="164880" progId="Equation.DSMT4">
                  <p:embed/>
                </p:oleObj>
              </mc:Choice>
              <mc:Fallback>
                <p:oleObj name="Equation" r:id="rId24" imgW="177480" imgH="164880" progId="Equation.DSMT4">
                  <p:embed/>
                  <p:pic>
                    <p:nvPicPr>
                      <p:cNvPr id="583708" name="Object 28">
                        <a:extLst>
                          <a:ext uri="{FF2B5EF4-FFF2-40B4-BE49-F238E27FC236}">
                            <a16:creationId xmlns:a16="http://schemas.microsoft.com/office/drawing/2014/main" id="{8B33A11A-29FD-465B-9BC3-365A98006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2747964"/>
                        <a:ext cx="3444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9" name="Object 29">
            <a:extLst>
              <a:ext uri="{FF2B5EF4-FFF2-40B4-BE49-F238E27FC236}">
                <a16:creationId xmlns:a16="http://schemas.microsoft.com/office/drawing/2014/main" id="{C1243B67-45ED-49FD-80FD-1D1B391A6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5" y="1882775"/>
          <a:ext cx="3698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0440" imgH="203040" progId="Equation.DSMT4">
                  <p:embed/>
                </p:oleObj>
              </mc:Choice>
              <mc:Fallback>
                <p:oleObj name="Equation" r:id="rId26" imgW="190440" imgH="203040" progId="Equation.DSMT4">
                  <p:embed/>
                  <p:pic>
                    <p:nvPicPr>
                      <p:cNvPr id="583709" name="Object 29">
                        <a:extLst>
                          <a:ext uri="{FF2B5EF4-FFF2-40B4-BE49-F238E27FC236}">
                            <a16:creationId xmlns:a16="http://schemas.microsoft.com/office/drawing/2014/main" id="{C1243B67-45ED-49FD-80FD-1D1B391A6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882775"/>
                        <a:ext cx="3698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0" name="Rectangle 30">
            <a:extLst>
              <a:ext uri="{FF2B5EF4-FFF2-40B4-BE49-F238E27FC236}">
                <a16:creationId xmlns:a16="http://schemas.microsoft.com/office/drawing/2014/main" id="{5782A1C1-9933-48A4-ABEE-18D43454A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4</a:t>
            </a:r>
            <a:r>
              <a:rPr lang="zh-CN" altLang="en-US" sz="3600"/>
              <a:t>．</a:t>
            </a:r>
            <a:r>
              <a:rPr lang="zh-CN" altLang="en-US" sz="3600">
                <a:latin typeface="宋体" panose="02010600030101010101" pitchFamily="2" charset="-122"/>
              </a:rPr>
              <a:t>符号约定下像的横向放大率公式</a:t>
            </a:r>
          </a:p>
        </p:txBody>
      </p:sp>
      <p:sp>
        <p:nvSpPr>
          <p:cNvPr id="583711" name="Text Box 31">
            <a:extLst>
              <a:ext uri="{FF2B5EF4-FFF2-40B4-BE49-F238E27FC236}">
                <a16:creationId xmlns:a16="http://schemas.microsoft.com/office/drawing/2014/main" id="{6B1E26BC-1E23-451F-946E-FDC32B6F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64490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折射球面</a:t>
            </a:r>
          </a:p>
        </p:txBody>
      </p:sp>
      <p:sp>
        <p:nvSpPr>
          <p:cNvPr id="583712" name="Text Box 32">
            <a:extLst>
              <a:ext uri="{FF2B5EF4-FFF2-40B4-BE49-F238E27FC236}">
                <a16:creationId xmlns:a16="http://schemas.microsoft.com/office/drawing/2014/main" id="{07DEFA83-9E37-465E-864E-F7EE4188A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797426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反射球面</a:t>
            </a:r>
          </a:p>
        </p:txBody>
      </p:sp>
      <p:graphicFrame>
        <p:nvGraphicFramePr>
          <p:cNvPr id="583713" name="Object 33">
            <a:extLst>
              <a:ext uri="{FF2B5EF4-FFF2-40B4-BE49-F238E27FC236}">
                <a16:creationId xmlns:a16="http://schemas.microsoft.com/office/drawing/2014/main" id="{CF304215-060B-48EB-92E1-B0433389A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4975" y="4581526"/>
          <a:ext cx="11255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82400" imgH="177480" progId="Equation.DSMT4">
                  <p:embed/>
                </p:oleObj>
              </mc:Choice>
              <mc:Fallback>
                <p:oleObj name="Equation" r:id="rId28" imgW="482400" imgH="177480" progId="Equation.DSMT4">
                  <p:embed/>
                  <p:pic>
                    <p:nvPicPr>
                      <p:cNvPr id="583713" name="Object 33">
                        <a:extLst>
                          <a:ext uri="{FF2B5EF4-FFF2-40B4-BE49-F238E27FC236}">
                            <a16:creationId xmlns:a16="http://schemas.microsoft.com/office/drawing/2014/main" id="{CF304215-060B-48EB-92E1-B0433389A0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4581526"/>
                        <a:ext cx="11255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4" name="Object 34">
            <a:extLst>
              <a:ext uri="{FF2B5EF4-FFF2-40B4-BE49-F238E27FC236}">
                <a16:creationId xmlns:a16="http://schemas.microsoft.com/office/drawing/2014/main" id="{3C4106C0-0B66-442D-906F-3620E0322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4976" y="5157789"/>
          <a:ext cx="12747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45760" imgH="177480" progId="Equation.DSMT4">
                  <p:embed/>
                </p:oleObj>
              </mc:Choice>
              <mc:Fallback>
                <p:oleObj name="Equation" r:id="rId30" imgW="545760" imgH="177480" progId="Equation.DSMT4">
                  <p:embed/>
                  <p:pic>
                    <p:nvPicPr>
                      <p:cNvPr id="583714" name="Object 34">
                        <a:extLst>
                          <a:ext uri="{FF2B5EF4-FFF2-40B4-BE49-F238E27FC236}">
                            <a16:creationId xmlns:a16="http://schemas.microsoft.com/office/drawing/2014/main" id="{3C4106C0-0B66-442D-906F-3620E0322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6" y="5157789"/>
                        <a:ext cx="12747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5" name="Object 35">
            <a:extLst>
              <a:ext uri="{FF2B5EF4-FFF2-40B4-BE49-F238E27FC236}">
                <a16:creationId xmlns:a16="http://schemas.microsoft.com/office/drawing/2014/main" id="{AB2BFF71-EC0F-4D70-A4C7-11637CCE9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1413" y="4670426"/>
          <a:ext cx="12430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33160" imgH="393480" progId="Equation.DSMT4">
                  <p:embed/>
                </p:oleObj>
              </mc:Choice>
              <mc:Fallback>
                <p:oleObj name="Equation" r:id="rId32" imgW="533160" imgH="393480" progId="Equation.DSMT4">
                  <p:embed/>
                  <p:pic>
                    <p:nvPicPr>
                      <p:cNvPr id="583715" name="Object 35">
                        <a:extLst>
                          <a:ext uri="{FF2B5EF4-FFF2-40B4-BE49-F238E27FC236}">
                            <a16:creationId xmlns:a16="http://schemas.microsoft.com/office/drawing/2014/main" id="{AB2BFF71-EC0F-4D70-A4C7-11637CCE9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4670426"/>
                        <a:ext cx="12430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1" grpId="0"/>
      <p:bldP spid="5837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7">
            <a:extLst>
              <a:ext uri="{FF2B5EF4-FFF2-40B4-BE49-F238E27FC236}">
                <a16:creationId xmlns:a16="http://schemas.microsoft.com/office/drawing/2014/main" id="{DBF6A53A-E9EF-4C3F-9354-278EA8CE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C19-448F-41C4-9033-D37A6353B69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8667" name="AutoShape 1083">
            <a:extLst>
              <a:ext uri="{FF2B5EF4-FFF2-40B4-BE49-F238E27FC236}">
                <a16:creationId xmlns:a16="http://schemas.microsoft.com/office/drawing/2014/main" id="{7DE579FA-A49C-496C-8FD2-C4C2C6CF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1987551"/>
            <a:ext cx="2808287" cy="720725"/>
          </a:xfrm>
          <a:prstGeom prst="rtTriangl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8" name="AutoShape 1084">
            <a:extLst>
              <a:ext uri="{FF2B5EF4-FFF2-40B4-BE49-F238E27FC236}">
                <a16:creationId xmlns:a16="http://schemas.microsoft.com/office/drawing/2014/main" id="{4E7728A1-1510-4C5F-A4AD-4BBD83820E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87939" y="1987551"/>
            <a:ext cx="2016125" cy="720725"/>
          </a:xfrm>
          <a:prstGeom prst="rtTriangl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A67A80C1-2466-43F6-920C-14FDBB509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 </a:t>
            </a:r>
            <a:r>
              <a:rPr lang="en-US" altLang="zh-CN" dirty="0"/>
              <a:t>Lagrange-</a:t>
            </a:r>
            <a:r>
              <a:rPr lang="en-US" altLang="zh-CN" dirty="0" err="1"/>
              <a:t>Helmhotz</a:t>
            </a:r>
            <a:r>
              <a:rPr lang="zh-CN" altLang="en-US" dirty="0">
                <a:latin typeface="宋体" panose="02010600030101010101" pitchFamily="2" charset="-122"/>
              </a:rPr>
              <a:t>恒等式</a:t>
            </a: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FD7DB75F-F225-4208-BD70-C946E22F107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4538" y="3141663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DSMT4">
                  <p:embed/>
                </p:oleObj>
              </mc:Choice>
              <mc:Fallback>
                <p:oleObj name="Equation" r:id="rId2" imgW="685800" imgH="393480" progId="Equation.DSMT4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FD7DB75F-F225-4208-BD70-C946E22F1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141663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BB681C6D-330C-4627-B31A-B03E577AC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068638"/>
          <a:ext cx="11890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0" imgH="393480" progId="Equation.3">
                  <p:embed/>
                </p:oleObj>
              </mc:Choice>
              <mc:Fallback>
                <p:oleObj name="公式" r:id="rId4" imgW="533160" imgH="393480" progId="Equation.3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BB681C6D-330C-4627-B31A-B03E577AC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68638"/>
                        <a:ext cx="1189038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6EA212BA-4190-4697-BA5F-B3CB2BD9A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1" y="5157788"/>
          <a:ext cx="27352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99753" imgH="203112" progId="Equation.3">
                  <p:embed/>
                </p:oleObj>
              </mc:Choice>
              <mc:Fallback>
                <p:oleObj r:id="rId6" imgW="799753" imgH="203112" progId="Equation.3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id="{6EA212BA-4190-4697-BA5F-B3CB2BD9A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1" y="5157788"/>
                        <a:ext cx="2735263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>
            <a:extLst>
              <a:ext uri="{FF2B5EF4-FFF2-40B4-BE49-F238E27FC236}">
                <a16:creationId xmlns:a16="http://schemas.microsoft.com/office/drawing/2014/main" id="{494F67A8-083B-46FD-9088-634FF6D5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916113"/>
            <a:ext cx="2520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对光线的角放大率为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46BF2339-5B5D-4218-B88E-3E32C7D0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876925"/>
            <a:ext cx="525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Lagrange-Helmhotz</a:t>
            </a:r>
            <a:r>
              <a:rPr kumimoji="1" lang="zh-CN" altLang="en-US" sz="3200">
                <a:latin typeface="宋体" panose="02010600030101010101" pitchFamily="2" charset="-122"/>
              </a:rPr>
              <a:t>恒等式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9167" name="Object 15">
            <a:extLst>
              <a:ext uri="{FF2B5EF4-FFF2-40B4-BE49-F238E27FC236}">
                <a16:creationId xmlns:a16="http://schemas.microsoft.com/office/drawing/2014/main" id="{4F577FF7-0572-45AE-92D0-AF23ECE4071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189" y="4076700"/>
          <a:ext cx="16017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61760" imgH="419040" progId="Equation.3">
                  <p:embed/>
                </p:oleObj>
              </mc:Choice>
              <mc:Fallback>
                <p:oleObj name="公式" r:id="rId8" imgW="761760" imgH="419040" progId="Equation.3">
                  <p:embed/>
                  <p:pic>
                    <p:nvPicPr>
                      <p:cNvPr id="49167" name="Object 15">
                        <a:extLst>
                          <a:ext uri="{FF2B5EF4-FFF2-40B4-BE49-F238E27FC236}">
                            <a16:creationId xmlns:a16="http://schemas.microsoft.com/office/drawing/2014/main" id="{4F577FF7-0572-45AE-92D0-AF23ECE40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076700"/>
                        <a:ext cx="16017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>
            <a:extLst>
              <a:ext uri="{FF2B5EF4-FFF2-40B4-BE49-F238E27FC236}">
                <a16:creationId xmlns:a16="http://schemas.microsoft.com/office/drawing/2014/main" id="{67305411-A7D2-4578-92BB-240608EED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9" y="3933825"/>
          <a:ext cx="803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1960" imgH="393480" progId="Equation.3">
                  <p:embed/>
                </p:oleObj>
              </mc:Choice>
              <mc:Fallback>
                <p:oleObj name="公式" r:id="rId10" imgW="291960" imgH="393480" progId="Equation.3">
                  <p:embed/>
                  <p:pic>
                    <p:nvPicPr>
                      <p:cNvPr id="49170" name="Object 18">
                        <a:extLst>
                          <a:ext uri="{FF2B5EF4-FFF2-40B4-BE49-F238E27FC236}">
                            <a16:creationId xmlns:a16="http://schemas.microsoft.com/office/drawing/2014/main" id="{67305411-A7D2-4578-92BB-240608EED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9" y="3933825"/>
                        <a:ext cx="8032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>
            <a:extLst>
              <a:ext uri="{FF2B5EF4-FFF2-40B4-BE49-F238E27FC236}">
                <a16:creationId xmlns:a16="http://schemas.microsoft.com/office/drawing/2014/main" id="{26670BD3-3A99-4FE6-9634-96BF58A80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4" y="4005264"/>
          <a:ext cx="12969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07960" imgH="419040" progId="Equation.3">
                  <p:embed/>
                </p:oleObj>
              </mc:Choice>
              <mc:Fallback>
                <p:oleObj name="公式" r:id="rId12" imgW="507960" imgH="419040" progId="Equation.3">
                  <p:embed/>
                  <p:pic>
                    <p:nvPicPr>
                      <p:cNvPr id="49171" name="Object 19">
                        <a:extLst>
                          <a:ext uri="{FF2B5EF4-FFF2-40B4-BE49-F238E27FC236}">
                            <a16:creationId xmlns:a16="http://schemas.microsoft.com/office/drawing/2014/main" id="{26670BD3-3A99-4FE6-9634-96BF58A80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4005264"/>
                        <a:ext cx="1296987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id="{F79DA1CF-0E96-48CC-8EC9-55A5393B2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8139" y="4076701"/>
          <a:ext cx="1450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419040" progId="Equation.DSMT4">
                  <p:embed/>
                </p:oleObj>
              </mc:Choice>
              <mc:Fallback>
                <p:oleObj name="Equation" r:id="rId14" imgW="647640" imgH="419040" progId="Equation.DSMT4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:a16="http://schemas.microsoft.com/office/drawing/2014/main" id="{F79DA1CF-0E96-48CC-8EC9-55A5393B2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9" y="4076701"/>
                        <a:ext cx="14509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3" name="Line 1049">
            <a:extLst>
              <a:ext uri="{FF2B5EF4-FFF2-40B4-BE49-F238E27FC236}">
                <a16:creationId xmlns:a16="http://schemas.microsoft.com/office/drawing/2014/main" id="{07AF409F-32F4-4C4E-A807-267314464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2708275"/>
            <a:ext cx="5256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4" name="Arc 1050">
            <a:extLst>
              <a:ext uri="{FF2B5EF4-FFF2-40B4-BE49-F238E27FC236}">
                <a16:creationId xmlns:a16="http://schemas.microsoft.com/office/drawing/2014/main" id="{BB164D52-389D-462D-88E1-14B1C38886B7}"/>
              </a:ext>
            </a:extLst>
          </p:cNvPr>
          <p:cNvSpPr>
            <a:spLocks/>
          </p:cNvSpPr>
          <p:nvPr/>
        </p:nvSpPr>
        <p:spPr bwMode="auto">
          <a:xfrm>
            <a:off x="6959600" y="1528763"/>
            <a:ext cx="2197100" cy="2328862"/>
          </a:xfrm>
          <a:custGeom>
            <a:avLst/>
            <a:gdLst>
              <a:gd name="G0" fmla="+- 21600 0 0"/>
              <a:gd name="G1" fmla="+- 11483 0 0"/>
              <a:gd name="G2" fmla="+- 21600 0 0"/>
              <a:gd name="T0" fmla="*/ 3273 w 21600"/>
              <a:gd name="T1" fmla="*/ 22915 h 22915"/>
              <a:gd name="T2" fmla="*/ 3305 w 21600"/>
              <a:gd name="T3" fmla="*/ 0 h 22915"/>
              <a:gd name="T4" fmla="*/ 21600 w 21600"/>
              <a:gd name="T5" fmla="*/ 11483 h 2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915" fill="none" extrusionOk="0">
                <a:moveTo>
                  <a:pt x="3273" y="22914"/>
                </a:moveTo>
                <a:cubicBezTo>
                  <a:pt x="1134" y="19485"/>
                  <a:pt x="0" y="15524"/>
                  <a:pt x="0" y="11483"/>
                </a:cubicBezTo>
                <a:cubicBezTo>
                  <a:pt x="0" y="7420"/>
                  <a:pt x="1145" y="3440"/>
                  <a:pt x="3305" y="0"/>
                </a:cubicBezTo>
              </a:path>
              <a:path w="21600" h="22915" stroke="0" extrusionOk="0">
                <a:moveTo>
                  <a:pt x="3273" y="22914"/>
                </a:moveTo>
                <a:cubicBezTo>
                  <a:pt x="1134" y="19485"/>
                  <a:pt x="0" y="15524"/>
                  <a:pt x="0" y="11483"/>
                </a:cubicBezTo>
                <a:cubicBezTo>
                  <a:pt x="0" y="7420"/>
                  <a:pt x="1145" y="3440"/>
                  <a:pt x="3305" y="0"/>
                </a:cubicBezTo>
                <a:lnTo>
                  <a:pt x="21600" y="11483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5" name="Line 1051">
            <a:extLst>
              <a:ext uri="{FF2B5EF4-FFF2-40B4-BE49-F238E27FC236}">
                <a16:creationId xmlns:a16="http://schemas.microsoft.com/office/drawing/2014/main" id="{EFCBAFA2-8473-4ED6-BA3E-B46FBB5DA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1987551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6" name="Line 1052">
            <a:extLst>
              <a:ext uri="{FF2B5EF4-FFF2-40B4-BE49-F238E27FC236}">
                <a16:creationId xmlns:a16="http://schemas.microsoft.com/office/drawing/2014/main" id="{B96CF91B-F7ED-4702-9BA8-3DA6E840F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9" y="1987551"/>
            <a:ext cx="20161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7" name="Line 1053">
            <a:extLst>
              <a:ext uri="{FF2B5EF4-FFF2-40B4-BE49-F238E27FC236}">
                <a16:creationId xmlns:a16="http://schemas.microsoft.com/office/drawing/2014/main" id="{137B8D9A-EFC3-4892-94B8-0AC7887F7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4" y="1987551"/>
            <a:ext cx="28797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8" name="Line 1054">
            <a:extLst>
              <a:ext uri="{FF2B5EF4-FFF2-40B4-BE49-F238E27FC236}">
                <a16:creationId xmlns:a16="http://schemas.microsoft.com/office/drawing/2014/main" id="{AC5399EE-9717-4A7F-8963-152BE97FB1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7088" y="2132014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0" name="Line 1056">
            <a:extLst>
              <a:ext uri="{FF2B5EF4-FFF2-40B4-BE49-F238E27FC236}">
                <a16:creationId xmlns:a16="http://schemas.microsoft.com/office/drawing/2014/main" id="{D93489A2-05C7-4C80-BC71-7A3A8496C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132013"/>
            <a:ext cx="17272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1" name="Line 1057">
            <a:extLst>
              <a:ext uri="{FF2B5EF4-FFF2-40B4-BE49-F238E27FC236}">
                <a16:creationId xmlns:a16="http://schemas.microsoft.com/office/drawing/2014/main" id="{08769C68-4A95-45C9-AC72-CF6990F177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99239" y="1771651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42" name="Object 1058">
            <a:extLst>
              <a:ext uri="{FF2B5EF4-FFF2-40B4-BE49-F238E27FC236}">
                <a16:creationId xmlns:a16="http://schemas.microsoft.com/office/drawing/2014/main" id="{0451B1B1-7E72-4180-8D54-8FEE4F10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2708275"/>
          <a:ext cx="2952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77480" progId="Equation.DSMT4">
                  <p:embed/>
                </p:oleObj>
              </mc:Choice>
              <mc:Fallback>
                <p:oleObj name="Equation" r:id="rId16" imgW="152280" imgH="177480" progId="Equation.DSMT4">
                  <p:embed/>
                  <p:pic>
                    <p:nvPicPr>
                      <p:cNvPr id="68642" name="Object 1058">
                        <a:extLst>
                          <a:ext uri="{FF2B5EF4-FFF2-40B4-BE49-F238E27FC236}">
                            <a16:creationId xmlns:a16="http://schemas.microsoft.com/office/drawing/2014/main" id="{0451B1B1-7E72-4180-8D54-8FEE4F10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2708275"/>
                        <a:ext cx="2952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3" name="Object 1059">
            <a:extLst>
              <a:ext uri="{FF2B5EF4-FFF2-40B4-BE49-F238E27FC236}">
                <a16:creationId xmlns:a16="http://schemas.microsoft.com/office/drawing/2014/main" id="{B9412256-148D-4263-A06A-53F2BADBF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1038" y="1268414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" imgH="152280" progId="Equation.DSMT4">
                  <p:embed/>
                </p:oleObj>
              </mc:Choice>
              <mc:Fallback>
                <p:oleObj name="Equation" r:id="rId18" imgW="139680" imgH="152280" progId="Equation.DSMT4">
                  <p:embed/>
                  <p:pic>
                    <p:nvPicPr>
                      <p:cNvPr id="68643" name="Object 1059">
                        <a:extLst>
                          <a:ext uri="{FF2B5EF4-FFF2-40B4-BE49-F238E27FC236}">
                            <a16:creationId xmlns:a16="http://schemas.microsoft.com/office/drawing/2014/main" id="{B9412256-148D-4263-A06A-53F2BADBF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1268414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4" name="Object 1060">
            <a:extLst>
              <a:ext uri="{FF2B5EF4-FFF2-40B4-BE49-F238E27FC236}">
                <a16:creationId xmlns:a16="http://schemas.microsoft.com/office/drawing/2014/main" id="{E7F511EA-A49F-49CF-8F08-1205EECC5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9239" y="2732089"/>
          <a:ext cx="2952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77480" progId="Equation.DSMT4">
                  <p:embed/>
                </p:oleObj>
              </mc:Choice>
              <mc:Fallback>
                <p:oleObj name="Equation" r:id="rId20" imgW="152280" imgH="177480" progId="Equation.DSMT4">
                  <p:embed/>
                  <p:pic>
                    <p:nvPicPr>
                      <p:cNvPr id="68644" name="Object 1060">
                        <a:extLst>
                          <a:ext uri="{FF2B5EF4-FFF2-40B4-BE49-F238E27FC236}">
                            <a16:creationId xmlns:a16="http://schemas.microsoft.com/office/drawing/2014/main" id="{E7F511EA-A49F-49CF-8F08-1205EECC5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9" y="2732089"/>
                        <a:ext cx="2952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5" name="Line 1061">
            <a:extLst>
              <a:ext uri="{FF2B5EF4-FFF2-40B4-BE49-F238E27FC236}">
                <a16:creationId xmlns:a16="http://schemas.microsoft.com/office/drawing/2014/main" id="{3B37EAA5-C16C-4FC8-88D5-2D4E90526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27082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6" name="Line 1062">
            <a:extLst>
              <a:ext uri="{FF2B5EF4-FFF2-40B4-BE49-F238E27FC236}">
                <a16:creationId xmlns:a16="http://schemas.microsoft.com/office/drawing/2014/main" id="{D1522D0E-2378-4785-B093-B1660CF32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788" y="27082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7" name="Line 1063">
            <a:extLst>
              <a:ext uri="{FF2B5EF4-FFF2-40B4-BE49-F238E27FC236}">
                <a16:creationId xmlns:a16="http://schemas.microsoft.com/office/drawing/2014/main" id="{A5CD59C8-F2A6-46E4-8874-FDBADA314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9" y="335756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8" name="Line 1064">
            <a:extLst>
              <a:ext uri="{FF2B5EF4-FFF2-40B4-BE49-F238E27FC236}">
                <a16:creationId xmlns:a16="http://schemas.microsoft.com/office/drawing/2014/main" id="{A56B240E-B926-484E-A644-5AB7C705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4" y="33575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1065">
            <a:extLst>
              <a:ext uri="{FF2B5EF4-FFF2-40B4-BE49-F238E27FC236}">
                <a16:creationId xmlns:a16="http://schemas.microsoft.com/office/drawing/2014/main" id="{0B65B9C2-2447-4EA2-B6A0-772E227BB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27082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51" name="Object 1067">
            <a:extLst>
              <a:ext uri="{FF2B5EF4-FFF2-40B4-BE49-F238E27FC236}">
                <a16:creationId xmlns:a16="http://schemas.microsoft.com/office/drawing/2014/main" id="{2BFF8D46-5E1C-4CB0-8EEE-B087F02EE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6" y="2708275"/>
          <a:ext cx="295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68651" name="Object 1067">
                        <a:extLst>
                          <a:ext uri="{FF2B5EF4-FFF2-40B4-BE49-F238E27FC236}">
                            <a16:creationId xmlns:a16="http://schemas.microsoft.com/office/drawing/2014/main" id="{2BFF8D46-5E1C-4CB0-8EEE-B087F02EE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2708275"/>
                        <a:ext cx="295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2" name="Object 1068">
            <a:extLst>
              <a:ext uri="{FF2B5EF4-FFF2-40B4-BE49-F238E27FC236}">
                <a16:creationId xmlns:a16="http://schemas.microsoft.com/office/drawing/2014/main" id="{33397ED5-11A3-4253-BEBC-1F06F8467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74264" y="2708275"/>
          <a:ext cx="369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440" imgH="203040" progId="Equation.DSMT4">
                  <p:embed/>
                </p:oleObj>
              </mc:Choice>
              <mc:Fallback>
                <p:oleObj name="Equation" r:id="rId24" imgW="190440" imgH="203040" progId="Equation.DSMT4">
                  <p:embed/>
                  <p:pic>
                    <p:nvPicPr>
                      <p:cNvPr id="68652" name="Object 1068">
                        <a:extLst>
                          <a:ext uri="{FF2B5EF4-FFF2-40B4-BE49-F238E27FC236}">
                            <a16:creationId xmlns:a16="http://schemas.microsoft.com/office/drawing/2014/main" id="{33397ED5-11A3-4253-BEBC-1F06F8467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4264" y="2708275"/>
                        <a:ext cx="3698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4" name="Object 1070">
            <a:extLst>
              <a:ext uri="{FF2B5EF4-FFF2-40B4-BE49-F238E27FC236}">
                <a16:creationId xmlns:a16="http://schemas.microsoft.com/office/drawing/2014/main" id="{C4154A70-8B77-48E1-B025-B4B18D14F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8" y="2447926"/>
          <a:ext cx="246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720" imgH="139680" progId="Equation.DSMT4">
                  <p:embed/>
                </p:oleObj>
              </mc:Choice>
              <mc:Fallback>
                <p:oleObj name="Equation" r:id="rId26" imgW="126720" imgH="139680" progId="Equation.DSMT4">
                  <p:embed/>
                  <p:pic>
                    <p:nvPicPr>
                      <p:cNvPr id="68654" name="Object 1070">
                        <a:extLst>
                          <a:ext uri="{FF2B5EF4-FFF2-40B4-BE49-F238E27FC236}">
                            <a16:creationId xmlns:a16="http://schemas.microsoft.com/office/drawing/2014/main" id="{C4154A70-8B77-48E1-B025-B4B18D14F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2447926"/>
                        <a:ext cx="246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5" name="Object 1071">
            <a:extLst>
              <a:ext uri="{FF2B5EF4-FFF2-40B4-BE49-F238E27FC236}">
                <a16:creationId xmlns:a16="http://schemas.microsoft.com/office/drawing/2014/main" id="{540885CF-4522-4F21-B56F-A9C056332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5" y="2376489"/>
          <a:ext cx="4651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177480" progId="Equation.DSMT4">
                  <p:embed/>
                </p:oleObj>
              </mc:Choice>
              <mc:Fallback>
                <p:oleObj name="Equation" r:id="rId28" imgW="241200" imgH="177480" progId="Equation.DSMT4">
                  <p:embed/>
                  <p:pic>
                    <p:nvPicPr>
                      <p:cNvPr id="68655" name="Object 1071">
                        <a:extLst>
                          <a:ext uri="{FF2B5EF4-FFF2-40B4-BE49-F238E27FC236}">
                            <a16:creationId xmlns:a16="http://schemas.microsoft.com/office/drawing/2014/main" id="{540885CF-4522-4F21-B56F-A9C056332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2376489"/>
                        <a:ext cx="4651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6" name="Arc 1072">
            <a:extLst>
              <a:ext uri="{FF2B5EF4-FFF2-40B4-BE49-F238E27FC236}">
                <a16:creationId xmlns:a16="http://schemas.microsoft.com/office/drawing/2014/main" id="{16064D96-E549-46E7-B2DD-1B8BC48408ED}"/>
              </a:ext>
            </a:extLst>
          </p:cNvPr>
          <p:cNvSpPr>
            <a:spLocks/>
          </p:cNvSpPr>
          <p:nvPr/>
        </p:nvSpPr>
        <p:spPr bwMode="auto">
          <a:xfrm>
            <a:off x="8831264" y="2451101"/>
            <a:ext cx="422275" cy="257175"/>
          </a:xfrm>
          <a:custGeom>
            <a:avLst/>
            <a:gdLst>
              <a:gd name="G0" fmla="+- 21600 0 0"/>
              <a:gd name="G1" fmla="+- 12903 0 0"/>
              <a:gd name="G2" fmla="+- 21600 0 0"/>
              <a:gd name="T0" fmla="*/ 1 w 21600"/>
              <a:gd name="T1" fmla="*/ 13115 h 13115"/>
              <a:gd name="T2" fmla="*/ 4277 w 21600"/>
              <a:gd name="T3" fmla="*/ 0 h 13115"/>
              <a:gd name="T4" fmla="*/ 21600 w 21600"/>
              <a:gd name="T5" fmla="*/ 12903 h 1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115" fill="none" extrusionOk="0">
                <a:moveTo>
                  <a:pt x="1" y="13114"/>
                </a:moveTo>
                <a:cubicBezTo>
                  <a:pt x="0" y="13044"/>
                  <a:pt x="0" y="12973"/>
                  <a:pt x="0" y="12903"/>
                </a:cubicBezTo>
                <a:cubicBezTo>
                  <a:pt x="0" y="8253"/>
                  <a:pt x="1500" y="3728"/>
                  <a:pt x="4277" y="0"/>
                </a:cubicBezTo>
              </a:path>
              <a:path w="21600" h="13115" stroke="0" extrusionOk="0">
                <a:moveTo>
                  <a:pt x="1" y="13114"/>
                </a:moveTo>
                <a:cubicBezTo>
                  <a:pt x="0" y="13044"/>
                  <a:pt x="0" y="12973"/>
                  <a:pt x="0" y="12903"/>
                </a:cubicBezTo>
                <a:cubicBezTo>
                  <a:pt x="0" y="8253"/>
                  <a:pt x="1500" y="3728"/>
                  <a:pt x="4277" y="0"/>
                </a:cubicBezTo>
                <a:lnTo>
                  <a:pt x="21600" y="129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7" name="Arc 1073">
            <a:extLst>
              <a:ext uri="{FF2B5EF4-FFF2-40B4-BE49-F238E27FC236}">
                <a16:creationId xmlns:a16="http://schemas.microsoft.com/office/drawing/2014/main" id="{BAED7B3F-B6F3-4636-948D-81CA7DB2EF60}"/>
              </a:ext>
            </a:extLst>
          </p:cNvPr>
          <p:cNvSpPr>
            <a:spLocks/>
          </p:cNvSpPr>
          <p:nvPr/>
        </p:nvSpPr>
        <p:spPr bwMode="auto">
          <a:xfrm flipH="1">
            <a:off x="5376864" y="2459039"/>
            <a:ext cx="422275" cy="242887"/>
          </a:xfrm>
          <a:custGeom>
            <a:avLst/>
            <a:gdLst>
              <a:gd name="G0" fmla="+- 21600 0 0"/>
              <a:gd name="G1" fmla="+- 12144 0 0"/>
              <a:gd name="G2" fmla="+- 21600 0 0"/>
              <a:gd name="T0" fmla="*/ 1 w 21600"/>
              <a:gd name="T1" fmla="*/ 12356 h 12356"/>
              <a:gd name="T2" fmla="*/ 3737 w 21600"/>
              <a:gd name="T3" fmla="*/ 0 h 12356"/>
              <a:gd name="T4" fmla="*/ 21600 w 21600"/>
              <a:gd name="T5" fmla="*/ 12144 h 1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356" fill="none" extrusionOk="0">
                <a:moveTo>
                  <a:pt x="1" y="12355"/>
                </a:moveTo>
                <a:cubicBezTo>
                  <a:pt x="0" y="12285"/>
                  <a:pt x="0" y="12214"/>
                  <a:pt x="0" y="12144"/>
                </a:cubicBezTo>
                <a:cubicBezTo>
                  <a:pt x="0" y="7812"/>
                  <a:pt x="1302" y="3581"/>
                  <a:pt x="3737" y="0"/>
                </a:cubicBezTo>
              </a:path>
              <a:path w="21600" h="12356" stroke="0" extrusionOk="0">
                <a:moveTo>
                  <a:pt x="1" y="12355"/>
                </a:moveTo>
                <a:cubicBezTo>
                  <a:pt x="0" y="12285"/>
                  <a:pt x="0" y="12214"/>
                  <a:pt x="0" y="12144"/>
                </a:cubicBezTo>
                <a:cubicBezTo>
                  <a:pt x="0" y="7812"/>
                  <a:pt x="1302" y="3581"/>
                  <a:pt x="3737" y="0"/>
                </a:cubicBezTo>
                <a:lnTo>
                  <a:pt x="21600" y="121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58" name="Object 1074">
            <a:extLst>
              <a:ext uri="{FF2B5EF4-FFF2-40B4-BE49-F238E27FC236}">
                <a16:creationId xmlns:a16="http://schemas.microsoft.com/office/drawing/2014/main" id="{B461EA54-F63E-46F2-8E66-DB21BB2E5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3571875"/>
          <a:ext cx="2714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9680" imgH="177480" progId="Equation.DSMT4">
                  <p:embed/>
                </p:oleObj>
              </mc:Choice>
              <mc:Fallback>
                <p:oleObj name="Equation" r:id="rId30" imgW="139680" imgH="177480" progId="Equation.DSMT4">
                  <p:embed/>
                  <p:pic>
                    <p:nvPicPr>
                      <p:cNvPr id="68658" name="Object 1074">
                        <a:extLst>
                          <a:ext uri="{FF2B5EF4-FFF2-40B4-BE49-F238E27FC236}">
                            <a16:creationId xmlns:a16="http://schemas.microsoft.com/office/drawing/2014/main" id="{B461EA54-F63E-46F2-8E66-DB21BB2E5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3571875"/>
                        <a:ext cx="27146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1" name="Object 1077">
            <a:extLst>
              <a:ext uri="{FF2B5EF4-FFF2-40B4-BE49-F238E27FC236}">
                <a16:creationId xmlns:a16="http://schemas.microsoft.com/office/drawing/2014/main" id="{03C9AE04-F543-4D71-BCA2-628FE754D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3713" y="3535363"/>
          <a:ext cx="666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42720" imgH="177480" progId="Equation.DSMT4">
                  <p:embed/>
                </p:oleObj>
              </mc:Choice>
              <mc:Fallback>
                <p:oleObj name="Equation" r:id="rId32" imgW="342720" imgH="177480" progId="Equation.DSMT4">
                  <p:embed/>
                  <p:pic>
                    <p:nvPicPr>
                      <p:cNvPr id="68661" name="Object 1077">
                        <a:extLst>
                          <a:ext uri="{FF2B5EF4-FFF2-40B4-BE49-F238E27FC236}">
                            <a16:creationId xmlns:a16="http://schemas.microsoft.com/office/drawing/2014/main" id="{03C9AE04-F543-4D71-BCA2-628FE754D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3535363"/>
                        <a:ext cx="666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2" name="Object 1078">
            <a:extLst>
              <a:ext uri="{FF2B5EF4-FFF2-40B4-BE49-F238E27FC236}">
                <a16:creationId xmlns:a16="http://schemas.microsoft.com/office/drawing/2014/main" id="{2C63326A-E0A1-4243-94A5-431FD0ABA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8326" y="3571875"/>
          <a:ext cx="7159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68280" imgH="177480" progId="Equation.DSMT4">
                  <p:embed/>
                </p:oleObj>
              </mc:Choice>
              <mc:Fallback>
                <p:oleObj name="Equation" r:id="rId34" imgW="368280" imgH="177480" progId="Equation.DSMT4">
                  <p:embed/>
                  <p:pic>
                    <p:nvPicPr>
                      <p:cNvPr id="68662" name="Object 1078">
                        <a:extLst>
                          <a:ext uri="{FF2B5EF4-FFF2-40B4-BE49-F238E27FC236}">
                            <a16:creationId xmlns:a16="http://schemas.microsoft.com/office/drawing/2014/main" id="{2C63326A-E0A1-4243-94A5-431FD0ABA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6" y="3571875"/>
                        <a:ext cx="71596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63" name="Line 1079">
            <a:extLst>
              <a:ext uri="{FF2B5EF4-FFF2-40B4-BE49-F238E27FC236}">
                <a16:creationId xmlns:a16="http://schemas.microsoft.com/office/drawing/2014/main" id="{FE73B968-9101-482E-BC5D-D92ED519F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19875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65" name="Object 1081">
            <a:extLst>
              <a:ext uri="{FF2B5EF4-FFF2-40B4-BE49-F238E27FC236}">
                <a16:creationId xmlns:a16="http://schemas.microsoft.com/office/drawing/2014/main" id="{89D1311E-DDDB-4FAD-883F-02D778D64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63" y="1666876"/>
          <a:ext cx="393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03040" imgH="164880" progId="Equation.DSMT4">
                  <p:embed/>
                </p:oleObj>
              </mc:Choice>
              <mc:Fallback>
                <p:oleObj name="Equation" r:id="rId36" imgW="203040" imgH="164880" progId="Equation.DSMT4">
                  <p:embed/>
                  <p:pic>
                    <p:nvPicPr>
                      <p:cNvPr id="68665" name="Object 1081">
                        <a:extLst>
                          <a:ext uri="{FF2B5EF4-FFF2-40B4-BE49-F238E27FC236}">
                            <a16:creationId xmlns:a16="http://schemas.microsoft.com/office/drawing/2014/main" id="{89D1311E-DDDB-4FAD-883F-02D778D64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1666876"/>
                        <a:ext cx="3937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6" name="Object 1082">
            <a:extLst>
              <a:ext uri="{FF2B5EF4-FFF2-40B4-BE49-F238E27FC236}">
                <a16:creationId xmlns:a16="http://schemas.microsoft.com/office/drawing/2014/main" id="{D6704D35-E003-4C6D-B846-04CB033B7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6914" y="2724150"/>
          <a:ext cx="3444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77480" imgH="177480" progId="Equation.DSMT4">
                  <p:embed/>
                </p:oleObj>
              </mc:Choice>
              <mc:Fallback>
                <p:oleObj name="Equation" r:id="rId38" imgW="177480" imgH="177480" progId="Equation.DSMT4">
                  <p:embed/>
                  <p:pic>
                    <p:nvPicPr>
                      <p:cNvPr id="68666" name="Object 1082">
                        <a:extLst>
                          <a:ext uri="{FF2B5EF4-FFF2-40B4-BE49-F238E27FC236}">
                            <a16:creationId xmlns:a16="http://schemas.microsoft.com/office/drawing/2014/main" id="{D6704D35-E003-4C6D-B846-04CB033B7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4" y="2724150"/>
                        <a:ext cx="3444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69" name="Text Box 1085">
            <a:extLst>
              <a:ext uri="{FF2B5EF4-FFF2-40B4-BE49-F238E27FC236}">
                <a16:creationId xmlns:a16="http://schemas.microsoft.com/office/drawing/2014/main" id="{E8070949-8FA0-4F62-B33F-679BB423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41497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由于</a:t>
            </a:r>
          </a:p>
        </p:txBody>
      </p:sp>
      <p:sp>
        <p:nvSpPr>
          <p:cNvPr id="68670" name="Text Box 1086">
            <a:extLst>
              <a:ext uri="{FF2B5EF4-FFF2-40B4-BE49-F238E27FC236}">
                <a16:creationId xmlns:a16="http://schemas.microsoft.com/office/drawing/2014/main" id="{9CE4FE51-679F-408F-9CB8-AD34DD13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2292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可得到</a:t>
            </a:r>
          </a:p>
        </p:txBody>
      </p:sp>
      <p:graphicFrame>
        <p:nvGraphicFramePr>
          <p:cNvPr id="68671" name="Object 1087">
            <a:extLst>
              <a:ext uri="{FF2B5EF4-FFF2-40B4-BE49-F238E27FC236}">
                <a16:creationId xmlns:a16="http://schemas.microsoft.com/office/drawing/2014/main" id="{F8C32B8C-038D-487F-ADB1-23D448664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3" y="2219326"/>
          <a:ext cx="2460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26720" imgH="177480" progId="Equation.DSMT4">
                  <p:embed/>
                </p:oleObj>
              </mc:Choice>
              <mc:Fallback>
                <p:oleObj name="Equation" r:id="rId40" imgW="126720" imgH="177480" progId="Equation.DSMT4">
                  <p:embed/>
                  <p:pic>
                    <p:nvPicPr>
                      <p:cNvPr id="68671" name="Object 1087">
                        <a:extLst>
                          <a:ext uri="{FF2B5EF4-FFF2-40B4-BE49-F238E27FC236}">
                            <a16:creationId xmlns:a16="http://schemas.microsoft.com/office/drawing/2014/main" id="{F8C32B8C-038D-487F-ADB1-23D448664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2219326"/>
                        <a:ext cx="2460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2" name="Line 1088">
            <a:extLst>
              <a:ext uri="{FF2B5EF4-FFF2-40B4-BE49-F238E27FC236}">
                <a16:creationId xmlns:a16="http://schemas.microsoft.com/office/drawing/2014/main" id="{241371DC-4170-459C-9A1A-1365EBFB1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1989139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3" name="Line 1089">
            <a:extLst>
              <a:ext uri="{FF2B5EF4-FFF2-40B4-BE49-F238E27FC236}">
                <a16:creationId xmlns:a16="http://schemas.microsoft.com/office/drawing/2014/main" id="{A2FFBA4D-99C7-426D-A9B6-99C31B113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788" y="2708276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  <p:bldP spid="49163" grpId="0"/>
      <p:bldP spid="68669" grpId="0"/>
      <p:bldP spid="686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77CFDF-39EF-4F7E-B704-FEF34D4B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35" y="1642188"/>
            <a:ext cx="7345709" cy="46818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6C6BFB-18A4-44B0-AA7C-7DBFA2437EBF}"/>
              </a:ext>
            </a:extLst>
          </p:cNvPr>
          <p:cNvSpPr txBox="1"/>
          <p:nvPr/>
        </p:nvSpPr>
        <p:spPr>
          <a:xfrm>
            <a:off x="709127" y="410547"/>
            <a:ext cx="10758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课堂练习</a:t>
            </a:r>
            <a:r>
              <a:rPr lang="en-US" altLang="zh-CN" sz="2800" dirty="0"/>
              <a:t>1</a:t>
            </a:r>
            <a:r>
              <a:rPr lang="zh-CN" altLang="en-US" sz="2800" dirty="0"/>
              <a:t>：考察一个光学系统，由一个凹面镜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和一个凸面镜 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组成，曲率半径分别为</a:t>
            </a:r>
            <a:r>
              <a:rPr lang="en-US" altLang="zh-CN" sz="2800" dirty="0"/>
              <a:t>60cm</a:t>
            </a:r>
            <a:r>
              <a:rPr lang="zh-CN" altLang="en-US" sz="2800" dirty="0"/>
              <a:t>和</a:t>
            </a:r>
            <a:r>
              <a:rPr lang="en-US" altLang="zh-CN" sz="2800" dirty="0"/>
              <a:t>20cm</a:t>
            </a:r>
            <a:r>
              <a:rPr lang="zh-CN" altLang="en-US" sz="2800" dirty="0"/>
              <a:t>，两镜之间的距离为</a:t>
            </a:r>
            <a:r>
              <a:rPr lang="en-US" altLang="zh-CN" sz="2800" dirty="0"/>
              <a:t>40cm</a:t>
            </a:r>
            <a:r>
              <a:rPr lang="zh-CN" altLang="en-US" sz="2800" dirty="0"/>
              <a:t>，确定距离点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为</a:t>
            </a:r>
            <a:r>
              <a:rPr lang="en-US" altLang="zh-CN" sz="2800" dirty="0"/>
              <a:t>80cm</a:t>
            </a:r>
            <a:r>
              <a:rPr lang="zh-CN" altLang="en-US" sz="2800" dirty="0"/>
              <a:t>的物点</a:t>
            </a:r>
            <a:r>
              <a:rPr lang="en-US" altLang="zh-CN" sz="2800" dirty="0"/>
              <a:t>O</a:t>
            </a:r>
            <a:r>
              <a:rPr lang="zh-CN" altLang="en-US" sz="2800" dirty="0"/>
              <a:t>最后成像的位置？（</a:t>
            </a:r>
            <a:r>
              <a:rPr lang="en-US" altLang="zh-CN" sz="2800" dirty="0"/>
              <a:t>10</a:t>
            </a:r>
            <a:r>
              <a:rPr lang="zh-CN" altLang="en-US" sz="2800" dirty="0"/>
              <a:t>分钟）</a:t>
            </a:r>
          </a:p>
        </p:txBody>
      </p:sp>
    </p:spTree>
    <p:extLst>
      <p:ext uri="{BB962C8B-B14F-4D97-AF65-F5344CB8AC3E}">
        <p14:creationId xmlns:p14="http://schemas.microsoft.com/office/powerpoint/2010/main" val="2817633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A17CE125-D770-4411-94A3-71BDC29D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1315-3D73-4F98-8238-B068B097D92B}" type="slidenum">
              <a:rPr lang="en-US" altLang="zh-CN"/>
              <a:pPr/>
              <a:t>48</a:t>
            </a:fld>
            <a:endParaRPr lang="en-US" altLang="zh-CN"/>
          </a:p>
        </p:txBody>
      </p:sp>
      <p:pic>
        <p:nvPicPr>
          <p:cNvPr id="50190" name="Picture 14">
            <a:extLst>
              <a:ext uri="{FF2B5EF4-FFF2-40B4-BE49-F238E27FC236}">
                <a16:creationId xmlns:a16="http://schemas.microsoft.com/office/drawing/2014/main" id="{17E935C7-37CB-41D6-99FE-E94899D5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1125539"/>
            <a:ext cx="4643437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>
            <a:extLst>
              <a:ext uri="{FF2B5EF4-FFF2-40B4-BE49-F238E27FC236}">
                <a16:creationId xmlns:a16="http://schemas.microsoft.com/office/drawing/2014/main" id="{0D69F30C-923A-47D4-B3F4-C20755F66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薄透镜成像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C76DBA6-6E01-4A74-989C-562CC5AF4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4033838" cy="234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薄透镜</a:t>
            </a:r>
            <a:endParaRPr lang="zh-CN" alt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由两个折射球面组成，过两球面圆心的直线为光轴，顶点间距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3F6B667A-D251-4E21-8C25-E218EFD59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4" y="3789363"/>
          <a:ext cx="33607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67893" imgH="215806" progId="Equation.3">
                  <p:embed/>
                </p:oleObj>
              </mc:Choice>
              <mc:Fallback>
                <p:oleObj r:id="rId3" imgW="1167893" imgH="215806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3F6B667A-D251-4E21-8C25-E218EFD59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4" y="3789363"/>
                        <a:ext cx="3360737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87032D95-34E1-40EB-A633-EFB5BD68C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4437064"/>
          <a:ext cx="10080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0670" imgH="177646" progId="Equation.3">
                  <p:embed/>
                </p:oleObj>
              </mc:Choice>
              <mc:Fallback>
                <p:oleObj r:id="rId5" imgW="380670" imgH="177646" progId="Equation.3">
                  <p:embed/>
                  <p:pic>
                    <p:nvPicPr>
                      <p:cNvPr id="50183" name="Object 7">
                        <a:extLst>
                          <a:ext uri="{FF2B5EF4-FFF2-40B4-BE49-F238E27FC236}">
                            <a16:creationId xmlns:a16="http://schemas.microsoft.com/office/drawing/2014/main" id="{87032D95-34E1-40EB-A633-EFB5BD68C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437064"/>
                        <a:ext cx="10080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3">
            <a:extLst>
              <a:ext uri="{FF2B5EF4-FFF2-40B4-BE49-F238E27FC236}">
                <a16:creationId xmlns:a16="http://schemas.microsoft.com/office/drawing/2014/main" id="{5AFCA89B-9380-48AB-A2AE-9ACCF1A3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4370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就是薄透镜，通常可以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AB371F3B-2DF4-48C6-9164-9D4313BA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013326"/>
            <a:ext cx="7908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latin typeface="Times New Roman" panose="02020603050405020304" pitchFamily="18" charset="0"/>
              </a:rPr>
              <a:t>可以认为，两球面顶点重合，称为光心，记为</a:t>
            </a:r>
            <a:r>
              <a:rPr lang="en-US" altLang="zh-CN" sz="2800" i="1"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4524" name="Text Box 1036">
            <a:extLst>
              <a:ext uri="{FF2B5EF4-FFF2-40B4-BE49-F238E27FC236}">
                <a16:creationId xmlns:a16="http://schemas.microsoft.com/office/drawing/2014/main" id="{1BCCC9FA-FAB7-4983-8DED-EB89B98F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38465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如果满足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/>
      <p:bldP spid="50191" grpId="0"/>
      <p:bldP spid="645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F46D9C-DDFC-4846-9CA7-161AF8D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17F7-4F29-4E30-AFE0-DB28DD0AABA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FDDD495B-B811-49EE-A417-818CBA152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逐次成像法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AFEDC486-0558-456F-AE5D-A605A92A0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482441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成像透镜由两个折射球面组成，透镜使光线经过了两个球面的折射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可以用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逐次成像法</a:t>
            </a:r>
            <a:r>
              <a:rPr lang="zh-CN" altLang="en-US">
                <a:latin typeface="Times New Roman" panose="02020603050405020304" pitchFamily="18" charset="0"/>
              </a:rPr>
              <a:t>得到透镜的成像公式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物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经第一面折射成像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 sz="1800">
                <a:latin typeface="Times New Roman" panose="02020603050405020304" pitchFamily="18" charset="0"/>
              </a:rPr>
              <a:t>（应用物像关系可确定像）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无论虚实，总是发出光线的，对第二面来说等效于物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作为第二面的物，经第二面折射成像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</a:rPr>
              <a:t>（再次应用物像关系可确定像）</a:t>
            </a:r>
          </a:p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反复应用</a:t>
            </a:r>
            <a:r>
              <a:rPr lang="zh-CN" altLang="en-US">
                <a:latin typeface="Times New Roman" panose="02020603050405020304" pitchFamily="18" charset="0"/>
              </a:rPr>
              <a:t>上述方法，可得到最终的像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D219BA-3DB2-432D-8278-8570258C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24" y="0"/>
            <a:ext cx="9548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0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47DD3ACC-8F42-43FD-A075-1EE503A0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63C-2B55-4EB2-8172-511F9697F4B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361EA57-3B3B-4F17-B08C-F957CCD83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8382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薄透镜成像公式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．用逐次成像法推导</a:t>
            </a:r>
            <a:r>
              <a:rPr lang="zh-CN" altLang="en-US" dirty="0"/>
              <a:t> </a:t>
            </a: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4FC8BFDA-DFC1-412C-8A13-914AF50C7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05263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Arc 8">
            <a:extLst>
              <a:ext uri="{FF2B5EF4-FFF2-40B4-BE49-F238E27FC236}">
                <a16:creationId xmlns:a16="http://schemas.microsoft.com/office/drawing/2014/main" id="{3EFF788C-E2EE-46D5-BE6B-166941EB1366}"/>
              </a:ext>
            </a:extLst>
          </p:cNvPr>
          <p:cNvSpPr>
            <a:spLocks/>
          </p:cNvSpPr>
          <p:nvPr/>
        </p:nvSpPr>
        <p:spPr bwMode="auto">
          <a:xfrm>
            <a:off x="2819400" y="2346326"/>
            <a:ext cx="3276600" cy="3224213"/>
          </a:xfrm>
          <a:custGeom>
            <a:avLst/>
            <a:gdLst>
              <a:gd name="G0" fmla="+- 0 0 0"/>
              <a:gd name="G1" fmla="+- 10697 0 0"/>
              <a:gd name="G2" fmla="+- 21600 0 0"/>
              <a:gd name="T0" fmla="*/ 18766 w 21600"/>
              <a:gd name="T1" fmla="*/ 0 h 21240"/>
              <a:gd name="T2" fmla="*/ 18852 w 21600"/>
              <a:gd name="T3" fmla="*/ 21240 h 21240"/>
              <a:gd name="T4" fmla="*/ 0 w 21600"/>
              <a:gd name="T5" fmla="*/ 10697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0" fill="none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</a:path>
              <a:path w="21600" h="21240" stroke="0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  <a:lnTo>
                  <a:pt x="0" y="1069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Arc 9">
            <a:extLst>
              <a:ext uri="{FF2B5EF4-FFF2-40B4-BE49-F238E27FC236}">
                <a16:creationId xmlns:a16="http://schemas.microsoft.com/office/drawing/2014/main" id="{FE7DEEFE-9A14-48BC-BF4A-45A3664645BF}"/>
              </a:ext>
            </a:extLst>
          </p:cNvPr>
          <p:cNvSpPr>
            <a:spLocks/>
          </p:cNvSpPr>
          <p:nvPr/>
        </p:nvSpPr>
        <p:spPr bwMode="auto">
          <a:xfrm rot="10774919">
            <a:off x="5130800" y="2359026"/>
            <a:ext cx="2719388" cy="3205163"/>
          </a:xfrm>
          <a:custGeom>
            <a:avLst/>
            <a:gdLst>
              <a:gd name="G0" fmla="+- 0 0 0"/>
              <a:gd name="G1" fmla="+- 12707 0 0"/>
              <a:gd name="G2" fmla="+- 21600 0 0"/>
              <a:gd name="T0" fmla="*/ 17467 w 21600"/>
              <a:gd name="T1" fmla="*/ 0 h 25457"/>
              <a:gd name="T2" fmla="*/ 17436 w 21600"/>
              <a:gd name="T3" fmla="*/ 25457 h 25457"/>
              <a:gd name="T4" fmla="*/ 0 w 21600"/>
              <a:gd name="T5" fmla="*/ 12707 h 2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57" fill="none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</a:path>
              <a:path w="21600" h="25457" stroke="0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  <a:lnTo>
                  <a:pt x="0" y="1270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B5E72904-9334-4DCA-B675-C584989A7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33663"/>
            <a:ext cx="2286000" cy="1371600"/>
          </a:xfrm>
          <a:prstGeom prst="line">
            <a:avLst/>
          </a:prstGeom>
          <a:noFill/>
          <a:ln w="12700">
            <a:solidFill>
              <a:srgbClr val="CC6600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1" name="Line 11">
            <a:extLst>
              <a:ext uri="{FF2B5EF4-FFF2-40B4-BE49-F238E27FC236}">
                <a16:creationId xmlns:a16="http://schemas.microsoft.com/office/drawing/2014/main" id="{8CDC1D61-FE39-4A9B-8C13-B8E002DB03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550" y="2590801"/>
            <a:ext cx="3295650" cy="1414463"/>
          </a:xfrm>
          <a:prstGeom prst="line">
            <a:avLst/>
          </a:prstGeom>
          <a:noFill/>
          <a:ln w="12700">
            <a:solidFill>
              <a:srgbClr val="CC6600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Line 12">
            <a:extLst>
              <a:ext uri="{FF2B5EF4-FFF2-40B4-BE49-F238E27FC236}">
                <a16:creationId xmlns:a16="http://schemas.microsoft.com/office/drawing/2014/main" id="{6E7E52DD-97F1-48D4-8F82-5CED643CC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314" y="3048001"/>
            <a:ext cx="3341687" cy="957263"/>
          </a:xfrm>
          <a:prstGeom prst="line">
            <a:avLst/>
          </a:prstGeom>
          <a:noFill/>
          <a:ln w="5715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13">
            <a:extLst>
              <a:ext uri="{FF2B5EF4-FFF2-40B4-BE49-F238E27FC236}">
                <a16:creationId xmlns:a16="http://schemas.microsoft.com/office/drawing/2014/main" id="{B6B42FB4-E30E-4D37-A1AF-3E7D56F35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8" y="3048001"/>
            <a:ext cx="3744912" cy="957263"/>
          </a:xfrm>
          <a:prstGeom prst="line">
            <a:avLst/>
          </a:prstGeom>
          <a:noFill/>
          <a:ln w="5715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14A39B60-0627-46A0-8D2F-504FAF993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24563" y="3429001"/>
            <a:ext cx="2959100" cy="550863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D902EEB0-F452-4913-A42A-016350EDF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4" y="3429001"/>
            <a:ext cx="1366837" cy="576263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3F9321C4-2CF0-4662-A5E6-C95CC1D6F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0526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1F12258D-BBF4-4F6F-A277-1CFAF581E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40188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0E57D429-4D90-4AD1-93E6-16375C449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040188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BBD245BE-E2EE-44E1-B199-D3F2ABF02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5" y="4005264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69B9E7C1-6CA3-46DF-8AA8-7CA6C097D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0052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9226A771-0686-4E91-A6F5-060D5F01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791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22" name="Object 22">
            <a:extLst>
              <a:ext uri="{FF2B5EF4-FFF2-40B4-BE49-F238E27FC236}">
                <a16:creationId xmlns:a16="http://schemas.microsoft.com/office/drawing/2014/main" id="{DCF44791-DB45-46D8-ACE2-418980595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3276600"/>
          <a:ext cx="595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335" imgH="215713" progId="Equation.3">
                  <p:embed/>
                </p:oleObj>
              </mc:Choice>
              <mc:Fallback>
                <p:oleObj r:id="rId2" imgW="190335" imgH="215713" progId="Equation.3">
                  <p:embed/>
                  <p:pic>
                    <p:nvPicPr>
                      <p:cNvPr id="51222" name="Object 22">
                        <a:extLst>
                          <a:ext uri="{FF2B5EF4-FFF2-40B4-BE49-F238E27FC236}">
                            <a16:creationId xmlns:a16="http://schemas.microsoft.com/office/drawing/2014/main" id="{DCF44791-DB45-46D8-ACE2-418980595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3276600"/>
                        <a:ext cx="5953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4">
            <a:extLst>
              <a:ext uri="{FF2B5EF4-FFF2-40B4-BE49-F238E27FC236}">
                <a16:creationId xmlns:a16="http://schemas.microsoft.com/office/drawing/2014/main" id="{8A194AF1-C90B-4E99-A5D9-E9475982E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5667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569" imgH="215619" progId="Equation.3">
                  <p:embed/>
                </p:oleObj>
              </mc:Choice>
              <mc:Fallback>
                <p:oleObj r:id="rId4" imgW="177569" imgH="215619" progId="Equation.3">
                  <p:embed/>
                  <p:pic>
                    <p:nvPicPr>
                      <p:cNvPr id="51224" name="Object 24">
                        <a:extLst>
                          <a:ext uri="{FF2B5EF4-FFF2-40B4-BE49-F238E27FC236}">
                            <a16:creationId xmlns:a16="http://schemas.microsoft.com/office/drawing/2014/main" id="{8A194AF1-C90B-4E99-A5D9-E9475982E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5667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>
            <a:extLst>
              <a:ext uri="{FF2B5EF4-FFF2-40B4-BE49-F238E27FC236}">
                <a16:creationId xmlns:a16="http://schemas.microsoft.com/office/drawing/2014/main" id="{9BEA44D9-37A5-4C7B-AC75-398441DE2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0563" y="2057400"/>
          <a:ext cx="608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15640" progId="Equation.3">
                  <p:embed/>
                </p:oleObj>
              </mc:Choice>
              <mc:Fallback>
                <p:oleObj name="Equation" r:id="rId6" imgW="190440" imgH="215640" progId="Equation.3">
                  <p:embed/>
                  <p:pic>
                    <p:nvPicPr>
                      <p:cNvPr id="51226" name="Object 26">
                        <a:extLst>
                          <a:ext uri="{FF2B5EF4-FFF2-40B4-BE49-F238E27FC236}">
                            <a16:creationId xmlns:a16="http://schemas.microsoft.com/office/drawing/2014/main" id="{9BEA44D9-37A5-4C7B-AC75-398441DE2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2057400"/>
                        <a:ext cx="6080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27">
            <a:extLst>
              <a:ext uri="{FF2B5EF4-FFF2-40B4-BE49-F238E27FC236}">
                <a16:creationId xmlns:a16="http://schemas.microsoft.com/office/drawing/2014/main" id="{315ECC2A-1B2C-459D-883E-61B29824B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3994151"/>
          <a:ext cx="5254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0440" imgH="215640" progId="Equation.3">
                  <p:embed/>
                </p:oleObj>
              </mc:Choice>
              <mc:Fallback>
                <p:oleObj name="公式" r:id="rId8" imgW="190440" imgH="215640" progId="Equation.3">
                  <p:embed/>
                  <p:pic>
                    <p:nvPicPr>
                      <p:cNvPr id="51227" name="Object 27">
                        <a:extLst>
                          <a:ext uri="{FF2B5EF4-FFF2-40B4-BE49-F238E27FC236}">
                            <a16:creationId xmlns:a16="http://schemas.microsoft.com/office/drawing/2014/main" id="{315ECC2A-1B2C-459D-883E-61B29824B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3994151"/>
                        <a:ext cx="52546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29">
            <a:extLst>
              <a:ext uri="{FF2B5EF4-FFF2-40B4-BE49-F238E27FC236}">
                <a16:creationId xmlns:a16="http://schemas.microsoft.com/office/drawing/2014/main" id="{E3AE30FA-391F-463F-B691-4E9332926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5938" y="4027489"/>
          <a:ext cx="5254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440" imgH="203040" progId="Equation.3">
                  <p:embed/>
                </p:oleObj>
              </mc:Choice>
              <mc:Fallback>
                <p:oleObj name="公式" r:id="rId10" imgW="190440" imgH="203040" progId="Equation.3">
                  <p:embed/>
                  <p:pic>
                    <p:nvPicPr>
                      <p:cNvPr id="51229" name="Object 29">
                        <a:extLst>
                          <a:ext uri="{FF2B5EF4-FFF2-40B4-BE49-F238E27FC236}">
                            <a16:creationId xmlns:a16="http://schemas.microsoft.com/office/drawing/2014/main" id="{E3AE30FA-391F-463F-B691-4E9332926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4027489"/>
                        <a:ext cx="525462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>
            <a:extLst>
              <a:ext uri="{FF2B5EF4-FFF2-40B4-BE49-F238E27FC236}">
                <a16:creationId xmlns:a16="http://schemas.microsoft.com/office/drawing/2014/main" id="{52207439-577F-4FF1-B9EE-278F5125D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027489"/>
          <a:ext cx="4206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51230" name="Object 30">
                        <a:extLst>
                          <a:ext uri="{FF2B5EF4-FFF2-40B4-BE49-F238E27FC236}">
                            <a16:creationId xmlns:a16="http://schemas.microsoft.com/office/drawing/2014/main" id="{52207439-577F-4FF1-B9EE-278F5125D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27489"/>
                        <a:ext cx="42068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1" name="Object 31">
            <a:extLst>
              <a:ext uri="{FF2B5EF4-FFF2-40B4-BE49-F238E27FC236}">
                <a16:creationId xmlns:a16="http://schemas.microsoft.com/office/drawing/2014/main" id="{BE526063-CFE5-46BB-BB8E-4FADB41C1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6" y="2101851"/>
          <a:ext cx="3968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51231" name="Object 31">
                        <a:extLst>
                          <a:ext uri="{FF2B5EF4-FFF2-40B4-BE49-F238E27FC236}">
                            <a16:creationId xmlns:a16="http://schemas.microsoft.com/office/drawing/2014/main" id="{BE526063-CFE5-46BB-BB8E-4FADB41C1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6" y="2101851"/>
                        <a:ext cx="39687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2" name="Object 32">
            <a:extLst>
              <a:ext uri="{FF2B5EF4-FFF2-40B4-BE49-F238E27FC236}">
                <a16:creationId xmlns:a16="http://schemas.microsoft.com/office/drawing/2014/main" id="{F8CDE741-5C90-480F-91E7-3EF39EF79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9175" y="2117725"/>
          <a:ext cx="515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4880" imgH="177480" progId="Equation.3">
                  <p:embed/>
                </p:oleObj>
              </mc:Choice>
              <mc:Fallback>
                <p:oleObj name="公式" r:id="rId16" imgW="164880" imgH="177480" progId="Equation.3">
                  <p:embed/>
                  <p:pic>
                    <p:nvPicPr>
                      <p:cNvPr id="51232" name="Object 32">
                        <a:extLst>
                          <a:ext uri="{FF2B5EF4-FFF2-40B4-BE49-F238E27FC236}">
                            <a16:creationId xmlns:a16="http://schemas.microsoft.com/office/drawing/2014/main" id="{F8CDE741-5C90-480F-91E7-3EF39EF79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5" y="2117725"/>
                        <a:ext cx="5159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33">
            <a:extLst>
              <a:ext uri="{FF2B5EF4-FFF2-40B4-BE49-F238E27FC236}">
                <a16:creationId xmlns:a16="http://schemas.microsoft.com/office/drawing/2014/main" id="{66C2DC39-5137-4147-BFDA-2EE9945E2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3026" y="2590800"/>
          <a:ext cx="39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215640" progId="Equation.3">
                  <p:embed/>
                </p:oleObj>
              </mc:Choice>
              <mc:Fallback>
                <p:oleObj name="Equation" r:id="rId18" imgW="126720" imgH="215640" progId="Equation.3">
                  <p:embed/>
                  <p:pic>
                    <p:nvPicPr>
                      <p:cNvPr id="51233" name="Object 33">
                        <a:extLst>
                          <a:ext uri="{FF2B5EF4-FFF2-40B4-BE49-F238E27FC236}">
                            <a16:creationId xmlns:a16="http://schemas.microsoft.com/office/drawing/2014/main" id="{66C2DC39-5137-4147-BFDA-2EE9945E2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6" y="2590800"/>
                        <a:ext cx="396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4" name="Object 34">
            <a:extLst>
              <a:ext uri="{FF2B5EF4-FFF2-40B4-BE49-F238E27FC236}">
                <a16:creationId xmlns:a16="http://schemas.microsoft.com/office/drawing/2014/main" id="{E7C356CB-A918-4E24-A395-7000FACD6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6950" y="2743200"/>
          <a:ext cx="793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215640" progId="Equation.3">
                  <p:embed/>
                </p:oleObj>
              </mc:Choice>
              <mc:Fallback>
                <p:oleObj name="Equation" r:id="rId20" imgW="253800" imgH="215640" progId="Equation.3">
                  <p:embed/>
                  <p:pic>
                    <p:nvPicPr>
                      <p:cNvPr id="51234" name="Object 34">
                        <a:extLst>
                          <a:ext uri="{FF2B5EF4-FFF2-40B4-BE49-F238E27FC236}">
                            <a16:creationId xmlns:a16="http://schemas.microsoft.com/office/drawing/2014/main" id="{E7C356CB-A918-4E24-A395-7000FACD6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743200"/>
                        <a:ext cx="7937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5" name="Object 35">
            <a:extLst>
              <a:ext uri="{FF2B5EF4-FFF2-40B4-BE49-F238E27FC236}">
                <a16:creationId xmlns:a16="http://schemas.microsoft.com/office/drawing/2014/main" id="{BA722183-EC9F-46FD-84B8-0BB8A725A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5334000"/>
          <a:ext cx="479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120" imgH="139680" progId="Equation.3">
                  <p:embed/>
                </p:oleObj>
              </mc:Choice>
              <mc:Fallback>
                <p:oleObj name="Equation" r:id="rId22" imgW="114120" imgH="139680" progId="Equation.3">
                  <p:embed/>
                  <p:pic>
                    <p:nvPicPr>
                      <p:cNvPr id="51235" name="Object 35">
                        <a:extLst>
                          <a:ext uri="{FF2B5EF4-FFF2-40B4-BE49-F238E27FC236}">
                            <a16:creationId xmlns:a16="http://schemas.microsoft.com/office/drawing/2014/main" id="{BA722183-EC9F-46FD-84B8-0BB8A725A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334000"/>
                        <a:ext cx="4794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6" name="Object 36">
            <a:extLst>
              <a:ext uri="{FF2B5EF4-FFF2-40B4-BE49-F238E27FC236}">
                <a16:creationId xmlns:a16="http://schemas.microsoft.com/office/drawing/2014/main" id="{7E897899-D73E-4136-BB21-638EE261E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3" y="5157789"/>
          <a:ext cx="6921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177480" progId="Equation.3">
                  <p:embed/>
                </p:oleObj>
              </mc:Choice>
              <mc:Fallback>
                <p:oleObj name="Equation" r:id="rId24" imgW="164880" imgH="177480" progId="Equation.3">
                  <p:embed/>
                  <p:pic>
                    <p:nvPicPr>
                      <p:cNvPr id="51236" name="Object 36">
                        <a:extLst>
                          <a:ext uri="{FF2B5EF4-FFF2-40B4-BE49-F238E27FC236}">
                            <a16:creationId xmlns:a16="http://schemas.microsoft.com/office/drawing/2014/main" id="{7E897899-D73E-4136-BB21-638EE261E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5157789"/>
                        <a:ext cx="6921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7" name="Object 37">
            <a:extLst>
              <a:ext uri="{FF2B5EF4-FFF2-40B4-BE49-F238E27FC236}">
                <a16:creationId xmlns:a16="http://schemas.microsoft.com/office/drawing/2014/main" id="{66836D9B-FA10-4280-BB0E-3D753B40B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1" y="4508501"/>
          <a:ext cx="6397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2280" imgH="177480" progId="Equation.3">
                  <p:embed/>
                </p:oleObj>
              </mc:Choice>
              <mc:Fallback>
                <p:oleObj name="Equation" r:id="rId26" imgW="152280" imgH="177480" progId="Equation.3">
                  <p:embed/>
                  <p:pic>
                    <p:nvPicPr>
                      <p:cNvPr id="51237" name="Object 37">
                        <a:extLst>
                          <a:ext uri="{FF2B5EF4-FFF2-40B4-BE49-F238E27FC236}">
                            <a16:creationId xmlns:a16="http://schemas.microsoft.com/office/drawing/2014/main" id="{66836D9B-FA10-4280-BB0E-3D753B40B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4508501"/>
                        <a:ext cx="63976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8" name="Object 38">
            <a:extLst>
              <a:ext uri="{FF2B5EF4-FFF2-40B4-BE49-F238E27FC236}">
                <a16:creationId xmlns:a16="http://schemas.microsoft.com/office/drawing/2014/main" id="{B32A88BE-3C5F-421F-9FDC-0C8153DD4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9" y="5445126"/>
          <a:ext cx="5857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9680" imgH="177480" progId="Equation.3">
                  <p:embed/>
                </p:oleObj>
              </mc:Choice>
              <mc:Fallback>
                <p:oleObj name="Equation" r:id="rId28" imgW="139680" imgH="177480" progId="Equation.3">
                  <p:embed/>
                  <p:pic>
                    <p:nvPicPr>
                      <p:cNvPr id="51238" name="Object 38">
                        <a:extLst>
                          <a:ext uri="{FF2B5EF4-FFF2-40B4-BE49-F238E27FC236}">
                            <a16:creationId xmlns:a16="http://schemas.microsoft.com/office/drawing/2014/main" id="{B32A88BE-3C5F-421F-9FDC-0C8153DD4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5445126"/>
                        <a:ext cx="58578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9" name="Object 39">
            <a:extLst>
              <a:ext uri="{FF2B5EF4-FFF2-40B4-BE49-F238E27FC236}">
                <a16:creationId xmlns:a16="http://schemas.microsoft.com/office/drawing/2014/main" id="{1D0E0C33-0ECB-4450-A594-9BB28A073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3992563"/>
          <a:ext cx="5254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0440" imgH="215640" progId="Equation.3">
                  <p:embed/>
                </p:oleObj>
              </mc:Choice>
              <mc:Fallback>
                <p:oleObj name="Equation" r:id="rId30" imgW="190440" imgH="215640" progId="Equation.3">
                  <p:embed/>
                  <p:pic>
                    <p:nvPicPr>
                      <p:cNvPr id="51239" name="Object 39">
                        <a:extLst>
                          <a:ext uri="{FF2B5EF4-FFF2-40B4-BE49-F238E27FC236}">
                            <a16:creationId xmlns:a16="http://schemas.microsoft.com/office/drawing/2014/main" id="{1D0E0C33-0ECB-4450-A594-9BB28A073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992563"/>
                        <a:ext cx="525462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Object 40">
            <a:extLst>
              <a:ext uri="{FF2B5EF4-FFF2-40B4-BE49-F238E27FC236}">
                <a16:creationId xmlns:a16="http://schemas.microsoft.com/office/drawing/2014/main" id="{97E56EA3-B61B-404C-965C-4D290918A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9" y="4005263"/>
          <a:ext cx="4905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480" imgH="215640" progId="Equation.3">
                  <p:embed/>
                </p:oleObj>
              </mc:Choice>
              <mc:Fallback>
                <p:oleObj name="Equation" r:id="rId32" imgW="177480" imgH="215640" progId="Equation.3">
                  <p:embed/>
                  <p:pic>
                    <p:nvPicPr>
                      <p:cNvPr id="51240" name="Object 40">
                        <a:extLst>
                          <a:ext uri="{FF2B5EF4-FFF2-40B4-BE49-F238E27FC236}">
                            <a16:creationId xmlns:a16="http://schemas.microsoft.com/office/drawing/2014/main" id="{97E56EA3-B61B-404C-965C-4D290918A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4005263"/>
                        <a:ext cx="4905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1" name="Object 41">
            <a:extLst>
              <a:ext uri="{FF2B5EF4-FFF2-40B4-BE49-F238E27FC236}">
                <a16:creationId xmlns:a16="http://schemas.microsoft.com/office/drawing/2014/main" id="{28DD4B08-3F38-4576-BD17-978CE0B3C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4" y="3992563"/>
          <a:ext cx="4905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77480" imgH="215640" progId="Equation.3">
                  <p:embed/>
                </p:oleObj>
              </mc:Choice>
              <mc:Fallback>
                <p:oleObj name="Equation" r:id="rId34" imgW="177480" imgH="215640" progId="Equation.3">
                  <p:embed/>
                  <p:pic>
                    <p:nvPicPr>
                      <p:cNvPr id="51241" name="Object 41">
                        <a:extLst>
                          <a:ext uri="{FF2B5EF4-FFF2-40B4-BE49-F238E27FC236}">
                            <a16:creationId xmlns:a16="http://schemas.microsoft.com/office/drawing/2014/main" id="{28DD4B08-3F38-4576-BD17-978CE0B3C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3992563"/>
                        <a:ext cx="4905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2" name="Object 42">
            <a:extLst>
              <a:ext uri="{FF2B5EF4-FFF2-40B4-BE49-F238E27FC236}">
                <a16:creationId xmlns:a16="http://schemas.microsoft.com/office/drawing/2014/main" id="{990B6856-FC99-4EC5-AAE0-E9A536560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75" y="3992563"/>
          <a:ext cx="5603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03040" imgH="215640" progId="Equation.3">
                  <p:embed/>
                </p:oleObj>
              </mc:Choice>
              <mc:Fallback>
                <p:oleObj name="Equation" r:id="rId36" imgW="203040" imgH="215640" progId="Equation.3">
                  <p:embed/>
                  <p:pic>
                    <p:nvPicPr>
                      <p:cNvPr id="51242" name="Object 42">
                        <a:extLst>
                          <a:ext uri="{FF2B5EF4-FFF2-40B4-BE49-F238E27FC236}">
                            <a16:creationId xmlns:a16="http://schemas.microsoft.com/office/drawing/2014/main" id="{990B6856-FC99-4EC5-AAE0-E9A536560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3992563"/>
                        <a:ext cx="56038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3" name="Object 43">
            <a:extLst>
              <a:ext uri="{FF2B5EF4-FFF2-40B4-BE49-F238E27FC236}">
                <a16:creationId xmlns:a16="http://schemas.microsoft.com/office/drawing/2014/main" id="{2E43F615-3ACE-4A2F-ACEC-03328A4A5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0514" y="4024314"/>
          <a:ext cx="4206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52280" imgH="177480" progId="Equation.3">
                  <p:embed/>
                </p:oleObj>
              </mc:Choice>
              <mc:Fallback>
                <p:oleObj name="Equation" r:id="rId38" imgW="152280" imgH="177480" progId="Equation.3">
                  <p:embed/>
                  <p:pic>
                    <p:nvPicPr>
                      <p:cNvPr id="51243" name="Object 43">
                        <a:extLst>
                          <a:ext uri="{FF2B5EF4-FFF2-40B4-BE49-F238E27FC236}">
                            <a16:creationId xmlns:a16="http://schemas.microsoft.com/office/drawing/2014/main" id="{2E43F615-3ACE-4A2F-ACEC-03328A4A5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4" y="4024314"/>
                        <a:ext cx="42068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4" name="Line 44">
            <a:extLst>
              <a:ext uri="{FF2B5EF4-FFF2-40B4-BE49-F238E27FC236}">
                <a16:creationId xmlns:a16="http://schemas.microsoft.com/office/drawing/2014/main" id="{6760C8DF-A1C3-49B7-8B34-C94463CF9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580548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5" name="Line 45">
            <a:extLst>
              <a:ext uri="{FF2B5EF4-FFF2-40B4-BE49-F238E27FC236}">
                <a16:creationId xmlns:a16="http://schemas.microsoft.com/office/drawing/2014/main" id="{D0466E77-EBE9-4200-80D3-18DB04425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29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6" name="Oval 46">
            <a:extLst>
              <a:ext uri="{FF2B5EF4-FFF2-40B4-BE49-F238E27FC236}">
                <a16:creationId xmlns:a16="http://schemas.microsoft.com/office/drawing/2014/main" id="{62E894AC-557E-48B9-AEE6-1161807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976689"/>
            <a:ext cx="71437" cy="714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7" name="Oval 47">
            <a:extLst>
              <a:ext uri="{FF2B5EF4-FFF2-40B4-BE49-F238E27FC236}">
                <a16:creationId xmlns:a16="http://schemas.microsoft.com/office/drawing/2014/main" id="{557C12D3-4DAF-4799-805F-DB44D466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3975101"/>
            <a:ext cx="73025" cy="730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8" name="Oval 48">
            <a:extLst>
              <a:ext uri="{FF2B5EF4-FFF2-40B4-BE49-F238E27FC236}">
                <a16:creationId xmlns:a16="http://schemas.microsoft.com/office/drawing/2014/main" id="{998D6BB7-6B4D-4772-9F46-B2F2236A1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4" y="3976689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Line 1030">
            <a:extLst>
              <a:ext uri="{FF2B5EF4-FFF2-40B4-BE49-F238E27FC236}">
                <a16:creationId xmlns:a16="http://schemas.microsoft.com/office/drawing/2014/main" id="{2D1FB93F-F70E-4D29-9E84-64C93A118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4" y="3213101"/>
            <a:ext cx="3024187" cy="792163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5" name="Text Box 1031">
            <a:extLst>
              <a:ext uri="{FF2B5EF4-FFF2-40B4-BE49-F238E27FC236}">
                <a16:creationId xmlns:a16="http://schemas.microsoft.com/office/drawing/2014/main" id="{B60FDCF8-13BE-4050-8099-53BD9586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2492375"/>
            <a:ext cx="2771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虚物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/>
              <a:t>经过</a:t>
            </a:r>
            <a:r>
              <a:rPr lang="en-US" altLang="zh-CN" sz="2800"/>
              <a:t>Σ</a:t>
            </a:r>
            <a:r>
              <a:rPr lang="en-US" altLang="zh-CN" sz="2800" baseline="-25000"/>
              <a:t>2</a:t>
            </a:r>
            <a:r>
              <a:rPr lang="zh-CN" altLang="en-US" sz="2800"/>
              <a:t>再一次成像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>
            <a:extLst>
              <a:ext uri="{FF2B5EF4-FFF2-40B4-BE49-F238E27FC236}">
                <a16:creationId xmlns:a16="http://schemas.microsoft.com/office/drawing/2014/main" id="{AF601AD0-BC13-447D-99B7-0FF4B05C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2D83-AB16-49AB-9C02-7FB2BA76DE03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88DCA75F-20CE-4329-B76E-BDCFE2C87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76250"/>
          <a:ext cx="34496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31640" progId="Equation.3">
                  <p:embed/>
                </p:oleObj>
              </mc:Choice>
              <mc:Fallback>
                <p:oleObj name="Equation" r:id="rId2" imgW="1193760" imgH="431640" progId="Equation.3">
                  <p:embed/>
                  <p:pic>
                    <p:nvPicPr>
                      <p:cNvPr id="52227" name="Object 3">
                        <a:extLst>
                          <a:ext uri="{FF2B5EF4-FFF2-40B4-BE49-F238E27FC236}">
                            <a16:creationId xmlns:a16="http://schemas.microsoft.com/office/drawing/2014/main" id="{88DCA75F-20CE-4329-B76E-BDCFE2C87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6250"/>
                        <a:ext cx="3449638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91A974AB-F606-40E0-8533-460ECB074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3" y="2479676"/>
          <a:ext cx="2057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7058" imgH="444307" progId="Equation.3">
                  <p:embed/>
                </p:oleObj>
              </mc:Choice>
              <mc:Fallback>
                <p:oleObj r:id="rId4" imgW="787058" imgH="444307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91A974AB-F606-40E0-8533-460ECB074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2479676"/>
                        <a:ext cx="20574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646C54FC-5AB0-4B50-9915-E873B0DA6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3394076"/>
          <a:ext cx="3352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05977" imgH="444307" progId="Equation.3">
                  <p:embed/>
                </p:oleObj>
              </mc:Choice>
              <mc:Fallback>
                <p:oleObj r:id="rId6" imgW="1205977" imgH="444307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646C54FC-5AB0-4B50-9915-E873B0DA6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394076"/>
                        <a:ext cx="335280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0EDBEABD-39C2-44F3-8576-8D31576CD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5150" y="3467101"/>
          <a:ext cx="2133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50531" imgH="444307" progId="Equation.3">
                  <p:embed/>
                </p:oleObj>
              </mc:Choice>
              <mc:Fallback>
                <p:oleObj r:id="rId8" imgW="850531" imgH="444307" progId="Equation.3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0EDBEABD-39C2-44F3-8576-8D31576CD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467101"/>
                        <a:ext cx="21336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D3D3CA01-CEF8-472D-8A36-078D29253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4437064"/>
          <a:ext cx="11382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393480" progId="Equation.3">
                  <p:embed/>
                </p:oleObj>
              </mc:Choice>
              <mc:Fallback>
                <p:oleObj name="Equation" r:id="rId10" imgW="419040" imgH="393480" progId="Equation.3">
                  <p:embed/>
                  <p:pic>
                    <p:nvPicPr>
                      <p:cNvPr id="52235" name="Object 11">
                        <a:extLst>
                          <a:ext uri="{FF2B5EF4-FFF2-40B4-BE49-F238E27FC236}">
                            <a16:creationId xmlns:a16="http://schemas.microsoft.com/office/drawing/2014/main" id="{D3D3CA01-CEF8-472D-8A36-078D29253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37064"/>
                        <a:ext cx="1138238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9F887C65-B7D5-4390-A760-722CDAF4E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25" y="4673600"/>
          <a:ext cx="18176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215640" progId="Equation.3">
                  <p:embed/>
                </p:oleObj>
              </mc:Choice>
              <mc:Fallback>
                <p:oleObj name="Equation" r:id="rId12" imgW="647640" imgH="215640" progId="Equation.3">
                  <p:embed/>
                  <p:pic>
                    <p:nvPicPr>
                      <p:cNvPr id="52237" name="Object 13">
                        <a:extLst>
                          <a:ext uri="{FF2B5EF4-FFF2-40B4-BE49-F238E27FC236}">
                            <a16:creationId xmlns:a16="http://schemas.microsoft.com/office/drawing/2014/main" id="{9F887C65-B7D5-4390-A760-722CDAF4E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4673600"/>
                        <a:ext cx="18176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4264D953-6010-474C-90A3-FCE3359DD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5445125"/>
          <a:ext cx="2743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20227" imgH="444307" progId="Equation.3">
                  <p:embed/>
                </p:oleObj>
              </mc:Choice>
              <mc:Fallback>
                <p:oleObj r:id="rId14" imgW="1320227" imgH="444307" progId="Equation.3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4264D953-6010-474C-90A3-FCE3359DD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445125"/>
                        <a:ext cx="27432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>
            <a:extLst>
              <a:ext uri="{FF2B5EF4-FFF2-40B4-BE49-F238E27FC236}">
                <a16:creationId xmlns:a16="http://schemas.microsoft.com/office/drawing/2014/main" id="{D06B592D-9DD8-4AA7-9AB9-D2E85A018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0451" y="1524000"/>
          <a:ext cx="28622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431640" progId="Equation.3">
                  <p:embed/>
                </p:oleObj>
              </mc:Choice>
              <mc:Fallback>
                <p:oleObj name="Equation" r:id="rId16" imgW="990360" imgH="431640" progId="Equation.3">
                  <p:embed/>
                  <p:pic>
                    <p:nvPicPr>
                      <p:cNvPr id="52241" name="Object 17">
                        <a:extLst>
                          <a:ext uri="{FF2B5EF4-FFF2-40B4-BE49-F238E27FC236}">
                            <a16:creationId xmlns:a16="http://schemas.microsoft.com/office/drawing/2014/main" id="{D06B592D-9DD8-4AA7-9AB9-D2E85A018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1" y="1524000"/>
                        <a:ext cx="2862263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>
            <a:extLst>
              <a:ext uri="{FF2B5EF4-FFF2-40B4-BE49-F238E27FC236}">
                <a16:creationId xmlns:a16="http://schemas.microsoft.com/office/drawing/2014/main" id="{559DBAC0-7983-47D3-8E5C-50C146894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4484688"/>
          <a:ext cx="28273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04840" imgH="431640" progId="Equation.3">
                  <p:embed/>
                </p:oleObj>
              </mc:Choice>
              <mc:Fallback>
                <p:oleObj name="Equation" r:id="rId18" imgW="1104840" imgH="431640" progId="Equation.3">
                  <p:embed/>
                  <p:pic>
                    <p:nvPicPr>
                      <p:cNvPr id="52242" name="Object 18">
                        <a:extLst>
                          <a:ext uri="{FF2B5EF4-FFF2-40B4-BE49-F238E27FC236}">
                            <a16:creationId xmlns:a16="http://schemas.microsoft.com/office/drawing/2014/main" id="{559DBAC0-7983-47D3-8E5C-50C146894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484688"/>
                        <a:ext cx="2827338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>
            <a:extLst>
              <a:ext uri="{FF2B5EF4-FFF2-40B4-BE49-F238E27FC236}">
                <a16:creationId xmlns:a16="http://schemas.microsoft.com/office/drawing/2014/main" id="{F16DF53E-BEBB-4435-9CF2-7907CE8EF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4754563"/>
          <a:ext cx="7842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152280" progId="Equation.3">
                  <p:embed/>
                </p:oleObj>
              </mc:Choice>
              <mc:Fallback>
                <p:oleObj name="Equation" r:id="rId20" imgW="279360" imgH="152280" progId="Equation.3">
                  <p:embed/>
                  <p:pic>
                    <p:nvPicPr>
                      <p:cNvPr id="52243" name="Object 19">
                        <a:extLst>
                          <a:ext uri="{FF2B5EF4-FFF2-40B4-BE49-F238E27FC236}">
                            <a16:creationId xmlns:a16="http://schemas.microsoft.com/office/drawing/2014/main" id="{F16DF53E-BEBB-4435-9CF2-7907CE8EF1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754563"/>
                        <a:ext cx="7842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4" name="Text Box 20">
            <a:extLst>
              <a:ext uri="{FF2B5EF4-FFF2-40B4-BE49-F238E27FC236}">
                <a16:creationId xmlns:a16="http://schemas.microsoft.com/office/drawing/2014/main" id="{B584E3E1-9BB2-4949-9A16-9FC9964A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5516564"/>
            <a:ext cx="6084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薄透镜的光焦度，单位是屈光度（</a:t>
            </a:r>
            <a:r>
              <a:rPr kumimoji="1" lang="en-US" altLang="zh-CN" sz="2400">
                <a:latin typeface="Times New Roman" panose="02020603050405020304" pitchFamily="18" charset="0"/>
              </a:rPr>
              <a:t>diopter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</a:rPr>
              <a:t>），对于眼镜，度数为</a:t>
            </a:r>
            <a:r>
              <a:rPr kumimoji="1" lang="en-US" altLang="zh-CN" sz="2400">
                <a:latin typeface="Times New Roman" panose="02020603050405020304" pitchFamily="18" charset="0"/>
              </a:rPr>
              <a:t>100Φ</a:t>
            </a:r>
          </a:p>
        </p:txBody>
      </p:sp>
      <p:graphicFrame>
        <p:nvGraphicFramePr>
          <p:cNvPr id="52245" name="Object 21">
            <a:extLst>
              <a:ext uri="{FF2B5EF4-FFF2-40B4-BE49-F238E27FC236}">
                <a16:creationId xmlns:a16="http://schemas.microsoft.com/office/drawing/2014/main" id="{A00434B7-66F8-4AA9-9172-DB411CECF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1843088"/>
          <a:ext cx="1008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368280" imgH="177480" progId="Equation.3">
                  <p:embed/>
                </p:oleObj>
              </mc:Choice>
              <mc:Fallback>
                <p:oleObj name="公式" r:id="rId22" imgW="368280" imgH="177480" progId="Equation.3">
                  <p:embed/>
                  <p:pic>
                    <p:nvPicPr>
                      <p:cNvPr id="52245" name="Object 21">
                        <a:extLst>
                          <a:ext uri="{FF2B5EF4-FFF2-40B4-BE49-F238E27FC236}">
                            <a16:creationId xmlns:a16="http://schemas.microsoft.com/office/drawing/2014/main" id="{A00434B7-66F8-4AA9-9172-DB411CECF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843088"/>
                        <a:ext cx="10080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Text Box 22">
            <a:extLst>
              <a:ext uri="{FF2B5EF4-FFF2-40B4-BE49-F238E27FC236}">
                <a16:creationId xmlns:a16="http://schemas.microsoft.com/office/drawing/2014/main" id="{30DC5F1A-9149-4C55-B820-667F47E2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8527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物在像方，虚物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41126E4C-011F-4F1E-A4C2-4D79C45D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2349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第一次成像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51C8B258-97F4-450D-9C8B-BA112E16B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8527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第二次成像</a:t>
            </a:r>
          </a:p>
        </p:txBody>
      </p:sp>
      <p:sp>
        <p:nvSpPr>
          <p:cNvPr id="54317" name="Line 45">
            <a:extLst>
              <a:ext uri="{FF2B5EF4-FFF2-40B4-BE49-F238E27FC236}">
                <a16:creationId xmlns:a16="http://schemas.microsoft.com/office/drawing/2014/main" id="{019C6838-1538-485B-821F-292582353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1447800"/>
            <a:ext cx="4349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8" name="Arc 46">
            <a:extLst>
              <a:ext uri="{FF2B5EF4-FFF2-40B4-BE49-F238E27FC236}">
                <a16:creationId xmlns:a16="http://schemas.microsoft.com/office/drawing/2014/main" id="{E23CFB1C-2673-4A31-A249-A86066F6AE58}"/>
              </a:ext>
            </a:extLst>
          </p:cNvPr>
          <p:cNvSpPr>
            <a:spLocks/>
          </p:cNvSpPr>
          <p:nvPr/>
        </p:nvSpPr>
        <p:spPr bwMode="auto">
          <a:xfrm>
            <a:off x="2351088" y="577851"/>
            <a:ext cx="1765300" cy="1736725"/>
          </a:xfrm>
          <a:custGeom>
            <a:avLst/>
            <a:gdLst>
              <a:gd name="G0" fmla="+- 0 0 0"/>
              <a:gd name="G1" fmla="+- 10697 0 0"/>
              <a:gd name="G2" fmla="+- 21600 0 0"/>
              <a:gd name="T0" fmla="*/ 18766 w 21600"/>
              <a:gd name="T1" fmla="*/ 0 h 21240"/>
              <a:gd name="T2" fmla="*/ 18852 w 21600"/>
              <a:gd name="T3" fmla="*/ 21240 h 21240"/>
              <a:gd name="T4" fmla="*/ 0 w 21600"/>
              <a:gd name="T5" fmla="*/ 10697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0" fill="none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</a:path>
              <a:path w="21600" h="21240" stroke="0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  <a:lnTo>
                  <a:pt x="0" y="1069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9" name="Arc 47">
            <a:extLst>
              <a:ext uri="{FF2B5EF4-FFF2-40B4-BE49-F238E27FC236}">
                <a16:creationId xmlns:a16="http://schemas.microsoft.com/office/drawing/2014/main" id="{85AA2CC7-0AC9-476F-8BBC-BDC91D6EF799}"/>
              </a:ext>
            </a:extLst>
          </p:cNvPr>
          <p:cNvSpPr>
            <a:spLocks/>
          </p:cNvSpPr>
          <p:nvPr/>
        </p:nvSpPr>
        <p:spPr bwMode="auto">
          <a:xfrm rot="10774919">
            <a:off x="3595688" y="584200"/>
            <a:ext cx="1465262" cy="1727200"/>
          </a:xfrm>
          <a:custGeom>
            <a:avLst/>
            <a:gdLst>
              <a:gd name="G0" fmla="+- 0 0 0"/>
              <a:gd name="G1" fmla="+- 12707 0 0"/>
              <a:gd name="G2" fmla="+- 21600 0 0"/>
              <a:gd name="T0" fmla="*/ 17467 w 21600"/>
              <a:gd name="T1" fmla="*/ 0 h 25457"/>
              <a:gd name="T2" fmla="*/ 17436 w 21600"/>
              <a:gd name="T3" fmla="*/ 25457 h 25457"/>
              <a:gd name="T4" fmla="*/ 0 w 21600"/>
              <a:gd name="T5" fmla="*/ 12707 h 2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57" fill="none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</a:path>
              <a:path w="21600" h="25457" stroke="0" extrusionOk="0">
                <a:moveTo>
                  <a:pt x="17466" y="0"/>
                </a:moveTo>
                <a:cubicBezTo>
                  <a:pt x="20153" y="3692"/>
                  <a:pt x="21600" y="8140"/>
                  <a:pt x="21600" y="12707"/>
                </a:cubicBezTo>
                <a:cubicBezTo>
                  <a:pt x="21600" y="17291"/>
                  <a:pt x="20141" y="21756"/>
                  <a:pt x="17435" y="25456"/>
                </a:cubicBezTo>
                <a:lnTo>
                  <a:pt x="0" y="1270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22" name="Line 50">
            <a:extLst>
              <a:ext uri="{FF2B5EF4-FFF2-40B4-BE49-F238E27FC236}">
                <a16:creationId xmlns:a16="http://schemas.microsoft.com/office/drawing/2014/main" id="{366BDC63-54EE-4C46-BF14-A91B7F66C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0239" y="955676"/>
            <a:ext cx="1804987" cy="49212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3" name="Line 51">
            <a:extLst>
              <a:ext uri="{FF2B5EF4-FFF2-40B4-BE49-F238E27FC236}">
                <a16:creationId xmlns:a16="http://schemas.microsoft.com/office/drawing/2014/main" id="{986A788D-82F8-4D62-B77A-E9F46ED02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6" y="955676"/>
            <a:ext cx="1108075" cy="49212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4" name="Line 52">
            <a:extLst>
              <a:ext uri="{FF2B5EF4-FFF2-40B4-BE49-F238E27FC236}">
                <a16:creationId xmlns:a16="http://schemas.microsoft.com/office/drawing/2014/main" id="{94C96E2C-CB9C-44AC-8B14-8D8AF867D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3838" y="996950"/>
            <a:ext cx="779462" cy="4508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5" name="Line 53">
            <a:extLst>
              <a:ext uri="{FF2B5EF4-FFF2-40B4-BE49-F238E27FC236}">
                <a16:creationId xmlns:a16="http://schemas.microsoft.com/office/drawing/2014/main" id="{DBA02729-00A0-4546-A349-3C4061F77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996950"/>
            <a:ext cx="1682750" cy="4508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6" name="Line 54">
            <a:extLst>
              <a:ext uri="{FF2B5EF4-FFF2-40B4-BE49-F238E27FC236}">
                <a16:creationId xmlns:a16="http://schemas.microsoft.com/office/drawing/2014/main" id="{B905FE58-630D-4746-9D8E-84CF93AB4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1447800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7" name="Line 55">
            <a:extLst>
              <a:ext uri="{FF2B5EF4-FFF2-40B4-BE49-F238E27FC236}">
                <a16:creationId xmlns:a16="http://schemas.microsoft.com/office/drawing/2014/main" id="{7FAFB62A-11CB-4830-B302-A0755A7A7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1447800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8" name="Line 56">
            <a:extLst>
              <a:ext uri="{FF2B5EF4-FFF2-40B4-BE49-F238E27FC236}">
                <a16:creationId xmlns:a16="http://schemas.microsoft.com/office/drawing/2014/main" id="{D461CA95-4F2C-4989-BBB8-DB6E8C4BA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1447800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E0487E14-747E-44DF-AB46-8243B810C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1447800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92696D73-3F19-4CED-96C3-2C5A463E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3" y="1447800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A9E15DCB-C98B-4E4E-89CC-E8B214F26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2433638"/>
            <a:ext cx="1682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4332" name="Object 60">
            <a:extLst>
              <a:ext uri="{FF2B5EF4-FFF2-40B4-BE49-F238E27FC236}">
                <a16:creationId xmlns:a16="http://schemas.microsoft.com/office/drawing/2014/main" id="{25A26E3A-A57F-4D80-BA41-F61E37D99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1" y="1079500"/>
          <a:ext cx="320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90335" imgH="215713" progId="Equation.3">
                  <p:embed/>
                </p:oleObj>
              </mc:Choice>
              <mc:Fallback>
                <p:oleObj r:id="rId24" imgW="190335" imgH="215713" progId="Equation.3">
                  <p:embed/>
                  <p:pic>
                    <p:nvPicPr>
                      <p:cNvPr id="54332" name="Object 60">
                        <a:extLst>
                          <a:ext uri="{FF2B5EF4-FFF2-40B4-BE49-F238E27FC236}">
                            <a16:creationId xmlns:a16="http://schemas.microsoft.com/office/drawing/2014/main" id="{25A26E3A-A57F-4D80-BA41-F61E37D99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1" y="1079500"/>
                        <a:ext cx="3206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3" name="Object 61">
            <a:extLst>
              <a:ext uri="{FF2B5EF4-FFF2-40B4-BE49-F238E27FC236}">
                <a16:creationId xmlns:a16="http://schemas.microsoft.com/office/drawing/2014/main" id="{C1A0C445-1E3D-42BA-9EEF-2980A66D0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22275"/>
          <a:ext cx="304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77569" imgH="215619" progId="Equation.3">
                  <p:embed/>
                </p:oleObj>
              </mc:Choice>
              <mc:Fallback>
                <p:oleObj r:id="rId26" imgW="177569" imgH="215619" progId="Equation.3">
                  <p:embed/>
                  <p:pic>
                    <p:nvPicPr>
                      <p:cNvPr id="54333" name="Object 61">
                        <a:extLst>
                          <a:ext uri="{FF2B5EF4-FFF2-40B4-BE49-F238E27FC236}">
                            <a16:creationId xmlns:a16="http://schemas.microsoft.com/office/drawing/2014/main" id="{C1A0C445-1E3D-42BA-9EEF-2980A66D0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22275"/>
                        <a:ext cx="3048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4" name="Object 62">
            <a:extLst>
              <a:ext uri="{FF2B5EF4-FFF2-40B4-BE49-F238E27FC236}">
                <a16:creationId xmlns:a16="http://schemas.microsoft.com/office/drawing/2014/main" id="{DF02C316-9F79-490D-8C52-006979F2D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0176" y="422275"/>
          <a:ext cx="3270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40" imgH="215640" progId="Equation.3">
                  <p:embed/>
                </p:oleObj>
              </mc:Choice>
              <mc:Fallback>
                <p:oleObj name="Equation" r:id="rId28" imgW="190440" imgH="215640" progId="Equation.3">
                  <p:embed/>
                  <p:pic>
                    <p:nvPicPr>
                      <p:cNvPr id="54334" name="Object 62">
                        <a:extLst>
                          <a:ext uri="{FF2B5EF4-FFF2-40B4-BE49-F238E27FC236}">
                            <a16:creationId xmlns:a16="http://schemas.microsoft.com/office/drawing/2014/main" id="{DF02C316-9F79-490D-8C52-006979F2D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6" y="422275"/>
                        <a:ext cx="3270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5" name="Object 63">
            <a:extLst>
              <a:ext uri="{FF2B5EF4-FFF2-40B4-BE49-F238E27FC236}">
                <a16:creationId xmlns:a16="http://schemas.microsoft.com/office/drawing/2014/main" id="{6111CFF3-5C28-4884-AE54-88C804102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9" y="1412875"/>
          <a:ext cx="2825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90440" imgH="215640" progId="Equation.3">
                  <p:embed/>
                </p:oleObj>
              </mc:Choice>
              <mc:Fallback>
                <p:oleObj name="公式" r:id="rId30" imgW="190440" imgH="215640" progId="Equation.3">
                  <p:embed/>
                  <p:pic>
                    <p:nvPicPr>
                      <p:cNvPr id="54335" name="Object 63">
                        <a:extLst>
                          <a:ext uri="{FF2B5EF4-FFF2-40B4-BE49-F238E27FC236}">
                            <a16:creationId xmlns:a16="http://schemas.microsoft.com/office/drawing/2014/main" id="{6111CFF3-5C28-4884-AE54-88C804102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9" y="1412875"/>
                        <a:ext cx="2825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6" name="Object 64">
            <a:extLst>
              <a:ext uri="{FF2B5EF4-FFF2-40B4-BE49-F238E27FC236}">
                <a16:creationId xmlns:a16="http://schemas.microsoft.com/office/drawing/2014/main" id="{853A2ADC-65A3-4FD6-AA67-759C5B749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1" y="1431925"/>
          <a:ext cx="282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90440" imgH="203040" progId="Equation.3">
                  <p:embed/>
                </p:oleObj>
              </mc:Choice>
              <mc:Fallback>
                <p:oleObj name="公式" r:id="rId32" imgW="190440" imgH="203040" progId="Equation.3">
                  <p:embed/>
                  <p:pic>
                    <p:nvPicPr>
                      <p:cNvPr id="54336" name="Object 64">
                        <a:extLst>
                          <a:ext uri="{FF2B5EF4-FFF2-40B4-BE49-F238E27FC236}">
                            <a16:creationId xmlns:a16="http://schemas.microsoft.com/office/drawing/2014/main" id="{853A2ADC-65A3-4FD6-AA67-759C5B749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1" y="1431925"/>
                        <a:ext cx="2825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7" name="Object 65">
            <a:extLst>
              <a:ext uri="{FF2B5EF4-FFF2-40B4-BE49-F238E27FC236}">
                <a16:creationId xmlns:a16="http://schemas.microsoft.com/office/drawing/2014/main" id="{DAF21F22-0FAD-4AA0-8143-907EC0E9D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1412875"/>
          <a:ext cx="2270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52280" imgH="203040" progId="Equation.3">
                  <p:embed/>
                </p:oleObj>
              </mc:Choice>
              <mc:Fallback>
                <p:oleObj name="Equation" r:id="rId34" imgW="152280" imgH="203040" progId="Equation.3">
                  <p:embed/>
                  <p:pic>
                    <p:nvPicPr>
                      <p:cNvPr id="54337" name="Object 65">
                        <a:extLst>
                          <a:ext uri="{FF2B5EF4-FFF2-40B4-BE49-F238E27FC236}">
                            <a16:creationId xmlns:a16="http://schemas.microsoft.com/office/drawing/2014/main" id="{DAF21F22-0FAD-4AA0-8143-907EC0E9D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412875"/>
                        <a:ext cx="22701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8" name="Object 66">
            <a:extLst>
              <a:ext uri="{FF2B5EF4-FFF2-40B4-BE49-F238E27FC236}">
                <a16:creationId xmlns:a16="http://schemas.microsoft.com/office/drawing/2014/main" id="{DFAA9721-21A6-4A1C-8BCF-41A8B5FBA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1" y="527051"/>
          <a:ext cx="212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26720" imgH="139680" progId="Equation.3">
                  <p:embed/>
                </p:oleObj>
              </mc:Choice>
              <mc:Fallback>
                <p:oleObj name="Equation" r:id="rId36" imgW="126720" imgH="139680" progId="Equation.3">
                  <p:embed/>
                  <p:pic>
                    <p:nvPicPr>
                      <p:cNvPr id="54338" name="Object 66">
                        <a:extLst>
                          <a:ext uri="{FF2B5EF4-FFF2-40B4-BE49-F238E27FC236}">
                            <a16:creationId xmlns:a16="http://schemas.microsoft.com/office/drawing/2014/main" id="{DFAA9721-21A6-4A1C-8BCF-41A8B5FBA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1" y="527051"/>
                        <a:ext cx="212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39" name="Object 67">
            <a:extLst>
              <a:ext uri="{FF2B5EF4-FFF2-40B4-BE49-F238E27FC236}">
                <a16:creationId xmlns:a16="http://schemas.microsoft.com/office/drawing/2014/main" id="{25666D88-21D9-4D38-8063-4E5FF3B2E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454025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164880" imgH="177480" progId="Equation.3">
                  <p:embed/>
                </p:oleObj>
              </mc:Choice>
              <mc:Fallback>
                <p:oleObj name="公式" r:id="rId38" imgW="164880" imgH="177480" progId="Equation.3">
                  <p:embed/>
                  <p:pic>
                    <p:nvPicPr>
                      <p:cNvPr id="54339" name="Object 67">
                        <a:extLst>
                          <a:ext uri="{FF2B5EF4-FFF2-40B4-BE49-F238E27FC236}">
                            <a16:creationId xmlns:a16="http://schemas.microsoft.com/office/drawing/2014/main" id="{25666D88-21D9-4D38-8063-4E5FF3B2E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54025"/>
                        <a:ext cx="2778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2" name="Object 70">
            <a:extLst>
              <a:ext uri="{FF2B5EF4-FFF2-40B4-BE49-F238E27FC236}">
                <a16:creationId xmlns:a16="http://schemas.microsoft.com/office/drawing/2014/main" id="{6CE920DB-9EDB-4707-B7F0-BA1727935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6" y="2187576"/>
          <a:ext cx="2587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14120" imgH="139680" progId="Equation.3">
                  <p:embed/>
                </p:oleObj>
              </mc:Choice>
              <mc:Fallback>
                <p:oleObj name="Equation" r:id="rId40" imgW="114120" imgH="139680" progId="Equation.3">
                  <p:embed/>
                  <p:pic>
                    <p:nvPicPr>
                      <p:cNvPr id="54342" name="Object 70">
                        <a:extLst>
                          <a:ext uri="{FF2B5EF4-FFF2-40B4-BE49-F238E27FC236}">
                            <a16:creationId xmlns:a16="http://schemas.microsoft.com/office/drawing/2014/main" id="{6CE920DB-9EDB-4707-B7F0-BA1727935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6" y="2187576"/>
                        <a:ext cx="2587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3" name="Object 71">
            <a:extLst>
              <a:ext uri="{FF2B5EF4-FFF2-40B4-BE49-F238E27FC236}">
                <a16:creationId xmlns:a16="http://schemas.microsoft.com/office/drawing/2014/main" id="{AEBE23CB-6672-4240-A3D6-2A9006067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5301" y="1776414"/>
          <a:ext cx="371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64880" imgH="177480" progId="Equation.3">
                  <p:embed/>
                </p:oleObj>
              </mc:Choice>
              <mc:Fallback>
                <p:oleObj name="Equation" r:id="rId42" imgW="164880" imgH="177480" progId="Equation.3">
                  <p:embed/>
                  <p:pic>
                    <p:nvPicPr>
                      <p:cNvPr id="54343" name="Object 71">
                        <a:extLst>
                          <a:ext uri="{FF2B5EF4-FFF2-40B4-BE49-F238E27FC236}">
                            <a16:creationId xmlns:a16="http://schemas.microsoft.com/office/drawing/2014/main" id="{AEBE23CB-6672-4240-A3D6-2A9006067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1" y="1776414"/>
                        <a:ext cx="371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4" name="Object 72">
            <a:extLst>
              <a:ext uri="{FF2B5EF4-FFF2-40B4-BE49-F238E27FC236}">
                <a16:creationId xmlns:a16="http://schemas.microsoft.com/office/drawing/2014/main" id="{8A633FA5-0CB6-4EC3-B9AA-6D3B73A4C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4575" y="2106614"/>
          <a:ext cx="34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2280" imgH="177480" progId="Equation.3">
                  <p:embed/>
                </p:oleObj>
              </mc:Choice>
              <mc:Fallback>
                <p:oleObj name="Equation" r:id="rId44" imgW="152280" imgH="177480" progId="Equation.3">
                  <p:embed/>
                  <p:pic>
                    <p:nvPicPr>
                      <p:cNvPr id="54344" name="Object 72">
                        <a:extLst>
                          <a:ext uri="{FF2B5EF4-FFF2-40B4-BE49-F238E27FC236}">
                            <a16:creationId xmlns:a16="http://schemas.microsoft.com/office/drawing/2014/main" id="{8A633FA5-0CB6-4EC3-B9AA-6D3B73A4C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2106614"/>
                        <a:ext cx="3444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8" name="Object 76">
            <a:extLst>
              <a:ext uri="{FF2B5EF4-FFF2-40B4-BE49-F238E27FC236}">
                <a16:creationId xmlns:a16="http://schemas.microsoft.com/office/drawing/2014/main" id="{4546A115-C384-494D-B409-E5498D1D9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1377951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77480" imgH="215640" progId="Equation.3">
                  <p:embed/>
                </p:oleObj>
              </mc:Choice>
              <mc:Fallback>
                <p:oleObj name="Equation" r:id="rId46" imgW="177480" imgH="215640" progId="Equation.3">
                  <p:embed/>
                  <p:pic>
                    <p:nvPicPr>
                      <p:cNvPr id="54348" name="Object 76">
                        <a:extLst>
                          <a:ext uri="{FF2B5EF4-FFF2-40B4-BE49-F238E27FC236}">
                            <a16:creationId xmlns:a16="http://schemas.microsoft.com/office/drawing/2014/main" id="{4546A115-C384-494D-B409-E5498D1D9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1377951"/>
                        <a:ext cx="2651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9" name="Object 77">
            <a:extLst>
              <a:ext uri="{FF2B5EF4-FFF2-40B4-BE49-F238E27FC236}">
                <a16:creationId xmlns:a16="http://schemas.microsoft.com/office/drawing/2014/main" id="{EA912CDE-141B-4D0F-B6C3-4E1FF7253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6" y="1377951"/>
          <a:ext cx="301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03040" imgH="215640" progId="Equation.3">
                  <p:embed/>
                </p:oleObj>
              </mc:Choice>
              <mc:Fallback>
                <p:oleObj name="Equation" r:id="rId48" imgW="203040" imgH="215640" progId="Equation.3">
                  <p:embed/>
                  <p:pic>
                    <p:nvPicPr>
                      <p:cNvPr id="54349" name="Object 77">
                        <a:extLst>
                          <a:ext uri="{FF2B5EF4-FFF2-40B4-BE49-F238E27FC236}">
                            <a16:creationId xmlns:a16="http://schemas.microsoft.com/office/drawing/2014/main" id="{EA912CDE-141B-4D0F-B6C3-4E1FF7253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6" y="1377951"/>
                        <a:ext cx="3016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50" name="Object 78">
            <a:extLst>
              <a:ext uri="{FF2B5EF4-FFF2-40B4-BE49-F238E27FC236}">
                <a16:creationId xmlns:a16="http://schemas.microsoft.com/office/drawing/2014/main" id="{1AB4C517-2EA2-4CD7-9080-2BA81C2C1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4276" y="1406525"/>
          <a:ext cx="22701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52280" imgH="177480" progId="Equation.3">
                  <p:embed/>
                </p:oleObj>
              </mc:Choice>
              <mc:Fallback>
                <p:oleObj name="Equation" r:id="rId50" imgW="152280" imgH="177480" progId="Equation.3">
                  <p:embed/>
                  <p:pic>
                    <p:nvPicPr>
                      <p:cNvPr id="54350" name="Object 78">
                        <a:extLst>
                          <a:ext uri="{FF2B5EF4-FFF2-40B4-BE49-F238E27FC236}">
                            <a16:creationId xmlns:a16="http://schemas.microsoft.com/office/drawing/2014/main" id="{1AB4C517-2EA2-4CD7-9080-2BA81C2C1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6" y="1406525"/>
                        <a:ext cx="227013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1" name="Line 79">
            <a:extLst>
              <a:ext uri="{FF2B5EF4-FFF2-40B4-BE49-F238E27FC236}">
                <a16:creationId xmlns:a16="http://schemas.microsoft.com/office/drawing/2014/main" id="{F4C48433-9F88-4C40-9E8F-4DCE37E55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2146300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52" name="Line 80">
            <a:extLst>
              <a:ext uri="{FF2B5EF4-FFF2-40B4-BE49-F238E27FC236}">
                <a16:creationId xmlns:a16="http://schemas.microsoft.com/office/drawing/2014/main" id="{995AD12B-EFAF-4B70-8989-CF9431658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9" y="2433638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55" name="Oval 83">
            <a:extLst>
              <a:ext uri="{FF2B5EF4-FFF2-40B4-BE49-F238E27FC236}">
                <a16:creationId xmlns:a16="http://schemas.microsoft.com/office/drawing/2014/main" id="{140E0F6A-5D21-4D5F-BD46-BAEB1269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433513"/>
            <a:ext cx="38100" cy="381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57" name="Line 85">
            <a:extLst>
              <a:ext uri="{FF2B5EF4-FFF2-40B4-BE49-F238E27FC236}">
                <a16:creationId xmlns:a16="http://schemas.microsoft.com/office/drawing/2014/main" id="{32D2EBE1-CB24-4531-8FD0-A88C93795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1" y="24209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45" name="Object 73">
            <a:extLst>
              <a:ext uri="{FF2B5EF4-FFF2-40B4-BE49-F238E27FC236}">
                <a16:creationId xmlns:a16="http://schemas.microsoft.com/office/drawing/2014/main" id="{4503B418-0B2D-47BF-B63E-0447DA94A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1" y="2300289"/>
          <a:ext cx="3159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39680" imgH="177480" progId="Equation.3">
                  <p:embed/>
                </p:oleObj>
              </mc:Choice>
              <mc:Fallback>
                <p:oleObj name="Equation" r:id="rId52" imgW="139680" imgH="177480" progId="Equation.3">
                  <p:embed/>
                  <p:pic>
                    <p:nvPicPr>
                      <p:cNvPr id="54345" name="Object 73">
                        <a:extLst>
                          <a:ext uri="{FF2B5EF4-FFF2-40B4-BE49-F238E27FC236}">
                            <a16:creationId xmlns:a16="http://schemas.microsoft.com/office/drawing/2014/main" id="{4503B418-0B2D-47BF-B63E-0447DA94A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1" y="2300289"/>
                        <a:ext cx="3159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8" name="Line 86">
            <a:extLst>
              <a:ext uri="{FF2B5EF4-FFF2-40B4-BE49-F238E27FC236}">
                <a16:creationId xmlns:a16="http://schemas.microsoft.com/office/drawing/2014/main" id="{BAB69EAA-5172-407F-9D42-128C75275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125539"/>
            <a:ext cx="747713" cy="3587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utoUpdateAnimBg="0"/>
      <p:bldP spid="52246" grpId="0"/>
      <p:bldP spid="522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9EB97DAE-5D09-4D2D-B7C4-7A6B844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793-2112-4DC9-A464-99E45DF85EB7}" type="slidenum">
              <a:rPr lang="en-US" altLang="zh-CN"/>
              <a:pPr/>
              <a:t>52</a:t>
            </a:fld>
            <a:endParaRPr lang="en-US" altLang="zh-CN"/>
          </a:p>
        </p:txBody>
      </p:sp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240B46FB-2710-4CBC-AB6E-59E3500B9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1052514"/>
          <a:ext cx="38163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86811" imgH="444307" progId="Equation.3">
                  <p:embed/>
                </p:oleObj>
              </mc:Choice>
              <mc:Fallback>
                <p:oleObj r:id="rId2" imgW="1586811" imgH="444307" progId="Equation.3">
                  <p:embed/>
                  <p:pic>
                    <p:nvPicPr>
                      <p:cNvPr id="53250" name="Object 2">
                        <a:extLst>
                          <a:ext uri="{FF2B5EF4-FFF2-40B4-BE49-F238E27FC236}">
                            <a16:creationId xmlns:a16="http://schemas.microsoft.com/office/drawing/2014/main" id="{240B46FB-2710-4CBC-AB6E-59E3500B9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052514"/>
                        <a:ext cx="3816350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1CB2E86A-083E-41BA-885B-F512A8141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060576"/>
          <a:ext cx="34290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7589" imgH="634725" progId="Equation.3">
                  <p:embed/>
                </p:oleObj>
              </mc:Choice>
              <mc:Fallback>
                <p:oleObj r:id="rId4" imgW="1637589" imgH="634725" progId="Equation.3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1CB2E86A-083E-41BA-885B-F512A8141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60576"/>
                        <a:ext cx="3429000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CD476BBF-277A-4334-9AE8-F45CD7229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5262564"/>
          <a:ext cx="35052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75673" imgH="634725" progId="Equation.3">
                  <p:embed/>
                </p:oleObj>
              </mc:Choice>
              <mc:Fallback>
                <p:oleObj r:id="rId6" imgW="1675673" imgH="634725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CD476BBF-277A-4334-9AE8-F45CD7229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5262564"/>
                        <a:ext cx="3505200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DBAB4E1A-FA72-42BC-8A0C-9C9EB3A2D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2574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物方焦距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1117A3BE-A5C1-462E-AE90-8AEF357A9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254251"/>
          <a:ext cx="1143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8918" imgH="177723" progId="Equation.3">
                  <p:embed/>
                </p:oleObj>
              </mc:Choice>
              <mc:Fallback>
                <p:oleObj r:id="rId8" imgW="418918" imgH="177723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1117A3BE-A5C1-462E-AE90-8AEF357A9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54251"/>
                        <a:ext cx="11430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51904DFC-4EB7-42AF-B590-A06E7CB75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5489575"/>
          <a:ext cx="10398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139680" progId="Equation.3">
                  <p:embed/>
                </p:oleObj>
              </mc:Choice>
              <mc:Fallback>
                <p:oleObj name="Equation" r:id="rId10" imgW="380880" imgH="139680" progId="Equation.3">
                  <p:embed/>
                  <p:pic>
                    <p:nvPicPr>
                      <p:cNvPr id="53260" name="Object 12">
                        <a:extLst>
                          <a:ext uri="{FF2B5EF4-FFF2-40B4-BE49-F238E27FC236}">
                            <a16:creationId xmlns:a16="http://schemas.microsoft.com/office/drawing/2014/main" id="{51904DFC-4EB7-42AF-B590-A06E7CB75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489575"/>
                        <a:ext cx="10398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5">
            <a:extLst>
              <a:ext uri="{FF2B5EF4-FFF2-40B4-BE49-F238E27FC236}">
                <a16:creationId xmlns:a16="http://schemas.microsoft.com/office/drawing/2014/main" id="{445124FB-4B80-4745-976B-5C08B221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181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像方焦距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FC62010B-B4AF-4B92-94A5-5F0D69BC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4"/>
            <a:ext cx="4879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/>
              <a:t>2</a:t>
            </a:r>
            <a:r>
              <a:rPr lang="zh-CN" altLang="en-US" sz="3200"/>
              <a:t>．薄透镜的焦点与焦平面</a:t>
            </a:r>
          </a:p>
        </p:txBody>
      </p:sp>
      <p:sp>
        <p:nvSpPr>
          <p:cNvPr id="57389" name="Line 1069">
            <a:extLst>
              <a:ext uri="{FF2B5EF4-FFF2-40B4-BE49-F238E27FC236}">
                <a16:creationId xmlns:a16="http://schemas.microsoft.com/office/drawing/2014/main" id="{6D5C77AA-EF0F-4B08-B6F3-5461B08BB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1" y="4292600"/>
            <a:ext cx="5184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0" name="Oval 1070">
            <a:extLst>
              <a:ext uri="{FF2B5EF4-FFF2-40B4-BE49-F238E27FC236}">
                <a16:creationId xmlns:a16="http://schemas.microsoft.com/office/drawing/2014/main" id="{2095F58A-C99D-43CE-A9DE-ABC758B5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3355975"/>
            <a:ext cx="288925" cy="18732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391" name="Object 1071">
            <a:extLst>
              <a:ext uri="{FF2B5EF4-FFF2-40B4-BE49-F238E27FC236}">
                <a16:creationId xmlns:a16="http://schemas.microsoft.com/office/drawing/2014/main" id="{75096A02-8FB7-488F-A0B0-D72639898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1" y="4227513"/>
          <a:ext cx="320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0335" imgH="215713" progId="Equation.3">
                  <p:embed/>
                </p:oleObj>
              </mc:Choice>
              <mc:Fallback>
                <p:oleObj r:id="rId12" imgW="190335" imgH="215713" progId="Equation.3">
                  <p:embed/>
                  <p:pic>
                    <p:nvPicPr>
                      <p:cNvPr id="57391" name="Object 1071">
                        <a:extLst>
                          <a:ext uri="{FF2B5EF4-FFF2-40B4-BE49-F238E27FC236}">
                            <a16:creationId xmlns:a16="http://schemas.microsoft.com/office/drawing/2014/main" id="{75096A02-8FB7-488F-A0B0-D72639898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1" y="4227513"/>
                        <a:ext cx="3206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2" name="Object 1072">
            <a:extLst>
              <a:ext uri="{FF2B5EF4-FFF2-40B4-BE49-F238E27FC236}">
                <a16:creationId xmlns:a16="http://schemas.microsoft.com/office/drawing/2014/main" id="{9FD5D0DD-870C-4E17-BC51-B12D130A4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1614" y="3716339"/>
          <a:ext cx="212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57392" name="Object 1072">
                        <a:extLst>
                          <a:ext uri="{FF2B5EF4-FFF2-40B4-BE49-F238E27FC236}">
                            <a16:creationId xmlns:a16="http://schemas.microsoft.com/office/drawing/2014/main" id="{9FD5D0DD-870C-4E17-BC51-B12D130A4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4" y="3716339"/>
                        <a:ext cx="212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3" name="Object 1073">
            <a:extLst>
              <a:ext uri="{FF2B5EF4-FFF2-40B4-BE49-F238E27FC236}">
                <a16:creationId xmlns:a16="http://schemas.microsoft.com/office/drawing/2014/main" id="{59CDB817-7287-4797-B094-AB8C28288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6" y="3573463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4880" imgH="177480" progId="Equation.3">
                  <p:embed/>
                </p:oleObj>
              </mc:Choice>
              <mc:Fallback>
                <p:oleObj name="公式" r:id="rId16" imgW="164880" imgH="177480" progId="Equation.3">
                  <p:embed/>
                  <p:pic>
                    <p:nvPicPr>
                      <p:cNvPr id="57393" name="Object 1073">
                        <a:extLst>
                          <a:ext uri="{FF2B5EF4-FFF2-40B4-BE49-F238E27FC236}">
                            <a16:creationId xmlns:a16="http://schemas.microsoft.com/office/drawing/2014/main" id="{59CDB817-7287-4797-B094-AB8C28288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3573463"/>
                        <a:ext cx="2778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6" name="Line 1076">
            <a:extLst>
              <a:ext uri="{FF2B5EF4-FFF2-40B4-BE49-F238E27FC236}">
                <a16:creationId xmlns:a16="http://schemas.microsoft.com/office/drawing/2014/main" id="{1DEE4BF7-9D03-4393-8001-3234B4D4A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868863"/>
            <a:ext cx="19446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7" name="Line 1077">
            <a:extLst>
              <a:ext uri="{FF2B5EF4-FFF2-40B4-BE49-F238E27FC236}">
                <a16:creationId xmlns:a16="http://schemas.microsoft.com/office/drawing/2014/main" id="{42739EA4-5F53-49D8-8F2B-44FE0C070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4292601"/>
            <a:ext cx="2089150" cy="5762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8" name="Line 1078">
            <a:extLst>
              <a:ext uri="{FF2B5EF4-FFF2-40B4-BE49-F238E27FC236}">
                <a16:creationId xmlns:a16="http://schemas.microsoft.com/office/drawing/2014/main" id="{097148C1-5A09-49FD-91A5-2CF2E7D51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3644900"/>
            <a:ext cx="20161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9" name="Line 1079">
            <a:extLst>
              <a:ext uri="{FF2B5EF4-FFF2-40B4-BE49-F238E27FC236}">
                <a16:creationId xmlns:a16="http://schemas.microsoft.com/office/drawing/2014/main" id="{CCDDCD31-30D6-406C-AB0D-9179D3B70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3644900"/>
            <a:ext cx="2089150" cy="647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0" name="Line 1080">
            <a:extLst>
              <a:ext uri="{FF2B5EF4-FFF2-40B4-BE49-F238E27FC236}">
                <a16:creationId xmlns:a16="http://schemas.microsoft.com/office/drawing/2014/main" id="{A471A8A3-F508-4C30-BD1D-2399FA11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3860800"/>
            <a:ext cx="273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1" name="Line 1081">
            <a:extLst>
              <a:ext uri="{FF2B5EF4-FFF2-40B4-BE49-F238E27FC236}">
                <a16:creationId xmlns:a16="http://schemas.microsoft.com/office/drawing/2014/main" id="{820840AE-3E87-4C98-9660-3072A3547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4652963"/>
            <a:ext cx="2808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2" name="Line 1082">
            <a:extLst>
              <a:ext uri="{FF2B5EF4-FFF2-40B4-BE49-F238E27FC236}">
                <a16:creationId xmlns:a16="http://schemas.microsoft.com/office/drawing/2014/main" id="{35C40246-237C-401B-9DC4-A172DBB70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4" y="3860800"/>
            <a:ext cx="15843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3" name="Line 1083">
            <a:extLst>
              <a:ext uri="{FF2B5EF4-FFF2-40B4-BE49-F238E27FC236}">
                <a16:creationId xmlns:a16="http://schemas.microsoft.com/office/drawing/2014/main" id="{FD7A6FFC-4340-4203-AEC2-1EB4236F0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4292601"/>
            <a:ext cx="1584325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4" name="Oval 1074">
            <a:extLst>
              <a:ext uri="{FF2B5EF4-FFF2-40B4-BE49-F238E27FC236}">
                <a16:creationId xmlns:a16="http://schemas.microsoft.com/office/drawing/2014/main" id="{4A11AD07-FAAB-475F-A15A-29D3111FF1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37000" y="4264025"/>
            <a:ext cx="71438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5" name="Oval 1075">
            <a:extLst>
              <a:ext uri="{FF2B5EF4-FFF2-40B4-BE49-F238E27FC236}">
                <a16:creationId xmlns:a16="http://schemas.microsoft.com/office/drawing/2014/main" id="{68D80CD3-2835-44A4-AA20-F87AABEAD7E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37450" y="4265614"/>
            <a:ext cx="71438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4" name="Line 1084">
            <a:extLst>
              <a:ext uri="{FF2B5EF4-FFF2-40B4-BE49-F238E27FC236}">
                <a16:creationId xmlns:a16="http://schemas.microsoft.com/office/drawing/2014/main" id="{A1F4D32C-181B-4A67-A806-AD6832E25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50847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5" name="Line 1085">
            <a:extLst>
              <a:ext uri="{FF2B5EF4-FFF2-40B4-BE49-F238E27FC236}">
                <a16:creationId xmlns:a16="http://schemas.microsoft.com/office/drawing/2014/main" id="{ADB10765-4C77-421B-AD5D-03A176959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50847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6" name="Line 1086">
            <a:extLst>
              <a:ext uri="{FF2B5EF4-FFF2-40B4-BE49-F238E27FC236}">
                <a16:creationId xmlns:a16="http://schemas.microsoft.com/office/drawing/2014/main" id="{34D5155B-358D-4C75-A54A-BEE316D0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508501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7" name="Line 1087">
            <a:extLst>
              <a:ext uri="{FF2B5EF4-FFF2-40B4-BE49-F238E27FC236}">
                <a16:creationId xmlns:a16="http://schemas.microsoft.com/office/drawing/2014/main" id="{85B4FDDB-0D93-4CAC-AF07-D3D0B7D88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508501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408" name="Object 1088">
            <a:extLst>
              <a:ext uri="{FF2B5EF4-FFF2-40B4-BE49-F238E27FC236}">
                <a16:creationId xmlns:a16="http://schemas.microsoft.com/office/drawing/2014/main" id="{489C8CBC-B4BF-4055-A78F-147AB8223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9" y="4941888"/>
          <a:ext cx="319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203040" progId="Equation.DSMT4">
                  <p:embed/>
                </p:oleObj>
              </mc:Choice>
              <mc:Fallback>
                <p:oleObj name="Equation" r:id="rId18" imgW="152280" imgH="203040" progId="Equation.DSMT4">
                  <p:embed/>
                  <p:pic>
                    <p:nvPicPr>
                      <p:cNvPr id="57408" name="Object 1088">
                        <a:extLst>
                          <a:ext uri="{FF2B5EF4-FFF2-40B4-BE49-F238E27FC236}">
                            <a16:creationId xmlns:a16="http://schemas.microsoft.com/office/drawing/2014/main" id="{489C8CBC-B4BF-4055-A78F-147AB8223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941888"/>
                        <a:ext cx="319087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9" name="Object 1089">
            <a:extLst>
              <a:ext uri="{FF2B5EF4-FFF2-40B4-BE49-F238E27FC236}">
                <a16:creationId xmlns:a16="http://schemas.microsoft.com/office/drawing/2014/main" id="{B49FD138-B70F-44B6-81B1-1402B6091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3" y="4941888"/>
          <a:ext cx="400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440" imgH="203040" progId="Equation.DSMT4">
                  <p:embed/>
                </p:oleObj>
              </mc:Choice>
              <mc:Fallback>
                <p:oleObj name="Equation" r:id="rId20" imgW="190440" imgH="203040" progId="Equation.DSMT4">
                  <p:embed/>
                  <p:pic>
                    <p:nvPicPr>
                      <p:cNvPr id="57409" name="Object 1089">
                        <a:extLst>
                          <a:ext uri="{FF2B5EF4-FFF2-40B4-BE49-F238E27FC236}">
                            <a16:creationId xmlns:a16="http://schemas.microsoft.com/office/drawing/2014/main" id="{B49FD138-B70F-44B6-81B1-1402B6091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4941888"/>
                        <a:ext cx="40005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10" name="Object 1090">
            <a:extLst>
              <a:ext uri="{FF2B5EF4-FFF2-40B4-BE49-F238E27FC236}">
                <a16:creationId xmlns:a16="http://schemas.microsoft.com/office/drawing/2014/main" id="{098CBBFC-9F96-48A9-83D8-2FC6845B2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1089026"/>
          <a:ext cx="29924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44520" imgH="431640" progId="Equation.DSMT4">
                  <p:embed/>
                </p:oleObj>
              </mc:Choice>
              <mc:Fallback>
                <p:oleObj name="Equation" r:id="rId22" imgW="1244520" imgH="431640" progId="Equation.DSMT4">
                  <p:embed/>
                  <p:pic>
                    <p:nvPicPr>
                      <p:cNvPr id="57410" name="Object 1090">
                        <a:extLst>
                          <a:ext uri="{FF2B5EF4-FFF2-40B4-BE49-F238E27FC236}">
                            <a16:creationId xmlns:a16="http://schemas.microsoft.com/office/drawing/2014/main" id="{098CBBFC-9F96-48A9-83D8-2FC6845B2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1089026"/>
                        <a:ext cx="29924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utoUpdateAnimBg="0"/>
      <p:bldP spid="5326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90C69C6-BBF6-4701-9711-D72D8C83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EDE4-7B89-4EBF-AB51-B4B91DE611D1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337924" name="Object 4">
            <a:extLst>
              <a:ext uri="{FF2B5EF4-FFF2-40B4-BE49-F238E27FC236}">
                <a16:creationId xmlns:a16="http://schemas.microsoft.com/office/drawing/2014/main" id="{8C31B45A-6BF3-4EDE-80CA-8965448E2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1484313"/>
          <a:ext cx="3581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12900" imgH="622300" progId="Equation.3">
                  <p:embed/>
                </p:oleObj>
              </mc:Choice>
              <mc:Fallback>
                <p:oleObj r:id="rId2" imgW="1612900" imgH="622300" progId="Equation.3">
                  <p:embed/>
                  <p:pic>
                    <p:nvPicPr>
                      <p:cNvPr id="337924" name="Object 4">
                        <a:extLst>
                          <a:ext uri="{FF2B5EF4-FFF2-40B4-BE49-F238E27FC236}">
                            <a16:creationId xmlns:a16="http://schemas.microsoft.com/office/drawing/2014/main" id="{8C31B45A-6BF3-4EDE-80CA-8965448E2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484313"/>
                        <a:ext cx="35814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>
            <a:extLst>
              <a:ext uri="{FF2B5EF4-FFF2-40B4-BE49-F238E27FC236}">
                <a16:creationId xmlns:a16="http://schemas.microsoft.com/office/drawing/2014/main" id="{9E363B52-37F5-4441-9574-89D471B67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700213"/>
          <a:ext cx="1600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336" imgH="177723" progId="Equation.3">
                  <p:embed/>
                </p:oleObj>
              </mc:Choice>
              <mc:Fallback>
                <p:oleObj r:id="rId4" imgW="609336" imgH="177723" progId="Equation.3">
                  <p:embed/>
                  <p:pic>
                    <p:nvPicPr>
                      <p:cNvPr id="337925" name="Object 5">
                        <a:extLst>
                          <a:ext uri="{FF2B5EF4-FFF2-40B4-BE49-F238E27FC236}">
                            <a16:creationId xmlns:a16="http://schemas.microsoft.com/office/drawing/2014/main" id="{9E363B52-37F5-4441-9574-89D471B67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00213"/>
                        <a:ext cx="16002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Text Box 6">
            <a:extLst>
              <a:ext uri="{FF2B5EF4-FFF2-40B4-BE49-F238E27FC236}">
                <a16:creationId xmlns:a16="http://schemas.microsoft.com/office/drawing/2014/main" id="{5EA77E67-ABBE-4286-9DCE-67537E713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170021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磨镜者公式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7927" name="Rectangle 7">
            <a:extLst>
              <a:ext uri="{FF2B5EF4-FFF2-40B4-BE49-F238E27FC236}">
                <a16:creationId xmlns:a16="http://schemas.microsoft.com/office/drawing/2014/main" id="{110E9E7E-71B5-4D98-92E5-70A05B8E3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空气中的薄透镜</a:t>
            </a:r>
          </a:p>
        </p:txBody>
      </p:sp>
      <p:sp>
        <p:nvSpPr>
          <p:cNvPr id="337928" name="Line 8">
            <a:extLst>
              <a:ext uri="{FF2B5EF4-FFF2-40B4-BE49-F238E27FC236}">
                <a16:creationId xmlns:a16="http://schemas.microsoft.com/office/drawing/2014/main" id="{91A87E79-1BA0-44E1-8C7B-3FE5EE3AF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4292600"/>
            <a:ext cx="5184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9" name="Oval 9">
            <a:extLst>
              <a:ext uri="{FF2B5EF4-FFF2-40B4-BE49-F238E27FC236}">
                <a16:creationId xmlns:a16="http://schemas.microsoft.com/office/drawing/2014/main" id="{07B6EB43-1E76-4D32-A0CD-A0D6AF37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3355975"/>
            <a:ext cx="288925" cy="18732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30" name="Object 10">
            <a:extLst>
              <a:ext uri="{FF2B5EF4-FFF2-40B4-BE49-F238E27FC236}">
                <a16:creationId xmlns:a16="http://schemas.microsoft.com/office/drawing/2014/main" id="{C9C2FF29-C99F-4DB4-9E04-00FE51CC9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1" y="4227513"/>
          <a:ext cx="320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335" imgH="215713" progId="Equation.3">
                  <p:embed/>
                </p:oleObj>
              </mc:Choice>
              <mc:Fallback>
                <p:oleObj r:id="rId6" imgW="190335" imgH="215713" progId="Equation.3">
                  <p:embed/>
                  <p:pic>
                    <p:nvPicPr>
                      <p:cNvPr id="337930" name="Object 10">
                        <a:extLst>
                          <a:ext uri="{FF2B5EF4-FFF2-40B4-BE49-F238E27FC236}">
                            <a16:creationId xmlns:a16="http://schemas.microsoft.com/office/drawing/2014/main" id="{C9C2FF29-C99F-4DB4-9E04-00FE51CC9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1" y="4227513"/>
                        <a:ext cx="3206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1" name="Object 11">
            <a:extLst>
              <a:ext uri="{FF2B5EF4-FFF2-40B4-BE49-F238E27FC236}">
                <a16:creationId xmlns:a16="http://schemas.microsoft.com/office/drawing/2014/main" id="{8F1D5240-5BC8-4393-9FD3-8D91ABA85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3213101"/>
          <a:ext cx="5540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177480" progId="Equation.DSMT4">
                  <p:embed/>
                </p:oleObj>
              </mc:Choice>
              <mc:Fallback>
                <p:oleObj name="Equation" r:id="rId8" imgW="330120" imgH="177480" progId="Equation.DSMT4">
                  <p:embed/>
                  <p:pic>
                    <p:nvPicPr>
                      <p:cNvPr id="337931" name="Object 11">
                        <a:extLst>
                          <a:ext uri="{FF2B5EF4-FFF2-40B4-BE49-F238E27FC236}">
                            <a16:creationId xmlns:a16="http://schemas.microsoft.com/office/drawing/2014/main" id="{8F1D5240-5BC8-4393-9FD3-8D91ABA85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3213101"/>
                        <a:ext cx="554037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2" name="Object 12">
            <a:extLst>
              <a:ext uri="{FF2B5EF4-FFF2-40B4-BE49-F238E27FC236}">
                <a16:creationId xmlns:a16="http://schemas.microsoft.com/office/drawing/2014/main" id="{4CF75C0A-3FEC-4801-BDF8-7DFB1A015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3195638"/>
          <a:ext cx="5984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177480" progId="Equation.DSMT4">
                  <p:embed/>
                </p:oleObj>
              </mc:Choice>
              <mc:Fallback>
                <p:oleObj name="Equation" r:id="rId10" imgW="355320" imgH="177480" progId="Equation.DSMT4">
                  <p:embed/>
                  <p:pic>
                    <p:nvPicPr>
                      <p:cNvPr id="337932" name="Object 12">
                        <a:extLst>
                          <a:ext uri="{FF2B5EF4-FFF2-40B4-BE49-F238E27FC236}">
                            <a16:creationId xmlns:a16="http://schemas.microsoft.com/office/drawing/2014/main" id="{4CF75C0A-3FEC-4801-BDF8-7DFB1A015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195638"/>
                        <a:ext cx="5984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1" name="Oval 21">
            <a:extLst>
              <a:ext uri="{FF2B5EF4-FFF2-40B4-BE49-F238E27FC236}">
                <a16:creationId xmlns:a16="http://schemas.microsoft.com/office/drawing/2014/main" id="{9B2A223B-8FF8-4D03-8537-7B5688F2BC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37000" y="4264025"/>
            <a:ext cx="71438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42" name="Oval 22">
            <a:extLst>
              <a:ext uri="{FF2B5EF4-FFF2-40B4-BE49-F238E27FC236}">
                <a16:creationId xmlns:a16="http://schemas.microsoft.com/office/drawing/2014/main" id="{663CDF9D-AFA0-4433-A441-9C9E86414B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61200" y="4265614"/>
            <a:ext cx="71438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43" name="Line 23">
            <a:extLst>
              <a:ext uri="{FF2B5EF4-FFF2-40B4-BE49-F238E27FC236}">
                <a16:creationId xmlns:a16="http://schemas.microsoft.com/office/drawing/2014/main" id="{07462B4C-3628-4131-8557-2E8ADA627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50847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45" name="Line 25">
            <a:extLst>
              <a:ext uri="{FF2B5EF4-FFF2-40B4-BE49-F238E27FC236}">
                <a16:creationId xmlns:a16="http://schemas.microsoft.com/office/drawing/2014/main" id="{8FE5B452-9644-407B-993A-BD2B0787C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508501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46" name="Line 26">
            <a:extLst>
              <a:ext uri="{FF2B5EF4-FFF2-40B4-BE49-F238E27FC236}">
                <a16:creationId xmlns:a16="http://schemas.microsoft.com/office/drawing/2014/main" id="{3D1F7D96-8C97-415D-A301-881B2049E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508501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47" name="Object 27">
            <a:extLst>
              <a:ext uri="{FF2B5EF4-FFF2-40B4-BE49-F238E27FC236}">
                <a16:creationId xmlns:a16="http://schemas.microsoft.com/office/drawing/2014/main" id="{241E1FD5-2283-4C2B-8E3C-FD14E5F23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1264" y="5229225"/>
          <a:ext cx="930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203040" progId="Equation.DSMT4">
                  <p:embed/>
                </p:oleObj>
              </mc:Choice>
              <mc:Fallback>
                <p:oleObj name="Equation" r:id="rId12" imgW="444240" imgH="203040" progId="Equation.DSMT4">
                  <p:embed/>
                  <p:pic>
                    <p:nvPicPr>
                      <p:cNvPr id="337947" name="Object 27">
                        <a:extLst>
                          <a:ext uri="{FF2B5EF4-FFF2-40B4-BE49-F238E27FC236}">
                            <a16:creationId xmlns:a16="http://schemas.microsoft.com/office/drawing/2014/main" id="{241E1FD5-2283-4C2B-8E3C-FD14E5F23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4" y="5229225"/>
                        <a:ext cx="930275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Line 29">
            <a:extLst>
              <a:ext uri="{FF2B5EF4-FFF2-40B4-BE49-F238E27FC236}">
                <a16:creationId xmlns:a16="http://schemas.microsoft.com/office/drawing/2014/main" id="{03DDF8A4-BEA0-4AD9-9550-E1C283641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50847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>
            <a:extLst>
              <a:ext uri="{FF2B5EF4-FFF2-40B4-BE49-F238E27FC236}">
                <a16:creationId xmlns:a16="http://schemas.microsoft.com/office/drawing/2014/main" id="{9EFAF3FC-16B5-4A4E-AE65-8B1619B5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3A3-A9DB-485B-86EE-63A2C7A8CC5E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36955" name="Freeform 59">
            <a:extLst>
              <a:ext uri="{FF2B5EF4-FFF2-40B4-BE49-F238E27FC236}">
                <a16:creationId xmlns:a16="http://schemas.microsoft.com/office/drawing/2014/main" id="{4FC64868-E544-4D14-8D85-B3ACF64ACCE6}"/>
              </a:ext>
            </a:extLst>
          </p:cNvPr>
          <p:cNvSpPr>
            <a:spLocks/>
          </p:cNvSpPr>
          <p:nvPr/>
        </p:nvSpPr>
        <p:spPr bwMode="auto">
          <a:xfrm>
            <a:off x="2338389" y="4581526"/>
            <a:ext cx="515937" cy="1655763"/>
          </a:xfrm>
          <a:custGeom>
            <a:avLst/>
            <a:gdLst>
              <a:gd name="T0" fmla="*/ 53 w 363"/>
              <a:gd name="T1" fmla="*/ 45 h 687"/>
              <a:gd name="T2" fmla="*/ 7 w 363"/>
              <a:gd name="T3" fmla="*/ 317 h 687"/>
              <a:gd name="T4" fmla="*/ 53 w 363"/>
              <a:gd name="T5" fmla="*/ 634 h 687"/>
              <a:gd name="T6" fmla="*/ 280 w 363"/>
              <a:gd name="T7" fmla="*/ 634 h 687"/>
              <a:gd name="T8" fmla="*/ 325 w 363"/>
              <a:gd name="T9" fmla="*/ 317 h 687"/>
              <a:gd name="T10" fmla="*/ 325 w 363"/>
              <a:gd name="T11" fmla="*/ 45 h 687"/>
              <a:gd name="T12" fmla="*/ 53 w 363"/>
              <a:gd name="T13" fmla="*/ 4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687">
                <a:moveTo>
                  <a:pt x="53" y="45"/>
                </a:moveTo>
                <a:cubicBezTo>
                  <a:pt x="0" y="90"/>
                  <a:pt x="7" y="219"/>
                  <a:pt x="7" y="317"/>
                </a:cubicBezTo>
                <a:cubicBezTo>
                  <a:pt x="7" y="415"/>
                  <a:pt x="7" y="581"/>
                  <a:pt x="53" y="634"/>
                </a:cubicBezTo>
                <a:cubicBezTo>
                  <a:pt x="99" y="687"/>
                  <a:pt x="235" y="687"/>
                  <a:pt x="280" y="634"/>
                </a:cubicBezTo>
                <a:cubicBezTo>
                  <a:pt x="325" y="581"/>
                  <a:pt x="318" y="415"/>
                  <a:pt x="325" y="317"/>
                </a:cubicBezTo>
                <a:cubicBezTo>
                  <a:pt x="332" y="219"/>
                  <a:pt x="363" y="90"/>
                  <a:pt x="325" y="45"/>
                </a:cubicBezTo>
                <a:cubicBezTo>
                  <a:pt x="287" y="0"/>
                  <a:pt x="106" y="0"/>
                  <a:pt x="53" y="4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0" name="Line 4">
            <a:extLst>
              <a:ext uri="{FF2B5EF4-FFF2-40B4-BE49-F238E27FC236}">
                <a16:creationId xmlns:a16="http://schemas.microsoft.com/office/drawing/2014/main" id="{9E3C4645-80BD-4AA8-9F36-A8B36CA75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46488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1" name="Arc 5">
            <a:extLst>
              <a:ext uri="{FF2B5EF4-FFF2-40B4-BE49-F238E27FC236}">
                <a16:creationId xmlns:a16="http://schemas.microsoft.com/office/drawing/2014/main" id="{23C71A71-5981-45EC-AB55-5F7643EBF717}"/>
              </a:ext>
            </a:extLst>
          </p:cNvPr>
          <p:cNvSpPr>
            <a:spLocks/>
          </p:cNvSpPr>
          <p:nvPr/>
        </p:nvSpPr>
        <p:spPr bwMode="auto">
          <a:xfrm>
            <a:off x="5159375" y="1860551"/>
            <a:ext cx="865188" cy="3533775"/>
          </a:xfrm>
          <a:custGeom>
            <a:avLst/>
            <a:gdLst>
              <a:gd name="G0" fmla="+- 0 0 0"/>
              <a:gd name="G1" fmla="+- 11744 0 0"/>
              <a:gd name="G2" fmla="+- 21600 0 0"/>
              <a:gd name="T0" fmla="*/ 18128 w 21600"/>
              <a:gd name="T1" fmla="*/ 0 h 23285"/>
              <a:gd name="T2" fmla="*/ 18258 w 21600"/>
              <a:gd name="T3" fmla="*/ 23285 h 23285"/>
              <a:gd name="T4" fmla="*/ 0 w 21600"/>
              <a:gd name="T5" fmla="*/ 11744 h 23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285" fill="none" extrusionOk="0">
                <a:moveTo>
                  <a:pt x="18128" y="-1"/>
                </a:moveTo>
                <a:cubicBezTo>
                  <a:pt x="20394" y="3497"/>
                  <a:pt x="21600" y="7576"/>
                  <a:pt x="21600" y="11744"/>
                </a:cubicBezTo>
                <a:cubicBezTo>
                  <a:pt x="21600" y="15829"/>
                  <a:pt x="20441" y="19831"/>
                  <a:pt x="18258" y="23285"/>
                </a:cubicBezTo>
              </a:path>
              <a:path w="21600" h="23285" stroke="0" extrusionOk="0">
                <a:moveTo>
                  <a:pt x="18128" y="-1"/>
                </a:moveTo>
                <a:cubicBezTo>
                  <a:pt x="20394" y="3497"/>
                  <a:pt x="21600" y="7576"/>
                  <a:pt x="21600" y="11744"/>
                </a:cubicBezTo>
                <a:cubicBezTo>
                  <a:pt x="21600" y="15829"/>
                  <a:pt x="20441" y="19831"/>
                  <a:pt x="18258" y="23285"/>
                </a:cubicBezTo>
                <a:lnTo>
                  <a:pt x="0" y="1174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2" name="Arc 6">
            <a:extLst>
              <a:ext uri="{FF2B5EF4-FFF2-40B4-BE49-F238E27FC236}">
                <a16:creationId xmlns:a16="http://schemas.microsoft.com/office/drawing/2014/main" id="{181B33DF-8988-47B7-B413-009E981FA4BE}"/>
              </a:ext>
            </a:extLst>
          </p:cNvPr>
          <p:cNvSpPr>
            <a:spLocks/>
          </p:cNvSpPr>
          <p:nvPr/>
        </p:nvSpPr>
        <p:spPr bwMode="auto">
          <a:xfrm rot="10774919">
            <a:off x="5735638" y="1846263"/>
            <a:ext cx="576262" cy="3543300"/>
          </a:xfrm>
          <a:custGeom>
            <a:avLst/>
            <a:gdLst>
              <a:gd name="G0" fmla="+- 0 0 0"/>
              <a:gd name="G1" fmla="+- 13030 0 0"/>
              <a:gd name="G2" fmla="+- 21600 0 0"/>
              <a:gd name="T0" fmla="*/ 17227 w 21600"/>
              <a:gd name="T1" fmla="*/ 0 h 28136"/>
              <a:gd name="T2" fmla="*/ 15439 w 21600"/>
              <a:gd name="T3" fmla="*/ 28136 h 28136"/>
              <a:gd name="T4" fmla="*/ 0 w 21600"/>
              <a:gd name="T5" fmla="*/ 13030 h 28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136" fill="none" extrusionOk="0">
                <a:moveTo>
                  <a:pt x="17227" y="-1"/>
                </a:moveTo>
                <a:cubicBezTo>
                  <a:pt x="20064" y="3751"/>
                  <a:pt x="21600" y="8326"/>
                  <a:pt x="21600" y="13030"/>
                </a:cubicBezTo>
                <a:cubicBezTo>
                  <a:pt x="21600" y="18677"/>
                  <a:pt x="19388" y="24099"/>
                  <a:pt x="15439" y="28136"/>
                </a:cubicBezTo>
              </a:path>
              <a:path w="21600" h="28136" stroke="0" extrusionOk="0">
                <a:moveTo>
                  <a:pt x="17227" y="-1"/>
                </a:moveTo>
                <a:cubicBezTo>
                  <a:pt x="20064" y="3751"/>
                  <a:pt x="21600" y="8326"/>
                  <a:pt x="21600" y="13030"/>
                </a:cubicBezTo>
                <a:cubicBezTo>
                  <a:pt x="21600" y="18677"/>
                  <a:pt x="19388" y="24099"/>
                  <a:pt x="15439" y="28136"/>
                </a:cubicBezTo>
                <a:lnTo>
                  <a:pt x="0" y="1303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5" name="Line 9">
            <a:extLst>
              <a:ext uri="{FF2B5EF4-FFF2-40B4-BE49-F238E27FC236}">
                <a16:creationId xmlns:a16="http://schemas.microsoft.com/office/drawing/2014/main" id="{9847B60C-4806-4E2A-8F94-A72EC1531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01888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6" name="Line 10">
            <a:extLst>
              <a:ext uri="{FF2B5EF4-FFF2-40B4-BE49-F238E27FC236}">
                <a16:creationId xmlns:a16="http://schemas.microsoft.com/office/drawing/2014/main" id="{CA3B95CC-2A10-434C-9FB5-CFAAFDA54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25688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11" name="Line 15">
            <a:extLst>
              <a:ext uri="{FF2B5EF4-FFF2-40B4-BE49-F238E27FC236}">
                <a16:creationId xmlns:a16="http://schemas.microsoft.com/office/drawing/2014/main" id="{6A6BEE48-192C-42B9-834C-D1146D744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846263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14" name="Line 18">
            <a:extLst>
              <a:ext uri="{FF2B5EF4-FFF2-40B4-BE49-F238E27FC236}">
                <a16:creationId xmlns:a16="http://schemas.microsoft.com/office/drawing/2014/main" id="{E47E34AF-5FA8-4F55-AB58-91F01697F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59288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15" name="Line 19">
            <a:extLst>
              <a:ext uri="{FF2B5EF4-FFF2-40B4-BE49-F238E27FC236}">
                <a16:creationId xmlns:a16="http://schemas.microsoft.com/office/drawing/2014/main" id="{5A3D4D06-370D-41C0-969E-4E9792724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59288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36922" name="Object 26">
            <a:extLst>
              <a:ext uri="{FF2B5EF4-FFF2-40B4-BE49-F238E27FC236}">
                <a16:creationId xmlns:a16="http://schemas.microsoft.com/office/drawing/2014/main" id="{D33D954C-C03B-48E7-B881-7074E5B63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6" y="1803401"/>
          <a:ext cx="5746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77480" progId="Equation.DSMT4">
                  <p:embed/>
                </p:oleObj>
              </mc:Choice>
              <mc:Fallback>
                <p:oleObj name="Equation" r:id="rId2" imgW="215640" imgH="177480" progId="Equation.DSMT4">
                  <p:embed/>
                  <p:pic>
                    <p:nvPicPr>
                      <p:cNvPr id="336922" name="Object 26">
                        <a:extLst>
                          <a:ext uri="{FF2B5EF4-FFF2-40B4-BE49-F238E27FC236}">
                            <a16:creationId xmlns:a16="http://schemas.microsoft.com/office/drawing/2014/main" id="{D33D954C-C03B-48E7-B881-7074E5B63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1803401"/>
                        <a:ext cx="5746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3" name="Object 27">
            <a:extLst>
              <a:ext uri="{FF2B5EF4-FFF2-40B4-BE49-F238E27FC236}">
                <a16:creationId xmlns:a16="http://schemas.microsoft.com/office/drawing/2014/main" id="{B09676EF-F517-4A4A-92D6-5C780AE30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1846263"/>
          <a:ext cx="4746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336923" name="Object 27">
                        <a:extLst>
                          <a:ext uri="{FF2B5EF4-FFF2-40B4-BE49-F238E27FC236}">
                            <a16:creationId xmlns:a16="http://schemas.microsoft.com/office/drawing/2014/main" id="{B09676EF-F517-4A4A-92D6-5C780AE30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846263"/>
                        <a:ext cx="4746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36" name="Line 40">
            <a:extLst>
              <a:ext uri="{FF2B5EF4-FFF2-40B4-BE49-F238E27FC236}">
                <a16:creationId xmlns:a16="http://schemas.microsoft.com/office/drawing/2014/main" id="{BA469467-EEF7-4E35-B4F0-D7418E99D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4" y="2638425"/>
            <a:ext cx="3240087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37" name="Line 41">
            <a:extLst>
              <a:ext uri="{FF2B5EF4-FFF2-40B4-BE49-F238E27FC236}">
                <a16:creationId xmlns:a16="http://schemas.microsoft.com/office/drawing/2014/main" id="{56E85CAD-4C0F-4D63-89A9-D515014E2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2638425"/>
            <a:ext cx="3744913" cy="15113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38" name="Line 42">
            <a:extLst>
              <a:ext uri="{FF2B5EF4-FFF2-40B4-BE49-F238E27FC236}">
                <a16:creationId xmlns:a16="http://schemas.microsoft.com/office/drawing/2014/main" id="{68456810-90C9-4F7B-9660-0E630E294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4" y="2349500"/>
            <a:ext cx="3240087" cy="1657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39" name="Line 43">
            <a:extLst>
              <a:ext uri="{FF2B5EF4-FFF2-40B4-BE49-F238E27FC236}">
                <a16:creationId xmlns:a16="http://schemas.microsoft.com/office/drawing/2014/main" id="{8AAF58F5-7E39-4725-B801-F680919E1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2349500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42" name="Line 46">
            <a:extLst>
              <a:ext uri="{FF2B5EF4-FFF2-40B4-BE49-F238E27FC236}">
                <a16:creationId xmlns:a16="http://schemas.microsoft.com/office/drawing/2014/main" id="{4D934ABB-EB16-40C9-94DF-0133C5D84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565400"/>
            <a:ext cx="3097212" cy="433388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43" name="Line 47">
            <a:extLst>
              <a:ext uri="{FF2B5EF4-FFF2-40B4-BE49-F238E27FC236}">
                <a16:creationId xmlns:a16="http://schemas.microsoft.com/office/drawing/2014/main" id="{E41B7824-AE61-470D-92F3-263F7C47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2998788"/>
            <a:ext cx="3744913" cy="15113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45" name="Line 49">
            <a:extLst>
              <a:ext uri="{FF2B5EF4-FFF2-40B4-BE49-F238E27FC236}">
                <a16:creationId xmlns:a16="http://schemas.microsoft.com/office/drawing/2014/main" id="{6CE28F43-9EFE-4765-A920-FCEDB7253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925763"/>
            <a:ext cx="3097212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46" name="Line 50">
            <a:extLst>
              <a:ext uri="{FF2B5EF4-FFF2-40B4-BE49-F238E27FC236}">
                <a16:creationId xmlns:a16="http://schemas.microsoft.com/office/drawing/2014/main" id="{AA8B9671-B0A4-4669-830D-98CF3712C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3357564"/>
            <a:ext cx="4392613" cy="11525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6916" name="Object 20">
            <a:extLst>
              <a:ext uri="{FF2B5EF4-FFF2-40B4-BE49-F238E27FC236}">
                <a16:creationId xmlns:a16="http://schemas.microsoft.com/office/drawing/2014/main" id="{6919265E-0D1C-460F-B510-AB7CD5B2B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3798888"/>
          <a:ext cx="53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3">
                  <p:embed/>
                </p:oleObj>
              </mc:Choice>
              <mc:Fallback>
                <p:oleObj name="Equation" r:id="rId6" imgW="152280" imgH="203040" progId="Equation.3">
                  <p:embed/>
                  <p:pic>
                    <p:nvPicPr>
                      <p:cNvPr id="336916" name="Object 20">
                        <a:extLst>
                          <a:ext uri="{FF2B5EF4-FFF2-40B4-BE49-F238E27FC236}">
                            <a16:creationId xmlns:a16="http://schemas.microsoft.com/office/drawing/2014/main" id="{6919265E-0D1C-460F-B510-AB7CD5B2B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798888"/>
                        <a:ext cx="53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7" name="Object 21">
            <a:extLst>
              <a:ext uri="{FF2B5EF4-FFF2-40B4-BE49-F238E27FC236}">
                <a16:creationId xmlns:a16="http://schemas.microsoft.com/office/drawing/2014/main" id="{BB5D9FC2-CAF4-4BC4-8D18-573CA1030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2138" y="3790950"/>
          <a:ext cx="6667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03040" progId="Equation.3">
                  <p:embed/>
                </p:oleObj>
              </mc:Choice>
              <mc:Fallback>
                <p:oleObj name="Equation" r:id="rId8" imgW="190440" imgH="203040" progId="Equation.3">
                  <p:embed/>
                  <p:pic>
                    <p:nvPicPr>
                      <p:cNvPr id="336917" name="Object 21">
                        <a:extLst>
                          <a:ext uri="{FF2B5EF4-FFF2-40B4-BE49-F238E27FC236}">
                            <a16:creationId xmlns:a16="http://schemas.microsoft.com/office/drawing/2014/main" id="{BB5D9FC2-CAF4-4BC4-8D18-573CA1030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3790950"/>
                        <a:ext cx="6667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4" name="Object 28">
            <a:extLst>
              <a:ext uri="{FF2B5EF4-FFF2-40B4-BE49-F238E27FC236}">
                <a16:creationId xmlns:a16="http://schemas.microsoft.com/office/drawing/2014/main" id="{2519ADC1-8962-4AB2-8EC4-E4CD000C4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0" y="3592514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77480" progId="Equation.3">
                  <p:embed/>
                </p:oleObj>
              </mc:Choice>
              <mc:Fallback>
                <p:oleObj name="Equation" r:id="rId10" imgW="152280" imgH="177480" progId="Equation.3">
                  <p:embed/>
                  <p:pic>
                    <p:nvPicPr>
                      <p:cNvPr id="336924" name="Object 28">
                        <a:extLst>
                          <a:ext uri="{FF2B5EF4-FFF2-40B4-BE49-F238E27FC236}">
                            <a16:creationId xmlns:a16="http://schemas.microsoft.com/office/drawing/2014/main" id="{2519ADC1-8962-4AB2-8EC4-E4CD000C4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3592514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5" name="Object 29">
            <a:extLst>
              <a:ext uri="{FF2B5EF4-FFF2-40B4-BE49-F238E27FC236}">
                <a16:creationId xmlns:a16="http://schemas.microsoft.com/office/drawing/2014/main" id="{074EADBF-956F-4573-98C0-B90667595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3649664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164880" progId="Equation.3">
                  <p:embed/>
                </p:oleObj>
              </mc:Choice>
              <mc:Fallback>
                <p:oleObj name="Equation" r:id="rId12" imgW="164880" imgH="164880" progId="Equation.3">
                  <p:embed/>
                  <p:pic>
                    <p:nvPicPr>
                      <p:cNvPr id="336925" name="Object 29">
                        <a:extLst>
                          <a:ext uri="{FF2B5EF4-FFF2-40B4-BE49-F238E27FC236}">
                            <a16:creationId xmlns:a16="http://schemas.microsoft.com/office/drawing/2014/main" id="{074EADBF-956F-4573-98C0-B90667595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649664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6" name="Object 30">
            <a:extLst>
              <a:ext uri="{FF2B5EF4-FFF2-40B4-BE49-F238E27FC236}">
                <a16:creationId xmlns:a16="http://schemas.microsoft.com/office/drawing/2014/main" id="{71C26AEF-C96D-425C-B9F0-7F6D3A56D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0" y="3646489"/>
          <a:ext cx="49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164880" progId="Equation.3">
                  <p:embed/>
                </p:oleObj>
              </mc:Choice>
              <mc:Fallback>
                <p:oleObj name="Equation" r:id="rId14" imgW="190440" imgH="164880" progId="Equation.3">
                  <p:embed/>
                  <p:pic>
                    <p:nvPicPr>
                      <p:cNvPr id="336926" name="Object 30">
                        <a:extLst>
                          <a:ext uri="{FF2B5EF4-FFF2-40B4-BE49-F238E27FC236}">
                            <a16:creationId xmlns:a16="http://schemas.microsoft.com/office/drawing/2014/main" id="{71C26AEF-C96D-425C-B9F0-7F6D3A56D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3646489"/>
                        <a:ext cx="495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7" name="Text Box 31">
            <a:extLst>
              <a:ext uri="{FF2B5EF4-FFF2-40B4-BE49-F238E27FC236}">
                <a16:creationId xmlns:a16="http://schemas.microsoft.com/office/drawing/2014/main" id="{1A6FEF79-6BD4-4B54-B3D2-259F26EC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44910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物方焦距</a:t>
            </a:r>
          </a:p>
        </p:txBody>
      </p:sp>
      <p:sp>
        <p:nvSpPr>
          <p:cNvPr id="336928" name="Text Box 32">
            <a:extLst>
              <a:ext uri="{FF2B5EF4-FFF2-40B4-BE49-F238E27FC236}">
                <a16:creationId xmlns:a16="http://schemas.microsoft.com/office/drawing/2014/main" id="{12F24F0C-E0D7-4B1B-BD1F-2094CEC8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1416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物方焦点</a:t>
            </a:r>
          </a:p>
        </p:txBody>
      </p:sp>
      <p:sp>
        <p:nvSpPr>
          <p:cNvPr id="336929" name="Text Box 33">
            <a:extLst>
              <a:ext uri="{FF2B5EF4-FFF2-40B4-BE49-F238E27FC236}">
                <a16:creationId xmlns:a16="http://schemas.microsoft.com/office/drawing/2014/main" id="{95B56AB0-CEE5-4B1D-9C08-C329AA94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49580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像方焦距</a:t>
            </a:r>
          </a:p>
        </p:txBody>
      </p:sp>
      <p:sp>
        <p:nvSpPr>
          <p:cNvPr id="336930" name="Text Box 34">
            <a:extLst>
              <a:ext uri="{FF2B5EF4-FFF2-40B4-BE49-F238E27FC236}">
                <a16:creationId xmlns:a16="http://schemas.microsoft.com/office/drawing/2014/main" id="{6051DA7B-8159-4910-8900-3543B58A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1416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像方焦点</a:t>
            </a:r>
          </a:p>
        </p:txBody>
      </p:sp>
      <p:sp>
        <p:nvSpPr>
          <p:cNvPr id="336931" name="Text Box 35">
            <a:extLst>
              <a:ext uri="{FF2B5EF4-FFF2-40B4-BE49-F238E27FC236}">
                <a16:creationId xmlns:a16="http://schemas.microsoft.com/office/drawing/2014/main" id="{BFBDB72C-1FCA-4F4E-8D53-4E56F726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270001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物方焦平面</a:t>
            </a:r>
          </a:p>
        </p:txBody>
      </p:sp>
      <p:sp>
        <p:nvSpPr>
          <p:cNvPr id="336932" name="Text Box 36">
            <a:extLst>
              <a:ext uri="{FF2B5EF4-FFF2-40B4-BE49-F238E27FC236}">
                <a16:creationId xmlns:a16="http://schemas.microsoft.com/office/drawing/2014/main" id="{627D92AD-4D7F-4BF5-9C51-2D2AB87F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1270001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像方焦平面</a:t>
            </a:r>
          </a:p>
        </p:txBody>
      </p:sp>
      <p:sp>
        <p:nvSpPr>
          <p:cNvPr id="336933" name="Text Box 37">
            <a:extLst>
              <a:ext uri="{FF2B5EF4-FFF2-40B4-BE49-F238E27FC236}">
                <a16:creationId xmlns:a16="http://schemas.microsoft.com/office/drawing/2014/main" id="{9576B76D-FB1E-41E7-B110-36806F55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3497264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光心</a:t>
            </a:r>
          </a:p>
        </p:txBody>
      </p:sp>
      <p:sp>
        <p:nvSpPr>
          <p:cNvPr id="336934" name="Text Box 38">
            <a:extLst>
              <a:ext uri="{FF2B5EF4-FFF2-40B4-BE49-F238E27FC236}">
                <a16:creationId xmlns:a16="http://schemas.microsoft.com/office/drawing/2014/main" id="{D6ED59F8-21F7-4E4A-9D37-CA756036A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3575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光轴</a:t>
            </a:r>
          </a:p>
        </p:txBody>
      </p:sp>
      <p:sp>
        <p:nvSpPr>
          <p:cNvPr id="336947" name="Line 51">
            <a:extLst>
              <a:ext uri="{FF2B5EF4-FFF2-40B4-BE49-F238E27FC236}">
                <a16:creationId xmlns:a16="http://schemas.microsoft.com/office/drawing/2014/main" id="{B5BD1535-5CF6-4A36-98E3-570A7F215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854326"/>
            <a:ext cx="3097212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48" name="Line 52">
            <a:extLst>
              <a:ext uri="{FF2B5EF4-FFF2-40B4-BE49-F238E27FC236}">
                <a16:creationId xmlns:a16="http://schemas.microsoft.com/office/drawing/2014/main" id="{8C07E2B3-34B3-4FE9-A3B8-B51818ACB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530225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49" name="Arc 53">
            <a:extLst>
              <a:ext uri="{FF2B5EF4-FFF2-40B4-BE49-F238E27FC236}">
                <a16:creationId xmlns:a16="http://schemas.microsoft.com/office/drawing/2014/main" id="{95BBB03B-5AEC-42DF-B412-8C3DBCD52774}"/>
              </a:ext>
            </a:extLst>
          </p:cNvPr>
          <p:cNvSpPr>
            <a:spLocks/>
          </p:cNvSpPr>
          <p:nvPr/>
        </p:nvSpPr>
        <p:spPr bwMode="auto">
          <a:xfrm>
            <a:off x="1989139" y="4800601"/>
            <a:ext cx="865187" cy="1019175"/>
          </a:xfrm>
          <a:custGeom>
            <a:avLst/>
            <a:gdLst>
              <a:gd name="G0" fmla="+- 0 0 0"/>
              <a:gd name="G1" fmla="+- 3516 0 0"/>
              <a:gd name="G2" fmla="+- 21600 0 0"/>
              <a:gd name="T0" fmla="*/ 21312 w 21600"/>
              <a:gd name="T1" fmla="*/ 0 h 6713"/>
              <a:gd name="T2" fmla="*/ 21362 w 21600"/>
              <a:gd name="T3" fmla="*/ 6713 h 6713"/>
              <a:gd name="T4" fmla="*/ 0 w 21600"/>
              <a:gd name="T5" fmla="*/ 3516 h 6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6713" fill="none" extrusionOk="0">
                <a:moveTo>
                  <a:pt x="21311" y="0"/>
                </a:moveTo>
                <a:cubicBezTo>
                  <a:pt x="21503" y="1162"/>
                  <a:pt x="21600" y="2338"/>
                  <a:pt x="21600" y="3516"/>
                </a:cubicBezTo>
                <a:cubicBezTo>
                  <a:pt x="21600" y="4586"/>
                  <a:pt x="21520" y="5654"/>
                  <a:pt x="21362" y="6713"/>
                </a:cubicBezTo>
              </a:path>
              <a:path w="21600" h="6713" stroke="0" extrusionOk="0">
                <a:moveTo>
                  <a:pt x="21311" y="0"/>
                </a:moveTo>
                <a:cubicBezTo>
                  <a:pt x="21503" y="1162"/>
                  <a:pt x="21600" y="2338"/>
                  <a:pt x="21600" y="3516"/>
                </a:cubicBezTo>
                <a:cubicBezTo>
                  <a:pt x="21600" y="4586"/>
                  <a:pt x="21520" y="5654"/>
                  <a:pt x="21362" y="6713"/>
                </a:cubicBezTo>
                <a:lnTo>
                  <a:pt x="0" y="351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50" name="Arc 54">
            <a:extLst>
              <a:ext uri="{FF2B5EF4-FFF2-40B4-BE49-F238E27FC236}">
                <a16:creationId xmlns:a16="http://schemas.microsoft.com/office/drawing/2014/main" id="{CEAE3134-5F16-48D3-BB1C-83936D882C1F}"/>
              </a:ext>
            </a:extLst>
          </p:cNvPr>
          <p:cNvSpPr>
            <a:spLocks/>
          </p:cNvSpPr>
          <p:nvPr/>
        </p:nvSpPr>
        <p:spPr bwMode="auto">
          <a:xfrm rot="10774919">
            <a:off x="2349501" y="4833938"/>
            <a:ext cx="576263" cy="971550"/>
          </a:xfrm>
          <a:custGeom>
            <a:avLst/>
            <a:gdLst>
              <a:gd name="G0" fmla="+- 0 0 0"/>
              <a:gd name="G1" fmla="+- 2626 0 0"/>
              <a:gd name="G2" fmla="+- 21600 0 0"/>
              <a:gd name="T0" fmla="*/ 21440 w 21600"/>
              <a:gd name="T1" fmla="*/ 0 h 7708"/>
              <a:gd name="T2" fmla="*/ 20994 w 21600"/>
              <a:gd name="T3" fmla="*/ 7708 h 7708"/>
              <a:gd name="T4" fmla="*/ 0 w 21600"/>
              <a:gd name="T5" fmla="*/ 2626 h 7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08" fill="none" extrusionOk="0">
                <a:moveTo>
                  <a:pt x="21439" y="0"/>
                </a:moveTo>
                <a:cubicBezTo>
                  <a:pt x="21546" y="871"/>
                  <a:pt x="21600" y="1748"/>
                  <a:pt x="21600" y="2626"/>
                </a:cubicBezTo>
                <a:cubicBezTo>
                  <a:pt x="21600" y="4338"/>
                  <a:pt x="21396" y="6043"/>
                  <a:pt x="20993" y="7707"/>
                </a:cubicBezTo>
              </a:path>
              <a:path w="21600" h="7708" stroke="0" extrusionOk="0">
                <a:moveTo>
                  <a:pt x="21439" y="0"/>
                </a:moveTo>
                <a:cubicBezTo>
                  <a:pt x="21546" y="871"/>
                  <a:pt x="21600" y="1748"/>
                  <a:pt x="21600" y="2626"/>
                </a:cubicBezTo>
                <a:cubicBezTo>
                  <a:pt x="21600" y="4338"/>
                  <a:pt x="21396" y="6043"/>
                  <a:pt x="20993" y="7707"/>
                </a:cubicBezTo>
                <a:lnTo>
                  <a:pt x="0" y="262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6951" name="Object 55">
            <a:extLst>
              <a:ext uri="{FF2B5EF4-FFF2-40B4-BE49-F238E27FC236}">
                <a16:creationId xmlns:a16="http://schemas.microsoft.com/office/drawing/2014/main" id="{E032A18D-CC51-4277-9C08-7BAAED6F8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5373689"/>
          <a:ext cx="41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77480" progId="Equation.3">
                  <p:embed/>
                </p:oleObj>
              </mc:Choice>
              <mc:Fallback>
                <p:oleObj name="Equation" r:id="rId16" imgW="152280" imgH="177480" progId="Equation.3">
                  <p:embed/>
                  <p:pic>
                    <p:nvPicPr>
                      <p:cNvPr id="336951" name="Object 55">
                        <a:extLst>
                          <a:ext uri="{FF2B5EF4-FFF2-40B4-BE49-F238E27FC236}">
                            <a16:creationId xmlns:a16="http://schemas.microsoft.com/office/drawing/2014/main" id="{E032A18D-CC51-4277-9C08-7BAAED6F88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5373689"/>
                        <a:ext cx="41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52" name="Line 56">
            <a:extLst>
              <a:ext uri="{FF2B5EF4-FFF2-40B4-BE49-F238E27FC236}">
                <a16:creationId xmlns:a16="http://schemas.microsoft.com/office/drawing/2014/main" id="{6D4E9079-2214-4DC2-ADE9-D68249118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6" y="4797425"/>
            <a:ext cx="576263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53" name="Line 57">
            <a:extLst>
              <a:ext uri="{FF2B5EF4-FFF2-40B4-BE49-F238E27FC236}">
                <a16:creationId xmlns:a16="http://schemas.microsoft.com/office/drawing/2014/main" id="{AAFFAF2C-775D-4397-831C-A7933A5D8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6" y="5373688"/>
            <a:ext cx="576263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54" name="Line 58">
            <a:extLst>
              <a:ext uri="{FF2B5EF4-FFF2-40B4-BE49-F238E27FC236}">
                <a16:creationId xmlns:a16="http://schemas.microsoft.com/office/drawing/2014/main" id="{A4BFD598-5EC4-44F3-852A-90C6F71A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1" y="5229226"/>
            <a:ext cx="504825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57" name="Text Box 61">
            <a:extLst>
              <a:ext uri="{FF2B5EF4-FFF2-40B4-BE49-F238E27FC236}">
                <a16:creationId xmlns:a16="http://schemas.microsoft.com/office/drawing/2014/main" id="{956F254B-031B-49C0-BAE8-86E72FAA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5373688"/>
            <a:ext cx="6584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极薄的平行玻璃平板，两侧折射率相等，</a:t>
            </a:r>
          </a:p>
          <a:p>
            <a:pPr algn="l"/>
            <a:r>
              <a:rPr lang="zh-CN" altLang="en-US" sz="2800"/>
              <a:t>通过光心的光线方向不变</a:t>
            </a:r>
          </a:p>
        </p:txBody>
      </p:sp>
      <p:sp>
        <p:nvSpPr>
          <p:cNvPr id="336958" name="Line 62">
            <a:extLst>
              <a:ext uri="{FF2B5EF4-FFF2-40B4-BE49-F238E27FC236}">
                <a16:creationId xmlns:a16="http://schemas.microsoft.com/office/drawing/2014/main" id="{99D19AFD-F8C7-4948-BDF1-2FE8C952F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3644900"/>
            <a:ext cx="4392613" cy="1081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59" name="Rectangle 63">
            <a:extLst>
              <a:ext uri="{FF2B5EF4-FFF2-40B4-BE49-F238E27FC236}">
                <a16:creationId xmlns:a16="http://schemas.microsoft.com/office/drawing/2014/main" id="{E67AE947-A455-47A0-8089-F5601F622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薄透镜的光学参数与光学特性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C1950156-FC62-40CF-98EB-ECC5F885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0553-8ACF-4CB9-B444-EA1BFD4A28A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08CD5E92-680A-4B15-B694-40DA8EF5D2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274638"/>
            <a:ext cx="8229600" cy="1143000"/>
          </a:xfrm>
        </p:spPr>
        <p:txBody>
          <a:bodyPr/>
          <a:lstStyle/>
          <a:p>
            <a:r>
              <a:rPr lang="zh-CN" altLang="en-US"/>
              <a:t>成像的基本光学单元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83E2D0C4-4D21-40B7-AF26-3263F3B532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19288" y="1600200"/>
            <a:ext cx="8229600" cy="1612900"/>
          </a:xfrm>
        </p:spPr>
        <p:txBody>
          <a:bodyPr/>
          <a:lstStyle/>
          <a:p>
            <a:r>
              <a:rPr lang="zh-CN" altLang="en-US"/>
              <a:t>凡是存在简单的物像关系，而且其中的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距离</a:t>
            </a:r>
            <a:r>
              <a:rPr lang="zh-CN" altLang="en-US" b="1">
                <a:solidFill>
                  <a:srgbClr val="FF0000"/>
                </a:solidFill>
              </a:rPr>
              <a:t>有共同的度量起点</a:t>
            </a:r>
            <a:r>
              <a:rPr lang="zh-CN" altLang="en-US"/>
              <a:t>，即可以用下述公式描述的光学器件</a:t>
            </a:r>
          </a:p>
        </p:txBody>
      </p:sp>
      <p:sp>
        <p:nvSpPr>
          <p:cNvPr id="458756" name="Rectangle 4">
            <a:extLst>
              <a:ext uri="{FF2B5EF4-FFF2-40B4-BE49-F238E27FC236}">
                <a16:creationId xmlns:a16="http://schemas.microsoft.com/office/drawing/2014/main" id="{CB5536CF-1047-4577-8AA9-EF1E6792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429000"/>
            <a:ext cx="78120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/>
              <a:t>是成像光具组的</a:t>
            </a:r>
            <a:r>
              <a:rPr lang="zh-CN" altLang="en-US" b="1">
                <a:solidFill>
                  <a:srgbClr val="FF0000"/>
                </a:solidFill>
              </a:rPr>
              <a:t>基本单元</a:t>
            </a:r>
          </a:p>
        </p:txBody>
      </p:sp>
      <p:graphicFrame>
        <p:nvGraphicFramePr>
          <p:cNvPr id="458759" name="Object 7">
            <a:extLst>
              <a:ext uri="{FF2B5EF4-FFF2-40B4-BE49-F238E27FC236}">
                <a16:creationId xmlns:a16="http://schemas.microsoft.com/office/drawing/2014/main" id="{0A8AD3F1-569A-46C1-9968-223376689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8313" y="2565400"/>
          <a:ext cx="17716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393480" progId="Equation.DSMT4">
                  <p:embed/>
                </p:oleObj>
              </mc:Choice>
              <mc:Fallback>
                <p:oleObj name="Equation" r:id="rId2" imgW="698400" imgH="393480" progId="Equation.DSMT4">
                  <p:embed/>
                  <p:pic>
                    <p:nvPicPr>
                      <p:cNvPr id="458759" name="Object 7">
                        <a:extLst>
                          <a:ext uri="{FF2B5EF4-FFF2-40B4-BE49-F238E27FC236}">
                            <a16:creationId xmlns:a16="http://schemas.microsoft.com/office/drawing/2014/main" id="{0A8AD3F1-569A-46C1-9968-223376689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2565400"/>
                        <a:ext cx="17716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0" name="Object 8">
            <a:extLst>
              <a:ext uri="{FF2B5EF4-FFF2-40B4-BE49-F238E27FC236}">
                <a16:creationId xmlns:a16="http://schemas.microsoft.com/office/drawing/2014/main" id="{7BB1B528-288B-42DF-B50C-ADA3FD82B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7938" y="2565400"/>
          <a:ext cx="17081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93480" progId="Equation.DSMT4">
                  <p:embed/>
                </p:oleObj>
              </mc:Choice>
              <mc:Fallback>
                <p:oleObj name="Equation" r:id="rId4" imgW="672840" imgH="393480" progId="Equation.DSMT4">
                  <p:embed/>
                  <p:pic>
                    <p:nvPicPr>
                      <p:cNvPr id="458760" name="Object 8">
                        <a:extLst>
                          <a:ext uri="{FF2B5EF4-FFF2-40B4-BE49-F238E27FC236}">
                            <a16:creationId xmlns:a16="http://schemas.microsoft.com/office/drawing/2014/main" id="{7BB1B528-288B-42DF-B50C-ADA3FD82B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2565400"/>
                        <a:ext cx="17081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1" name="Rectangle 9">
            <a:extLst>
              <a:ext uri="{FF2B5EF4-FFF2-40B4-BE49-F238E27FC236}">
                <a16:creationId xmlns:a16="http://schemas.microsoft.com/office/drawing/2014/main" id="{D4478BDC-9DC7-42BE-A343-8A3B91A3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933826"/>
            <a:ext cx="82296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单个折射面、反射面，以及薄透镜，都是基本的成像单元</a:t>
            </a:r>
          </a:p>
        </p:txBody>
      </p:sp>
      <p:sp>
        <p:nvSpPr>
          <p:cNvPr id="458762" name="Rectangle 10">
            <a:extLst>
              <a:ext uri="{FF2B5EF4-FFF2-40B4-BE49-F238E27FC236}">
                <a16:creationId xmlns:a16="http://schemas.microsoft.com/office/drawing/2014/main" id="{60CE466E-C34D-4662-95B0-72D18A60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868864"/>
            <a:ext cx="82296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厚透镜不是基本的成像单元，是两个折射球面构成的光具组，用逐次成像法求解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  <p:bldP spid="458756" grpId="0"/>
      <p:bldP spid="458761" grpId="0"/>
      <p:bldP spid="4587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CD129EE2-BF68-4245-80F4-03E045B9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2BA8-0C47-4D83-A6D4-8A741B719ECF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2DF1AADD-EA63-43AE-9EEE-DD890EADD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260350"/>
            <a:ext cx="8229600" cy="2592388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例题：一个等曲率双凸透镜，放在水面上。球面半径为</a:t>
            </a:r>
            <a:r>
              <a:rPr lang="en-US" altLang="zh-CN">
                <a:latin typeface="Times New Roman" panose="02020603050405020304" pitchFamily="18" charset="0"/>
              </a:rPr>
              <a:t>3cm</a:t>
            </a:r>
            <a:r>
              <a:rPr lang="zh-CN" altLang="en-US">
                <a:latin typeface="Times New Roman" panose="02020603050405020304" pitchFamily="18" charset="0"/>
              </a:rPr>
              <a:t>，中心厚度</a:t>
            </a:r>
            <a:r>
              <a:rPr lang="en-US" altLang="zh-CN">
                <a:latin typeface="Times New Roman" panose="02020603050405020304" pitchFamily="18" charset="0"/>
              </a:rPr>
              <a:t>2cm</a:t>
            </a:r>
            <a:r>
              <a:rPr lang="zh-CN" altLang="en-US">
                <a:latin typeface="Times New Roman" panose="02020603050405020304" pitchFamily="18" charset="0"/>
              </a:rPr>
              <a:t>，玻璃和水的折射率分别为</a:t>
            </a:r>
            <a:r>
              <a:rPr lang="en-US" altLang="zh-CN">
                <a:latin typeface="Times New Roman" panose="02020603050405020304" pitchFamily="18" charset="0"/>
              </a:rPr>
              <a:t>1.50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1.33</a:t>
            </a:r>
            <a:r>
              <a:rPr lang="zh-CN" altLang="en-US">
                <a:latin typeface="Times New Roman" panose="02020603050405020304" pitchFamily="18" charset="0"/>
              </a:rPr>
              <a:t>。透镜下</a:t>
            </a:r>
            <a:r>
              <a:rPr lang="en-US" altLang="zh-CN">
                <a:latin typeface="Times New Roman" panose="02020603050405020304" pitchFamily="18" charset="0"/>
              </a:rPr>
              <a:t>4cm</a:t>
            </a:r>
            <a:r>
              <a:rPr lang="zh-CN" altLang="en-US">
                <a:latin typeface="Times New Roman" panose="02020603050405020304" pitchFamily="18" charset="0"/>
              </a:rPr>
              <a:t>处物点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。计算两曲面的光焦度，并计算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点像的位置。 </a:t>
            </a:r>
          </a:p>
        </p:txBody>
      </p:sp>
      <p:pic>
        <p:nvPicPr>
          <p:cNvPr id="460803" name="Picture 3">
            <a:extLst>
              <a:ext uri="{FF2B5EF4-FFF2-40B4-BE49-F238E27FC236}">
                <a16:creationId xmlns:a16="http://schemas.microsoft.com/office/drawing/2014/main" id="{438B578A-D5A1-4E39-A3FA-16921096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781301"/>
            <a:ext cx="21129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04" name="Object 4">
            <a:extLst>
              <a:ext uri="{FF2B5EF4-FFF2-40B4-BE49-F238E27FC236}">
                <a16:creationId xmlns:a16="http://schemas.microsoft.com/office/drawing/2014/main" id="{B1BC101A-BCC0-4B21-B477-E2AD6E098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5" y="2708275"/>
          <a:ext cx="32337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457200" progId="Equation.DSMT4">
                  <p:embed/>
                </p:oleObj>
              </mc:Choice>
              <mc:Fallback>
                <p:oleObj name="Equation" r:id="rId4" imgW="2260440" imgH="457200" progId="Equation.DSMT4">
                  <p:embed/>
                  <p:pic>
                    <p:nvPicPr>
                      <p:cNvPr id="460804" name="Object 4">
                        <a:extLst>
                          <a:ext uri="{FF2B5EF4-FFF2-40B4-BE49-F238E27FC236}">
                            <a16:creationId xmlns:a16="http://schemas.microsoft.com/office/drawing/2014/main" id="{B1BC101A-BCC0-4B21-B477-E2AD6E098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708275"/>
                        <a:ext cx="323373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Object 5">
            <a:extLst>
              <a:ext uri="{FF2B5EF4-FFF2-40B4-BE49-F238E27FC236}">
                <a16:creationId xmlns:a16="http://schemas.microsoft.com/office/drawing/2014/main" id="{021FF5E9-7442-485B-9E4F-724A81910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3464" y="2725739"/>
          <a:ext cx="32210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457200" progId="Equation.DSMT4">
                  <p:embed/>
                </p:oleObj>
              </mc:Choice>
              <mc:Fallback>
                <p:oleObj name="Equation" r:id="rId6" imgW="2247840" imgH="457200" progId="Equation.DSMT4">
                  <p:embed/>
                  <p:pic>
                    <p:nvPicPr>
                      <p:cNvPr id="460805" name="Object 5">
                        <a:extLst>
                          <a:ext uri="{FF2B5EF4-FFF2-40B4-BE49-F238E27FC236}">
                            <a16:creationId xmlns:a16="http://schemas.microsoft.com/office/drawing/2014/main" id="{021FF5E9-7442-485B-9E4F-724A81910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4" y="2725739"/>
                        <a:ext cx="3221037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6" name="Object 6">
            <a:extLst>
              <a:ext uri="{FF2B5EF4-FFF2-40B4-BE49-F238E27FC236}">
                <a16:creationId xmlns:a16="http://schemas.microsoft.com/office/drawing/2014/main" id="{FC40AD23-56FC-4C8A-B97A-D69789F91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3357563"/>
          <a:ext cx="14620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457200" progId="Equation.DSMT4">
                  <p:embed/>
                </p:oleObj>
              </mc:Choice>
              <mc:Fallback>
                <p:oleObj name="Equation" r:id="rId8" imgW="889000" imgH="457200" progId="Equation.DSMT4">
                  <p:embed/>
                  <p:pic>
                    <p:nvPicPr>
                      <p:cNvPr id="460806" name="Object 6">
                        <a:extLst>
                          <a:ext uri="{FF2B5EF4-FFF2-40B4-BE49-F238E27FC236}">
                            <a16:creationId xmlns:a16="http://schemas.microsoft.com/office/drawing/2014/main" id="{FC40AD23-56FC-4C8A-B97A-D69789F91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357563"/>
                        <a:ext cx="1462088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7" name="Object 7">
            <a:extLst>
              <a:ext uri="{FF2B5EF4-FFF2-40B4-BE49-F238E27FC236}">
                <a16:creationId xmlns:a16="http://schemas.microsoft.com/office/drawing/2014/main" id="{CD0BC803-7DFD-44F4-AC4B-3BCF6A12E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1" y="4084639"/>
          <a:ext cx="32099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560" imgH="609480" progId="Equation.DSMT4">
                  <p:embed/>
                </p:oleObj>
              </mc:Choice>
              <mc:Fallback>
                <p:oleObj name="Equation" r:id="rId10" imgW="2374560" imgH="609480" progId="Equation.DSMT4">
                  <p:embed/>
                  <p:pic>
                    <p:nvPicPr>
                      <p:cNvPr id="460807" name="Object 7">
                        <a:extLst>
                          <a:ext uri="{FF2B5EF4-FFF2-40B4-BE49-F238E27FC236}">
                            <a16:creationId xmlns:a16="http://schemas.microsoft.com/office/drawing/2014/main" id="{CD0BC803-7DFD-44F4-AC4B-3BCF6A12E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1" y="4084639"/>
                        <a:ext cx="320992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8" name="Text Box 8">
            <a:extLst>
              <a:ext uri="{FF2B5EF4-FFF2-40B4-BE49-F238E27FC236}">
                <a16:creationId xmlns:a16="http://schemas.microsoft.com/office/drawing/2014/main" id="{5F6524BC-451B-436B-81A7-5870DA1F8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575051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第一次成像 </a:t>
            </a:r>
          </a:p>
        </p:txBody>
      </p:sp>
      <p:sp>
        <p:nvSpPr>
          <p:cNvPr id="460809" name="Text Box 9">
            <a:extLst>
              <a:ext uri="{FF2B5EF4-FFF2-40B4-BE49-F238E27FC236}">
                <a16:creationId xmlns:a16="http://schemas.microsoft.com/office/drawing/2014/main" id="{06419ACB-5040-4FE7-94B3-F17943DF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4875213"/>
            <a:ext cx="3084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第二次成像，</a:t>
            </a:r>
          </a:p>
          <a:p>
            <a:pPr algn="l"/>
            <a:r>
              <a:rPr lang="zh-CN" altLang="en-US">
                <a:latin typeface="Times New Roman" panose="02020603050405020304" pitchFamily="18" charset="0"/>
              </a:rPr>
              <a:t>物距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=0.02+0.054=0.074m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</a:p>
        </p:txBody>
      </p:sp>
      <p:graphicFrame>
        <p:nvGraphicFramePr>
          <p:cNvPr id="460810" name="Object 10">
            <a:extLst>
              <a:ext uri="{FF2B5EF4-FFF2-40B4-BE49-F238E27FC236}">
                <a16:creationId xmlns:a16="http://schemas.microsoft.com/office/drawing/2014/main" id="{C9CF7878-AB5B-4A7E-BF4B-B963E88C7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5678488"/>
          <a:ext cx="34734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280" imgH="634680" progId="Equation.DSMT4">
                  <p:embed/>
                </p:oleObj>
              </mc:Choice>
              <mc:Fallback>
                <p:oleObj name="Equation" r:id="rId12" imgW="2438280" imgH="634680" progId="Equation.DSMT4">
                  <p:embed/>
                  <p:pic>
                    <p:nvPicPr>
                      <p:cNvPr id="460810" name="Object 10">
                        <a:extLst>
                          <a:ext uri="{FF2B5EF4-FFF2-40B4-BE49-F238E27FC236}">
                            <a16:creationId xmlns:a16="http://schemas.microsoft.com/office/drawing/2014/main" id="{C9CF7878-AB5B-4A7E-BF4B-B963E88C7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678488"/>
                        <a:ext cx="34734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1" name="Text Box 11">
            <a:extLst>
              <a:ext uri="{FF2B5EF4-FFF2-40B4-BE49-F238E27FC236}">
                <a16:creationId xmlns:a16="http://schemas.microsoft.com/office/drawing/2014/main" id="{DA2F36BD-9EA1-4781-92FF-90BEA219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5807076"/>
            <a:ext cx="241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在前镜面下</a:t>
            </a:r>
            <a:r>
              <a:rPr lang="en-US" altLang="zh-CN">
                <a:latin typeface="Times New Roman" panose="02020603050405020304" pitchFamily="18" charset="0"/>
              </a:rPr>
              <a:t>0.26m</a:t>
            </a:r>
            <a:r>
              <a:rPr lang="zh-CN" altLang="en-US">
                <a:latin typeface="Times New Roman" panose="02020603050405020304" pitchFamily="18" charset="0"/>
              </a:rPr>
              <a:t>处。 </a:t>
            </a:r>
          </a:p>
        </p:txBody>
      </p:sp>
      <p:sp>
        <p:nvSpPr>
          <p:cNvPr id="460812" name="Rectangle 12">
            <a:extLst>
              <a:ext uri="{FF2B5EF4-FFF2-40B4-BE49-F238E27FC236}">
                <a16:creationId xmlns:a16="http://schemas.microsoft.com/office/drawing/2014/main" id="{A6FD9822-CB54-4884-B859-CAA5AC36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13" name="Object 13">
            <a:extLst>
              <a:ext uri="{FF2B5EF4-FFF2-40B4-BE49-F238E27FC236}">
                <a16:creationId xmlns:a16="http://schemas.microsoft.com/office/drawing/2014/main" id="{43C6F20B-71B8-4246-A7DE-4F5AD5437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6" y="4868864"/>
          <a:ext cx="13684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9000" imgH="457200" progId="Equation.DSMT4">
                  <p:embed/>
                </p:oleObj>
              </mc:Choice>
              <mc:Fallback>
                <p:oleObj name="Equation" r:id="rId14" imgW="889000" imgH="457200" progId="Equation.DSMT4">
                  <p:embed/>
                  <p:pic>
                    <p:nvPicPr>
                      <p:cNvPr id="460813" name="Object 13">
                        <a:extLst>
                          <a:ext uri="{FF2B5EF4-FFF2-40B4-BE49-F238E27FC236}">
                            <a16:creationId xmlns:a16="http://schemas.microsoft.com/office/drawing/2014/main" id="{43C6F20B-71B8-4246-A7DE-4F5AD5437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868864"/>
                        <a:ext cx="1368425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8" grpId="0"/>
      <p:bldP spid="460809" grpId="0"/>
      <p:bldP spid="4608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2D54ADB-321F-41A0-8EED-8DDC5B3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C32C-17B2-4289-94BE-6FF1A6ACE956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D5D52C08-297D-4923-964F-B6E55C72B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正透镜</a:t>
            </a:r>
            <a:r>
              <a:rPr lang="zh-CN" altLang="en-US" b="1">
                <a:solidFill>
                  <a:srgbClr val="3366FF"/>
                </a:solidFill>
                <a:ea typeface="华文新魏" panose="02010800040101010101" pitchFamily="2" charset="-122"/>
              </a:rPr>
              <a:t>与</a:t>
            </a:r>
            <a:r>
              <a:rPr lang="zh-CN" altLang="en-US"/>
              <a:t>负透镜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88DFB9C5-5343-49B3-B194-E19C6F790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4525962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焦距为正值的透镜是正透镜</a:t>
            </a:r>
            <a:r>
              <a:rPr lang="zh-CN" altLang="en-US"/>
              <a:t>；焦距为负值的透镜是负透镜。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正透镜的像方焦点在像方</a:t>
            </a:r>
            <a:r>
              <a:rPr lang="zh-CN" altLang="en-US"/>
              <a:t>；负透镜的像方焦点在物方。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正透镜使入射的平行光汇聚在像方焦点</a:t>
            </a:r>
            <a:r>
              <a:rPr lang="zh-CN" altLang="en-US"/>
              <a:t>；负透镜使入射的平行光发散。</a:t>
            </a:r>
          </a:p>
          <a:p>
            <a:r>
              <a:rPr lang="zh-CN" altLang="en-US" b="1">
                <a:solidFill>
                  <a:srgbClr val="3366FF"/>
                </a:solidFill>
                <a:ea typeface="黑体" panose="02010609060101010101" pitchFamily="49" charset="-122"/>
              </a:rPr>
              <a:t>空气中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FF0000"/>
                </a:solidFill>
              </a:rPr>
              <a:t>中间厚边缘薄的透镜是正透镜</a:t>
            </a:r>
            <a:r>
              <a:rPr lang="zh-CN" altLang="en-US"/>
              <a:t>；中间薄边缘厚的透镜是负透镜。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>
            <a:extLst>
              <a:ext uri="{FF2B5EF4-FFF2-40B4-BE49-F238E27FC236}">
                <a16:creationId xmlns:a16="http://schemas.microsoft.com/office/drawing/2014/main" id="{8F6CC49E-363A-4679-A8BA-F8849C1B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D9FE-7114-419A-910F-35A55D036F7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5E0E969E-4F73-4A8F-9DA4-5C222C2C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4868864"/>
            <a:ext cx="792162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3" name="Freeform 3">
            <a:extLst>
              <a:ext uri="{FF2B5EF4-FFF2-40B4-BE49-F238E27FC236}">
                <a16:creationId xmlns:a16="http://schemas.microsoft.com/office/drawing/2014/main" id="{8598DBC3-B6FA-4D06-A404-7CA603B9514D}"/>
              </a:ext>
            </a:extLst>
          </p:cNvPr>
          <p:cNvSpPr>
            <a:spLocks/>
          </p:cNvSpPr>
          <p:nvPr/>
        </p:nvSpPr>
        <p:spPr bwMode="auto">
          <a:xfrm>
            <a:off x="8678863" y="4876800"/>
            <a:ext cx="755650" cy="1582738"/>
          </a:xfrm>
          <a:custGeom>
            <a:avLst/>
            <a:gdLst>
              <a:gd name="T0" fmla="*/ 476 w 476"/>
              <a:gd name="T1" fmla="*/ 0 h 997"/>
              <a:gd name="T2" fmla="*/ 0 w 476"/>
              <a:gd name="T3" fmla="*/ 0 h 997"/>
              <a:gd name="T4" fmla="*/ 92 w 476"/>
              <a:gd name="T5" fmla="*/ 283 h 997"/>
              <a:gd name="T6" fmla="*/ 101 w 476"/>
              <a:gd name="T7" fmla="*/ 494 h 997"/>
              <a:gd name="T8" fmla="*/ 83 w 476"/>
              <a:gd name="T9" fmla="*/ 741 h 997"/>
              <a:gd name="T10" fmla="*/ 37 w 476"/>
              <a:gd name="T11" fmla="*/ 997 h 997"/>
              <a:gd name="T12" fmla="*/ 476 w 476"/>
              <a:gd name="T13" fmla="*/ 987 h 997"/>
              <a:gd name="T14" fmla="*/ 403 w 476"/>
              <a:gd name="T15" fmla="*/ 713 h 997"/>
              <a:gd name="T16" fmla="*/ 412 w 476"/>
              <a:gd name="T17" fmla="*/ 512 h 997"/>
              <a:gd name="T18" fmla="*/ 461 w 476"/>
              <a:gd name="T19" fmla="*/ 268 h 997"/>
              <a:gd name="T20" fmla="*/ 476 w 476"/>
              <a:gd name="T21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" h="997">
                <a:moveTo>
                  <a:pt x="476" y="0"/>
                </a:moveTo>
                <a:lnTo>
                  <a:pt x="0" y="0"/>
                </a:lnTo>
                <a:lnTo>
                  <a:pt x="92" y="283"/>
                </a:lnTo>
                <a:lnTo>
                  <a:pt x="101" y="494"/>
                </a:lnTo>
                <a:lnTo>
                  <a:pt x="83" y="741"/>
                </a:lnTo>
                <a:lnTo>
                  <a:pt x="37" y="997"/>
                </a:lnTo>
                <a:lnTo>
                  <a:pt x="476" y="987"/>
                </a:lnTo>
                <a:lnTo>
                  <a:pt x="403" y="713"/>
                </a:lnTo>
                <a:lnTo>
                  <a:pt x="412" y="512"/>
                </a:lnTo>
                <a:lnTo>
                  <a:pt x="461" y="268"/>
                </a:lnTo>
                <a:lnTo>
                  <a:pt x="476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C49D7F86-72C8-41EB-905B-15A185A9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2708276"/>
            <a:ext cx="792163" cy="1584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5" name="Freeform 5">
            <a:extLst>
              <a:ext uri="{FF2B5EF4-FFF2-40B4-BE49-F238E27FC236}">
                <a16:creationId xmlns:a16="http://schemas.microsoft.com/office/drawing/2014/main" id="{AC36583F-3DC3-436F-8822-50858294C2F8}"/>
              </a:ext>
            </a:extLst>
          </p:cNvPr>
          <p:cNvSpPr>
            <a:spLocks/>
          </p:cNvSpPr>
          <p:nvPr/>
        </p:nvSpPr>
        <p:spPr bwMode="auto">
          <a:xfrm>
            <a:off x="8112126" y="2708276"/>
            <a:ext cx="792163" cy="1584325"/>
          </a:xfrm>
          <a:custGeom>
            <a:avLst/>
            <a:gdLst>
              <a:gd name="T0" fmla="*/ 91 w 499"/>
              <a:gd name="T1" fmla="*/ 0 h 998"/>
              <a:gd name="T2" fmla="*/ 363 w 499"/>
              <a:gd name="T3" fmla="*/ 0 h 998"/>
              <a:gd name="T4" fmla="*/ 454 w 499"/>
              <a:gd name="T5" fmla="*/ 273 h 998"/>
              <a:gd name="T6" fmla="*/ 499 w 499"/>
              <a:gd name="T7" fmla="*/ 499 h 998"/>
              <a:gd name="T8" fmla="*/ 454 w 499"/>
              <a:gd name="T9" fmla="*/ 726 h 998"/>
              <a:gd name="T10" fmla="*/ 408 w 499"/>
              <a:gd name="T11" fmla="*/ 998 h 998"/>
              <a:gd name="T12" fmla="*/ 91 w 499"/>
              <a:gd name="T13" fmla="*/ 998 h 998"/>
              <a:gd name="T14" fmla="*/ 0 w 499"/>
              <a:gd name="T15" fmla="*/ 681 h 998"/>
              <a:gd name="T16" fmla="*/ 0 w 499"/>
              <a:gd name="T17" fmla="*/ 499 h 998"/>
              <a:gd name="T18" fmla="*/ 45 w 499"/>
              <a:gd name="T19" fmla="*/ 273 h 998"/>
              <a:gd name="T20" fmla="*/ 91 w 499"/>
              <a:gd name="T21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9" h="998">
                <a:moveTo>
                  <a:pt x="91" y="0"/>
                </a:moveTo>
                <a:lnTo>
                  <a:pt x="363" y="0"/>
                </a:lnTo>
                <a:lnTo>
                  <a:pt x="454" y="273"/>
                </a:lnTo>
                <a:lnTo>
                  <a:pt x="499" y="499"/>
                </a:lnTo>
                <a:lnTo>
                  <a:pt x="454" y="726"/>
                </a:lnTo>
                <a:lnTo>
                  <a:pt x="408" y="998"/>
                </a:lnTo>
                <a:lnTo>
                  <a:pt x="91" y="998"/>
                </a:lnTo>
                <a:lnTo>
                  <a:pt x="0" y="681"/>
                </a:lnTo>
                <a:lnTo>
                  <a:pt x="0" y="499"/>
                </a:lnTo>
                <a:lnTo>
                  <a:pt x="45" y="273"/>
                </a:lnTo>
                <a:lnTo>
                  <a:pt x="91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66" name="Rectangle 6">
            <a:extLst>
              <a:ext uri="{FF2B5EF4-FFF2-40B4-BE49-F238E27FC236}">
                <a16:creationId xmlns:a16="http://schemas.microsoft.com/office/drawing/2014/main" id="{19519002-0C66-4407-89D3-A5A8A240B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2116137"/>
          </a:xfrm>
        </p:spPr>
        <p:txBody>
          <a:bodyPr/>
          <a:lstStyle/>
          <a:p>
            <a:r>
              <a:rPr lang="zh-CN" altLang="en-US" sz="2400"/>
              <a:t>证明空气中的正透镜必定是中间厚边缘薄；负透镜必定是中间薄边缘厚</a:t>
            </a:r>
          </a:p>
          <a:p>
            <a:r>
              <a:rPr lang="zh-CN" altLang="en-US" sz="2400"/>
              <a:t>所谓正透镜，系指</a:t>
            </a:r>
            <a:r>
              <a:rPr lang="zh-CN" altLang="en-US" sz="2400" b="1">
                <a:solidFill>
                  <a:srgbClr val="333399"/>
                </a:solidFill>
                <a:ea typeface="楷体_GB2312" pitchFamily="49" charset="-122"/>
              </a:rPr>
              <a:t>物方焦点</a:t>
            </a:r>
            <a:r>
              <a:rPr lang="zh-CN" altLang="en-US" sz="2400"/>
              <a:t>在其</a:t>
            </a:r>
            <a:r>
              <a:rPr lang="zh-CN" altLang="en-US" sz="2400" b="1">
                <a:solidFill>
                  <a:srgbClr val="333399"/>
                </a:solidFill>
                <a:ea typeface="楷体_GB2312" pitchFamily="49" charset="-122"/>
              </a:rPr>
              <a:t>物方</a:t>
            </a:r>
            <a:r>
              <a:rPr lang="zh-CN" altLang="en-US" sz="2400"/>
              <a:t>，而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像方焦点</a:t>
            </a:r>
            <a:r>
              <a:rPr lang="zh-CN" altLang="en-US" sz="2400"/>
              <a:t>在其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像方</a:t>
            </a:r>
          </a:p>
          <a:p>
            <a:r>
              <a:rPr lang="zh-CN" altLang="en-US" sz="2400"/>
              <a:t>以平行光正入射证明</a:t>
            </a:r>
          </a:p>
        </p:txBody>
      </p:sp>
      <p:sp>
        <p:nvSpPr>
          <p:cNvPr id="629767" name="Line 7">
            <a:extLst>
              <a:ext uri="{FF2B5EF4-FFF2-40B4-BE49-F238E27FC236}">
                <a16:creationId xmlns:a16="http://schemas.microsoft.com/office/drawing/2014/main" id="{F05603B3-1ADC-4D3B-A09F-D0A8D39AB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4" y="3500438"/>
            <a:ext cx="3025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68" name="Rectangle 8">
            <a:extLst>
              <a:ext uri="{FF2B5EF4-FFF2-40B4-BE49-F238E27FC236}">
                <a16:creationId xmlns:a16="http://schemas.microsoft.com/office/drawing/2014/main" id="{8D4E7B6E-04FB-470B-8D4B-EB5E200D9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从费马原理看光学成像</a:t>
            </a:r>
          </a:p>
        </p:txBody>
      </p:sp>
      <p:sp>
        <p:nvSpPr>
          <p:cNvPr id="629769" name="Line 9">
            <a:extLst>
              <a:ext uri="{FF2B5EF4-FFF2-40B4-BE49-F238E27FC236}">
                <a16:creationId xmlns:a16="http://schemas.microsoft.com/office/drawing/2014/main" id="{66083151-6B33-4975-B31D-22A25AA88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270827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0" name="Line 10">
            <a:extLst>
              <a:ext uri="{FF2B5EF4-FFF2-40B4-BE49-F238E27FC236}">
                <a16:creationId xmlns:a16="http://schemas.microsoft.com/office/drawing/2014/main" id="{A79204CA-575F-42E6-8897-601381F0B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8" y="270827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1" name="Line 11">
            <a:extLst>
              <a:ext uri="{FF2B5EF4-FFF2-40B4-BE49-F238E27FC236}">
                <a16:creationId xmlns:a16="http://schemas.microsoft.com/office/drawing/2014/main" id="{F4DDEF86-6173-4A52-9522-1336D988F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3500438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2" name="Line 12">
            <a:extLst>
              <a:ext uri="{FF2B5EF4-FFF2-40B4-BE49-F238E27FC236}">
                <a16:creationId xmlns:a16="http://schemas.microsoft.com/office/drawing/2014/main" id="{481EABE5-A0EE-4F24-95C2-126FAA949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2779713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3" name="Line 13">
            <a:extLst>
              <a:ext uri="{FF2B5EF4-FFF2-40B4-BE49-F238E27FC236}">
                <a16:creationId xmlns:a16="http://schemas.microsoft.com/office/drawing/2014/main" id="{6FA05448-F6C8-4FEF-A742-81C662965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3140075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4" name="Oval 14">
            <a:extLst>
              <a:ext uri="{FF2B5EF4-FFF2-40B4-BE49-F238E27FC236}">
                <a16:creationId xmlns:a16="http://schemas.microsoft.com/office/drawing/2014/main" id="{A4401132-1AB8-4689-B88D-DEBFF79D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476" y="3429001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75" name="Text Box 15">
            <a:extLst>
              <a:ext uri="{FF2B5EF4-FFF2-40B4-BE49-F238E27FC236}">
                <a16:creationId xmlns:a16="http://schemas.microsoft.com/office/drawing/2014/main" id="{FD3E0701-AB0B-4DF1-AF00-E854EF5B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239" y="3500438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629776" name="Line 16">
            <a:extLst>
              <a:ext uri="{FF2B5EF4-FFF2-40B4-BE49-F238E27FC236}">
                <a16:creationId xmlns:a16="http://schemas.microsoft.com/office/drawing/2014/main" id="{2E388EE9-24FD-4CA3-B63C-FB341F1DD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6" y="3140076"/>
            <a:ext cx="7921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7" name="Line 17">
            <a:extLst>
              <a:ext uri="{FF2B5EF4-FFF2-40B4-BE49-F238E27FC236}">
                <a16:creationId xmlns:a16="http://schemas.microsoft.com/office/drawing/2014/main" id="{FA54BBE8-C804-4D42-B282-AB91FE2C6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213100"/>
            <a:ext cx="936625" cy="2873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8" name="Line 18">
            <a:extLst>
              <a:ext uri="{FF2B5EF4-FFF2-40B4-BE49-F238E27FC236}">
                <a16:creationId xmlns:a16="http://schemas.microsoft.com/office/drawing/2014/main" id="{466E3157-1CB4-408D-B582-B5414E17D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6" y="2779713"/>
            <a:ext cx="7921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79" name="Line 19">
            <a:extLst>
              <a:ext uri="{FF2B5EF4-FFF2-40B4-BE49-F238E27FC236}">
                <a16:creationId xmlns:a16="http://schemas.microsoft.com/office/drawing/2014/main" id="{1B7848E5-6C5E-4442-946F-903129D74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924176"/>
            <a:ext cx="936625" cy="57626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80" name="Line 20">
            <a:extLst>
              <a:ext uri="{FF2B5EF4-FFF2-40B4-BE49-F238E27FC236}">
                <a16:creationId xmlns:a16="http://schemas.microsoft.com/office/drawing/2014/main" id="{663D29D0-A4CD-416D-A41D-C24CD7452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6" y="35004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81" name="Line 21">
            <a:extLst>
              <a:ext uri="{FF2B5EF4-FFF2-40B4-BE49-F238E27FC236}">
                <a16:creationId xmlns:a16="http://schemas.microsoft.com/office/drawing/2014/main" id="{E82F7236-21A9-4004-9F84-F86EFD033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500438"/>
            <a:ext cx="936625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82" name="Text Box 22">
            <a:extLst>
              <a:ext uri="{FF2B5EF4-FFF2-40B4-BE49-F238E27FC236}">
                <a16:creationId xmlns:a16="http://schemas.microsoft.com/office/drawing/2014/main" id="{92EE0BD5-83AA-4E40-BF66-48F63415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824289"/>
            <a:ext cx="399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光线愈远离光轴，所经过距离愈长</a:t>
            </a:r>
          </a:p>
        </p:txBody>
      </p:sp>
      <p:sp>
        <p:nvSpPr>
          <p:cNvPr id="629783" name="Text Box 23">
            <a:extLst>
              <a:ext uri="{FF2B5EF4-FFF2-40B4-BE49-F238E27FC236}">
                <a16:creationId xmlns:a16="http://schemas.microsoft.com/office/drawing/2014/main" id="{F2DC61AF-462E-4231-97D1-8D930D45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292601"/>
            <a:ext cx="729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为使光程相等，则远离光轴的光线，其在透镜中的距离必须较短</a:t>
            </a:r>
          </a:p>
        </p:txBody>
      </p:sp>
      <p:sp>
        <p:nvSpPr>
          <p:cNvPr id="629784" name="Text Box 24">
            <a:extLst>
              <a:ext uri="{FF2B5EF4-FFF2-40B4-BE49-F238E27FC236}">
                <a16:creationId xmlns:a16="http://schemas.microsoft.com/office/drawing/2014/main" id="{768A6EDD-FBC4-43F2-9844-B4A7150C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616451"/>
            <a:ext cx="602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所以正透镜的形状，必须愈远离中心轴线，厚度愈薄</a:t>
            </a:r>
          </a:p>
        </p:txBody>
      </p:sp>
      <p:sp>
        <p:nvSpPr>
          <p:cNvPr id="629785" name="Text Box 25">
            <a:extLst>
              <a:ext uri="{FF2B5EF4-FFF2-40B4-BE49-F238E27FC236}">
                <a16:creationId xmlns:a16="http://schemas.microsoft.com/office/drawing/2014/main" id="{41C17EBA-9090-4403-B33E-0CEE8062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5013326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正透镜的形状，必定是中间厚边缘薄的结构</a:t>
            </a:r>
          </a:p>
        </p:txBody>
      </p:sp>
      <p:sp>
        <p:nvSpPr>
          <p:cNvPr id="629786" name="Text Box 26">
            <a:extLst>
              <a:ext uri="{FF2B5EF4-FFF2-40B4-BE49-F238E27FC236}">
                <a16:creationId xmlns:a16="http://schemas.microsoft.com/office/drawing/2014/main" id="{84478391-1E68-4B00-89F4-CCAF190E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392489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平行光自左侧入射，汇聚到正透镜右侧焦点</a:t>
            </a:r>
          </a:p>
        </p:txBody>
      </p:sp>
      <p:sp>
        <p:nvSpPr>
          <p:cNvPr id="629787" name="Arc 27">
            <a:extLst>
              <a:ext uri="{FF2B5EF4-FFF2-40B4-BE49-F238E27FC236}">
                <a16:creationId xmlns:a16="http://schemas.microsoft.com/office/drawing/2014/main" id="{887704CA-63F1-4580-A3A1-8777D3F54AF8}"/>
              </a:ext>
            </a:extLst>
          </p:cNvPr>
          <p:cNvSpPr>
            <a:spLocks/>
          </p:cNvSpPr>
          <p:nvPr/>
        </p:nvSpPr>
        <p:spPr bwMode="auto">
          <a:xfrm>
            <a:off x="6731001" y="2713038"/>
            <a:ext cx="2174875" cy="1579562"/>
          </a:xfrm>
          <a:custGeom>
            <a:avLst/>
            <a:gdLst>
              <a:gd name="G0" fmla="+- 0 0 0"/>
              <a:gd name="G1" fmla="+- 8316 0 0"/>
              <a:gd name="G2" fmla="+- 21600 0 0"/>
              <a:gd name="T0" fmla="*/ 19935 w 21600"/>
              <a:gd name="T1" fmla="*/ 0 h 15697"/>
              <a:gd name="T2" fmla="*/ 20300 w 21600"/>
              <a:gd name="T3" fmla="*/ 15697 h 15697"/>
              <a:gd name="T4" fmla="*/ 0 w 21600"/>
              <a:gd name="T5" fmla="*/ 8316 h 15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697" fill="none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</a:path>
              <a:path w="21600" h="15697" stroke="0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  <a:lnTo>
                  <a:pt x="0" y="831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88" name="Arc 28">
            <a:extLst>
              <a:ext uri="{FF2B5EF4-FFF2-40B4-BE49-F238E27FC236}">
                <a16:creationId xmlns:a16="http://schemas.microsoft.com/office/drawing/2014/main" id="{0CA42136-177C-4B78-B5FC-250BD8F5C00D}"/>
              </a:ext>
            </a:extLst>
          </p:cNvPr>
          <p:cNvSpPr>
            <a:spLocks/>
          </p:cNvSpPr>
          <p:nvPr/>
        </p:nvSpPr>
        <p:spPr bwMode="auto">
          <a:xfrm flipH="1">
            <a:off x="8097839" y="2713038"/>
            <a:ext cx="2174875" cy="1579562"/>
          </a:xfrm>
          <a:custGeom>
            <a:avLst/>
            <a:gdLst>
              <a:gd name="G0" fmla="+- 0 0 0"/>
              <a:gd name="G1" fmla="+- 8316 0 0"/>
              <a:gd name="G2" fmla="+- 21600 0 0"/>
              <a:gd name="T0" fmla="*/ 19935 w 21600"/>
              <a:gd name="T1" fmla="*/ 0 h 15697"/>
              <a:gd name="T2" fmla="*/ 20300 w 21600"/>
              <a:gd name="T3" fmla="*/ 15697 h 15697"/>
              <a:gd name="T4" fmla="*/ 0 w 21600"/>
              <a:gd name="T5" fmla="*/ 8316 h 15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697" fill="none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</a:path>
              <a:path w="21600" h="15697" stroke="0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  <a:lnTo>
                  <a:pt x="0" y="831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89" name="Text Box 29">
            <a:extLst>
              <a:ext uri="{FF2B5EF4-FFF2-40B4-BE49-F238E27FC236}">
                <a16:creationId xmlns:a16="http://schemas.microsoft.com/office/drawing/2014/main" id="{38BAB4DE-5C6F-4470-863B-F41D1B2B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384801"/>
            <a:ext cx="577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同理，负透镜的形状，必定是中间薄边缘厚的结构</a:t>
            </a:r>
          </a:p>
        </p:txBody>
      </p:sp>
      <p:sp>
        <p:nvSpPr>
          <p:cNvPr id="629790" name="Line 30">
            <a:extLst>
              <a:ext uri="{FF2B5EF4-FFF2-40B4-BE49-F238E27FC236}">
                <a16:creationId xmlns:a16="http://schemas.microsoft.com/office/drawing/2014/main" id="{2E8E03A7-286C-4CA5-A4CD-0306A86AF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5661025"/>
            <a:ext cx="3025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1" name="Line 31">
            <a:extLst>
              <a:ext uri="{FF2B5EF4-FFF2-40B4-BE49-F238E27FC236}">
                <a16:creationId xmlns:a16="http://schemas.microsoft.com/office/drawing/2014/main" id="{10C20034-5F6A-4050-818A-0A0D429A8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486886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2" name="Line 32">
            <a:extLst>
              <a:ext uri="{FF2B5EF4-FFF2-40B4-BE49-F238E27FC236}">
                <a16:creationId xmlns:a16="http://schemas.microsoft.com/office/drawing/2014/main" id="{A1628842-5264-4A69-9BBA-96EC00307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0" y="486886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3" name="Line 33">
            <a:extLst>
              <a:ext uri="{FF2B5EF4-FFF2-40B4-BE49-F238E27FC236}">
                <a16:creationId xmlns:a16="http://schemas.microsoft.com/office/drawing/2014/main" id="{B009818C-5C47-44C6-B6F5-E6A772E4A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5661025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4" name="Line 34">
            <a:extLst>
              <a:ext uri="{FF2B5EF4-FFF2-40B4-BE49-F238E27FC236}">
                <a16:creationId xmlns:a16="http://schemas.microsoft.com/office/drawing/2014/main" id="{2A00082F-4B82-49F4-A147-63FA01E0F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5084763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5" name="Line 35">
            <a:extLst>
              <a:ext uri="{FF2B5EF4-FFF2-40B4-BE49-F238E27FC236}">
                <a16:creationId xmlns:a16="http://schemas.microsoft.com/office/drawing/2014/main" id="{70E6E08E-A836-4BBA-8BCC-1060BB871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5373688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6" name="Oval 36">
            <a:extLst>
              <a:ext uri="{FF2B5EF4-FFF2-40B4-BE49-F238E27FC236}">
                <a16:creationId xmlns:a16="http://schemas.microsoft.com/office/drawing/2014/main" id="{2E360828-154F-4141-B6BC-B5F60454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5589589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97" name="Text Box 37">
            <a:extLst>
              <a:ext uri="{FF2B5EF4-FFF2-40B4-BE49-F238E27FC236}">
                <a16:creationId xmlns:a16="http://schemas.microsoft.com/office/drawing/2014/main" id="{6614DE1B-B03A-4EC1-B944-9E8F423D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5734050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629798" name="Line 38">
            <a:extLst>
              <a:ext uri="{FF2B5EF4-FFF2-40B4-BE49-F238E27FC236}">
                <a16:creationId xmlns:a16="http://schemas.microsoft.com/office/drawing/2014/main" id="{2D0C6544-46F2-445F-96F2-0EFBF980DE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8388" y="5300664"/>
            <a:ext cx="792162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99" name="Line 39">
            <a:extLst>
              <a:ext uri="{FF2B5EF4-FFF2-40B4-BE49-F238E27FC236}">
                <a16:creationId xmlns:a16="http://schemas.microsoft.com/office/drawing/2014/main" id="{EC0B2B67-F0AE-4AAB-8ECD-AAFAE6F2D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1" y="5084763"/>
            <a:ext cx="936625" cy="2159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0" name="Line 40">
            <a:extLst>
              <a:ext uri="{FF2B5EF4-FFF2-40B4-BE49-F238E27FC236}">
                <a16:creationId xmlns:a16="http://schemas.microsoft.com/office/drawing/2014/main" id="{FF976556-D5D4-496B-BCE4-BDAD1AA5D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8388" y="4940301"/>
            <a:ext cx="792162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1" name="Line 41">
            <a:extLst>
              <a:ext uri="{FF2B5EF4-FFF2-40B4-BE49-F238E27FC236}">
                <a16:creationId xmlns:a16="http://schemas.microsoft.com/office/drawing/2014/main" id="{EA6537E3-A5FD-4D0F-A20E-7D3CEA2D2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1" y="4508500"/>
            <a:ext cx="936625" cy="4333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2" name="Line 42">
            <a:extLst>
              <a:ext uri="{FF2B5EF4-FFF2-40B4-BE49-F238E27FC236}">
                <a16:creationId xmlns:a16="http://schemas.microsoft.com/office/drawing/2014/main" id="{AF170933-FEF3-488B-8BCD-406E6CAF7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5661025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3" name="Line 43">
            <a:extLst>
              <a:ext uri="{FF2B5EF4-FFF2-40B4-BE49-F238E27FC236}">
                <a16:creationId xmlns:a16="http://schemas.microsoft.com/office/drawing/2014/main" id="{347071FC-7B2A-4D47-995F-E865963BB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1" y="5661025"/>
            <a:ext cx="936625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4" name="Arc 44">
            <a:extLst>
              <a:ext uri="{FF2B5EF4-FFF2-40B4-BE49-F238E27FC236}">
                <a16:creationId xmlns:a16="http://schemas.microsoft.com/office/drawing/2014/main" id="{562A233B-FF01-4E46-9524-256FE24EDAD3}"/>
              </a:ext>
            </a:extLst>
          </p:cNvPr>
          <p:cNvSpPr>
            <a:spLocks/>
          </p:cNvSpPr>
          <p:nvPr/>
        </p:nvSpPr>
        <p:spPr bwMode="auto">
          <a:xfrm flipH="1">
            <a:off x="9321801" y="4873626"/>
            <a:ext cx="2174875" cy="1579563"/>
          </a:xfrm>
          <a:custGeom>
            <a:avLst/>
            <a:gdLst>
              <a:gd name="G0" fmla="+- 0 0 0"/>
              <a:gd name="G1" fmla="+- 8316 0 0"/>
              <a:gd name="G2" fmla="+- 21600 0 0"/>
              <a:gd name="T0" fmla="*/ 19935 w 21600"/>
              <a:gd name="T1" fmla="*/ 0 h 15697"/>
              <a:gd name="T2" fmla="*/ 20300 w 21600"/>
              <a:gd name="T3" fmla="*/ 15697 h 15697"/>
              <a:gd name="T4" fmla="*/ 0 w 21600"/>
              <a:gd name="T5" fmla="*/ 8316 h 15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697" fill="none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</a:path>
              <a:path w="21600" h="15697" stroke="0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  <a:lnTo>
                  <a:pt x="0" y="831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805" name="Arc 45">
            <a:extLst>
              <a:ext uri="{FF2B5EF4-FFF2-40B4-BE49-F238E27FC236}">
                <a16:creationId xmlns:a16="http://schemas.microsoft.com/office/drawing/2014/main" id="{147E8FC3-81BF-4048-9D52-86337379AF68}"/>
              </a:ext>
            </a:extLst>
          </p:cNvPr>
          <p:cNvSpPr>
            <a:spLocks/>
          </p:cNvSpPr>
          <p:nvPr/>
        </p:nvSpPr>
        <p:spPr bwMode="auto">
          <a:xfrm>
            <a:off x="6672264" y="4873626"/>
            <a:ext cx="2174875" cy="1579563"/>
          </a:xfrm>
          <a:custGeom>
            <a:avLst/>
            <a:gdLst>
              <a:gd name="G0" fmla="+- 0 0 0"/>
              <a:gd name="G1" fmla="+- 8316 0 0"/>
              <a:gd name="G2" fmla="+- 21600 0 0"/>
              <a:gd name="T0" fmla="*/ 19935 w 21600"/>
              <a:gd name="T1" fmla="*/ 0 h 15697"/>
              <a:gd name="T2" fmla="*/ 20300 w 21600"/>
              <a:gd name="T3" fmla="*/ 15697 h 15697"/>
              <a:gd name="T4" fmla="*/ 0 w 21600"/>
              <a:gd name="T5" fmla="*/ 8316 h 15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697" fill="none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</a:path>
              <a:path w="21600" h="15697" stroke="0" extrusionOk="0">
                <a:moveTo>
                  <a:pt x="19934" y="0"/>
                </a:moveTo>
                <a:cubicBezTo>
                  <a:pt x="21034" y="2634"/>
                  <a:pt x="21600" y="5461"/>
                  <a:pt x="21600" y="8316"/>
                </a:cubicBezTo>
                <a:cubicBezTo>
                  <a:pt x="21600" y="10833"/>
                  <a:pt x="21159" y="13331"/>
                  <a:pt x="20299" y="15696"/>
                </a:cubicBezTo>
                <a:lnTo>
                  <a:pt x="0" y="831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806" name="Line 46">
            <a:extLst>
              <a:ext uri="{FF2B5EF4-FFF2-40B4-BE49-F238E27FC236}">
                <a16:creationId xmlns:a16="http://schemas.microsoft.com/office/drawing/2014/main" id="{9A94AE6C-D2F1-4CDD-9408-9385F4AFC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4" y="5300663"/>
            <a:ext cx="1512887" cy="360362"/>
          </a:xfrm>
          <a:prstGeom prst="line">
            <a:avLst/>
          </a:prstGeom>
          <a:noFill/>
          <a:ln w="28575">
            <a:solidFill>
              <a:srgbClr val="99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7" name="Line 47">
            <a:extLst>
              <a:ext uri="{FF2B5EF4-FFF2-40B4-BE49-F238E27FC236}">
                <a16:creationId xmlns:a16="http://schemas.microsoft.com/office/drawing/2014/main" id="{190FC9D8-A1E4-4A47-B3C5-F6D960FE5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4" y="4941889"/>
            <a:ext cx="1512887" cy="719137"/>
          </a:xfrm>
          <a:prstGeom prst="line">
            <a:avLst/>
          </a:prstGeom>
          <a:noFill/>
          <a:ln w="28575">
            <a:solidFill>
              <a:srgbClr val="99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808" name="Text Box 48">
            <a:extLst>
              <a:ext uri="{FF2B5EF4-FFF2-40B4-BE49-F238E27FC236}">
                <a16:creationId xmlns:a16="http://schemas.microsoft.com/office/drawing/2014/main" id="{6AB5A2B0-FD88-4D44-A499-C308841AC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805489"/>
            <a:ext cx="526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/>
              <a:t>光线在</a:t>
            </a:r>
            <a:r>
              <a:rPr lang="zh-CN" altLang="en-US" sz="2000" b="1">
                <a:ea typeface="楷体_GB2312" pitchFamily="49" charset="-122"/>
              </a:rPr>
              <a:t>透镜中的光程</a:t>
            </a:r>
            <a:r>
              <a:rPr lang="zh-CN" altLang="en-US" sz="2000"/>
              <a:t>＋</a:t>
            </a:r>
            <a:r>
              <a:rPr lang="zh-CN" altLang="en-US" sz="2000" b="1">
                <a:solidFill>
                  <a:srgbClr val="9900CC"/>
                </a:solidFill>
                <a:ea typeface="楷体_GB2312" pitchFamily="49" charset="-122"/>
              </a:rPr>
              <a:t>虚光线的虚光程</a:t>
            </a:r>
            <a:r>
              <a:rPr lang="zh-CN" altLang="en-US" sz="2000"/>
              <a:t>＝定值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6" grpId="0" build="p"/>
      <p:bldP spid="629775" grpId="0"/>
      <p:bldP spid="629782" grpId="0"/>
      <p:bldP spid="629783" grpId="0"/>
      <p:bldP spid="629784" grpId="0"/>
      <p:bldP spid="629785" grpId="0"/>
      <p:bldP spid="629786" grpId="0"/>
      <p:bldP spid="629789" grpId="0"/>
      <p:bldP spid="629797" grpId="0"/>
      <p:bldP spid="6298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3A06DCAE-B360-4728-8512-AD275258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9F2-9D91-4C9F-85F2-31D192CBA449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6A1B8CD3-D7AA-4B72-B6B1-F333BC3F9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9" y="2613026"/>
          <a:ext cx="19446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3">
                  <p:embed/>
                </p:oleObj>
              </mc:Choice>
              <mc:Fallback>
                <p:oleObj name="Equation" r:id="rId2" imgW="685800" imgH="393480" progId="Equation.3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6A1B8CD3-D7AA-4B72-B6B1-F333BC3F9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2613026"/>
                        <a:ext cx="1944687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29FC25DA-264F-4A77-BC23-D9A7AEDDB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412875"/>
          <a:ext cx="36718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622080" progId="Equation.3">
                  <p:embed/>
                </p:oleObj>
              </mc:Choice>
              <mc:Fallback>
                <p:oleObj name="Equation" r:id="rId4" imgW="1714320" imgH="622080" progId="Equation.3">
                  <p:embed/>
                  <p:pic>
                    <p:nvPicPr>
                      <p:cNvPr id="54288" name="Object 16">
                        <a:extLst>
                          <a:ext uri="{FF2B5EF4-FFF2-40B4-BE49-F238E27FC236}">
                            <a16:creationId xmlns:a16="http://schemas.microsoft.com/office/drawing/2014/main" id="{29FC25DA-264F-4A77-BC23-D9A7AEDDB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12875"/>
                        <a:ext cx="3671888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7F1A6C55-9F63-4765-8892-29C82DF32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1412875"/>
          <a:ext cx="34559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86811" imgH="444307" progId="Equation.3">
                  <p:embed/>
                </p:oleObj>
              </mc:Choice>
              <mc:Fallback>
                <p:oleObj r:id="rId6" imgW="1586811" imgH="444307" progId="Equation.3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7F1A6C55-9F63-4765-8892-29C82DF32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412875"/>
                        <a:ext cx="3455987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>
            <a:extLst>
              <a:ext uri="{FF2B5EF4-FFF2-40B4-BE49-F238E27FC236}">
                <a16:creationId xmlns:a16="http://schemas.microsoft.com/office/drawing/2014/main" id="{C50E5E34-01C0-4AF2-BCFB-B78C4A3E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4435475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图示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6500B823-3AC0-422D-925C-FB00A0B51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Gauss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物像公式</a:t>
            </a:r>
          </a:p>
        </p:txBody>
      </p:sp>
      <p:grpSp>
        <p:nvGrpSpPr>
          <p:cNvPr id="259077" name="Group 5">
            <a:extLst>
              <a:ext uri="{FF2B5EF4-FFF2-40B4-BE49-F238E27FC236}">
                <a16:creationId xmlns:a16="http://schemas.microsoft.com/office/drawing/2014/main" id="{9BA10489-1A31-43EA-B053-4190C8AF431E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3716339"/>
            <a:ext cx="4686300" cy="2149475"/>
            <a:chOff x="336" y="1665"/>
            <a:chExt cx="5088" cy="2333"/>
          </a:xfrm>
        </p:grpSpPr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D51C22D2-DC97-4EF9-A659-FAB21BC4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83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2" name="Arc 20">
              <a:extLst>
                <a:ext uri="{FF2B5EF4-FFF2-40B4-BE49-F238E27FC236}">
                  <a16:creationId xmlns:a16="http://schemas.microsoft.com/office/drawing/2014/main" id="{34118FB6-803C-4826-A732-D4CD74E06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665"/>
              <a:ext cx="2064" cy="2031"/>
            </a:xfrm>
            <a:custGeom>
              <a:avLst/>
              <a:gdLst>
                <a:gd name="G0" fmla="+- 0 0 0"/>
                <a:gd name="G1" fmla="+- 10697 0 0"/>
                <a:gd name="G2" fmla="+- 21600 0 0"/>
                <a:gd name="T0" fmla="*/ 18766 w 21600"/>
                <a:gd name="T1" fmla="*/ 0 h 21240"/>
                <a:gd name="T2" fmla="*/ 18852 w 21600"/>
                <a:gd name="T3" fmla="*/ 21240 h 21240"/>
                <a:gd name="T4" fmla="*/ 0 w 21600"/>
                <a:gd name="T5" fmla="*/ 10697 h 2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40" fill="none" extrusionOk="0">
                  <a:moveTo>
                    <a:pt x="18765" y="0"/>
                  </a:moveTo>
                  <a:cubicBezTo>
                    <a:pt x="20623" y="3259"/>
                    <a:pt x="21600" y="6945"/>
                    <a:pt x="21600" y="10697"/>
                  </a:cubicBezTo>
                  <a:cubicBezTo>
                    <a:pt x="21600" y="14388"/>
                    <a:pt x="20653" y="18018"/>
                    <a:pt x="18852" y="21240"/>
                  </a:cubicBezTo>
                </a:path>
                <a:path w="21600" h="21240" stroke="0" extrusionOk="0">
                  <a:moveTo>
                    <a:pt x="18765" y="0"/>
                  </a:moveTo>
                  <a:cubicBezTo>
                    <a:pt x="20623" y="3259"/>
                    <a:pt x="21600" y="6945"/>
                    <a:pt x="21600" y="10697"/>
                  </a:cubicBezTo>
                  <a:cubicBezTo>
                    <a:pt x="21600" y="14388"/>
                    <a:pt x="20653" y="18018"/>
                    <a:pt x="18852" y="21240"/>
                  </a:cubicBezTo>
                  <a:lnTo>
                    <a:pt x="0" y="1069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Arc 21">
              <a:extLst>
                <a:ext uri="{FF2B5EF4-FFF2-40B4-BE49-F238E27FC236}">
                  <a16:creationId xmlns:a16="http://schemas.microsoft.com/office/drawing/2014/main" id="{333D2436-CF4E-4581-B2C4-1F32DE53CC73}"/>
                </a:ext>
              </a:extLst>
            </p:cNvPr>
            <p:cNvSpPr>
              <a:spLocks/>
            </p:cNvSpPr>
            <p:nvPr/>
          </p:nvSpPr>
          <p:spPr bwMode="auto">
            <a:xfrm rot="10774919">
              <a:off x="2416" y="1673"/>
              <a:ext cx="1713" cy="2019"/>
            </a:xfrm>
            <a:custGeom>
              <a:avLst/>
              <a:gdLst>
                <a:gd name="G0" fmla="+- 0 0 0"/>
                <a:gd name="G1" fmla="+- 12707 0 0"/>
                <a:gd name="G2" fmla="+- 21600 0 0"/>
                <a:gd name="T0" fmla="*/ 17467 w 21600"/>
                <a:gd name="T1" fmla="*/ 0 h 25457"/>
                <a:gd name="T2" fmla="*/ 17436 w 21600"/>
                <a:gd name="T3" fmla="*/ 25457 h 25457"/>
                <a:gd name="T4" fmla="*/ 0 w 21600"/>
                <a:gd name="T5" fmla="*/ 12707 h 2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57" fill="none" extrusionOk="0">
                  <a:moveTo>
                    <a:pt x="17466" y="0"/>
                  </a:moveTo>
                  <a:cubicBezTo>
                    <a:pt x="20153" y="3692"/>
                    <a:pt x="21600" y="8140"/>
                    <a:pt x="21600" y="12707"/>
                  </a:cubicBezTo>
                  <a:cubicBezTo>
                    <a:pt x="21600" y="17291"/>
                    <a:pt x="20141" y="21756"/>
                    <a:pt x="17435" y="25456"/>
                  </a:cubicBezTo>
                </a:path>
                <a:path w="21600" h="25457" stroke="0" extrusionOk="0">
                  <a:moveTo>
                    <a:pt x="17466" y="0"/>
                  </a:moveTo>
                  <a:cubicBezTo>
                    <a:pt x="20153" y="3692"/>
                    <a:pt x="21600" y="8140"/>
                    <a:pt x="21600" y="12707"/>
                  </a:cubicBezTo>
                  <a:cubicBezTo>
                    <a:pt x="21600" y="17291"/>
                    <a:pt x="20141" y="21756"/>
                    <a:pt x="17435" y="25456"/>
                  </a:cubicBezTo>
                  <a:lnTo>
                    <a:pt x="0" y="1270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5751A645-3A3D-4A2E-8505-20D807210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15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5" name="Line 23">
              <a:extLst>
                <a:ext uri="{FF2B5EF4-FFF2-40B4-BE49-F238E27FC236}">
                  <a16:creationId xmlns:a16="http://schemas.microsoft.com/office/drawing/2014/main" id="{7D95EF6E-2DD0-4A7D-8ACB-16B7B031B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15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1E00F1F4-BC75-44B6-A8DF-84F472134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2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7" name="Line 25">
              <a:extLst>
                <a:ext uri="{FF2B5EF4-FFF2-40B4-BE49-F238E27FC236}">
                  <a16:creationId xmlns:a16="http://schemas.microsoft.com/office/drawing/2014/main" id="{E70B8AE9-7FF7-4B56-8CB2-F9FEE64D3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7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8" name="Line 26">
              <a:extLst>
                <a:ext uri="{FF2B5EF4-FFF2-40B4-BE49-F238E27FC236}">
                  <a16:creationId xmlns:a16="http://schemas.microsoft.com/office/drawing/2014/main" id="{7BBF9168-702E-40C5-81AB-C983FB6F6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2592"/>
              <a:ext cx="0" cy="19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9" name="Line 27">
              <a:extLst>
                <a:ext uri="{FF2B5EF4-FFF2-40B4-BE49-F238E27FC236}">
                  <a16:creationId xmlns:a16="http://schemas.microsoft.com/office/drawing/2014/main" id="{32875284-2B24-4298-A323-05106C028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19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0" name="Line 28">
              <a:extLst>
                <a:ext uri="{FF2B5EF4-FFF2-40B4-BE49-F238E27FC236}">
                  <a16:creationId xmlns:a16="http://schemas.microsoft.com/office/drawing/2014/main" id="{6B3C30E0-0DE7-4272-8038-FB7ACA27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A206B645-06B4-4236-8CA3-10BF7C9E1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8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2" name="Line 30">
              <a:extLst>
                <a:ext uri="{FF2B5EF4-FFF2-40B4-BE49-F238E27FC236}">
                  <a16:creationId xmlns:a16="http://schemas.microsoft.com/office/drawing/2014/main" id="{54A870DD-6960-42F7-9BFE-A07C8A956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80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3" name="Line 31">
              <a:extLst>
                <a:ext uri="{FF2B5EF4-FFF2-40B4-BE49-F238E27FC236}">
                  <a16:creationId xmlns:a16="http://schemas.microsoft.com/office/drawing/2014/main" id="{40CD661E-778B-40A6-B474-77A847366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840"/>
              <a:ext cx="2352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4" name="Line 32">
              <a:extLst>
                <a:ext uri="{FF2B5EF4-FFF2-40B4-BE49-F238E27FC236}">
                  <a16:creationId xmlns:a16="http://schemas.microsoft.com/office/drawing/2014/main" id="{49D8AEB3-51A9-4B58-9991-9BE248AB4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840"/>
              <a:ext cx="2352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Line 34">
              <a:extLst>
                <a:ext uri="{FF2B5EF4-FFF2-40B4-BE49-F238E27FC236}">
                  <a16:creationId xmlns:a16="http://schemas.microsoft.com/office/drawing/2014/main" id="{06AFE8FB-6D07-4771-B902-194596387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16"/>
              <a:ext cx="158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7" name="Line 35">
              <a:extLst>
                <a:ext uri="{FF2B5EF4-FFF2-40B4-BE49-F238E27FC236}">
                  <a16:creationId xmlns:a16="http://schemas.microsoft.com/office/drawing/2014/main" id="{51D763F5-6D91-49A9-8C8F-A5CB288A9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16"/>
              <a:ext cx="158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5" name="Line 43">
              <a:extLst>
                <a:ext uri="{FF2B5EF4-FFF2-40B4-BE49-F238E27FC236}">
                  <a16:creationId xmlns:a16="http://schemas.microsoft.com/office/drawing/2014/main" id="{758D679A-C762-4979-8B2D-52B0126C1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2016"/>
              <a:ext cx="2304" cy="67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6" name="Line 44">
              <a:extLst>
                <a:ext uri="{FF2B5EF4-FFF2-40B4-BE49-F238E27FC236}">
                  <a16:creationId xmlns:a16="http://schemas.microsoft.com/office/drawing/2014/main" id="{9966255C-7806-4422-BC13-FE9C88280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2352" cy="67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4309" name="Object 37">
              <a:extLst>
                <a:ext uri="{FF2B5EF4-FFF2-40B4-BE49-F238E27FC236}">
                  <a16:creationId xmlns:a16="http://schemas.microsoft.com/office/drawing/2014/main" id="{7DE9F5F4-20EE-4314-B45D-0006139A92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976"/>
            <a:ext cx="33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03040" progId="Equation.3">
                    <p:embed/>
                  </p:oleObj>
                </mc:Choice>
                <mc:Fallback>
                  <p:oleObj name="Equation" r:id="rId8" imgW="152280" imgH="203040" progId="Equation.3">
                    <p:embed/>
                    <p:pic>
                      <p:nvPicPr>
                        <p:cNvPr id="54309" name="Object 37">
                          <a:extLst>
                            <a:ext uri="{FF2B5EF4-FFF2-40B4-BE49-F238E27FC236}">
                              <a16:creationId xmlns:a16="http://schemas.microsoft.com/office/drawing/2014/main" id="{7DE9F5F4-20EE-4314-B45D-0006139A92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76"/>
                          <a:ext cx="336" cy="4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0" name="Object 38">
              <a:extLst>
                <a:ext uri="{FF2B5EF4-FFF2-40B4-BE49-F238E27FC236}">
                  <a16:creationId xmlns:a16="http://schemas.microsoft.com/office/drawing/2014/main" id="{1F488CB9-07E6-4BCA-9903-1CA6EF1BA6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6" y="2976"/>
            <a:ext cx="42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03040" progId="Equation.3">
                    <p:embed/>
                  </p:oleObj>
                </mc:Choice>
                <mc:Fallback>
                  <p:oleObj name="Equation" r:id="rId10" imgW="190440" imgH="203040" progId="Equation.3">
                    <p:embed/>
                    <p:pic>
                      <p:nvPicPr>
                        <p:cNvPr id="54310" name="Object 38">
                          <a:extLst>
                            <a:ext uri="{FF2B5EF4-FFF2-40B4-BE49-F238E27FC236}">
                              <a16:creationId xmlns:a16="http://schemas.microsoft.com/office/drawing/2014/main" id="{1F488CB9-07E6-4BCA-9903-1CA6EF1BA6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2976"/>
                          <a:ext cx="420" cy="4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1" name="Object 39">
              <a:extLst>
                <a:ext uri="{FF2B5EF4-FFF2-40B4-BE49-F238E27FC236}">
                  <a16:creationId xmlns:a16="http://schemas.microsoft.com/office/drawing/2014/main" id="{AE3CCBB1-2415-43A1-8AE1-17268C390F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3670"/>
            <a:ext cx="25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20" imgH="139680" progId="Equation.3">
                    <p:embed/>
                  </p:oleObj>
                </mc:Choice>
                <mc:Fallback>
                  <p:oleObj name="Equation" r:id="rId12" imgW="114120" imgH="139680" progId="Equation.3">
                    <p:embed/>
                    <p:pic>
                      <p:nvPicPr>
                        <p:cNvPr id="54311" name="Object 39">
                          <a:extLst>
                            <a:ext uri="{FF2B5EF4-FFF2-40B4-BE49-F238E27FC236}">
                              <a16:creationId xmlns:a16="http://schemas.microsoft.com/office/drawing/2014/main" id="{AE3CCBB1-2415-43A1-8AE1-17268C390F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670"/>
                          <a:ext cx="252" cy="3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2" name="Object 40">
              <a:extLst>
                <a:ext uri="{FF2B5EF4-FFF2-40B4-BE49-F238E27FC236}">
                  <a16:creationId xmlns:a16="http://schemas.microsoft.com/office/drawing/2014/main" id="{F8BBA9AA-7725-4037-B819-1877355F01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3606"/>
            <a:ext cx="33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77480" progId="Equation.3">
                    <p:embed/>
                  </p:oleObj>
                </mc:Choice>
                <mc:Fallback>
                  <p:oleObj name="Equation" r:id="rId14" imgW="152280" imgH="177480" progId="Equation.3">
                    <p:embed/>
                    <p:pic>
                      <p:nvPicPr>
                        <p:cNvPr id="54312" name="Object 40">
                          <a:extLst>
                            <a:ext uri="{FF2B5EF4-FFF2-40B4-BE49-F238E27FC236}">
                              <a16:creationId xmlns:a16="http://schemas.microsoft.com/office/drawing/2014/main" id="{F8BBA9AA-7725-4037-B819-1877355F01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606"/>
                          <a:ext cx="336" cy="3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9078" name="Text Box 6">
            <a:extLst>
              <a:ext uri="{FF2B5EF4-FFF2-40B4-BE49-F238E27FC236}">
                <a16:creationId xmlns:a16="http://schemas.microsoft.com/office/drawing/2014/main" id="{2A50EDF9-9FE4-414C-9613-CEF0CD5D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852739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距离从光心算起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3E01-F94A-4378-8912-E8EA050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单球面成像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28C09F-851E-482C-8807-6A9833CE1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8" t="8299" r="18315" b="21496"/>
          <a:stretch/>
        </p:blipFill>
        <p:spPr>
          <a:xfrm>
            <a:off x="354561" y="1464015"/>
            <a:ext cx="3722916" cy="5028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D225F8-0751-4751-84D9-2E1D2BB7B653}"/>
                  </a:ext>
                </a:extLst>
              </p:cNvPr>
              <p:cNvSpPr txBox="1"/>
              <p:nvPr/>
            </p:nvSpPr>
            <p:spPr>
              <a:xfrm>
                <a:off x="6096000" y="1690688"/>
                <a:ext cx="3397901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常数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D225F8-0751-4751-84D9-2E1D2BB7B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688"/>
                <a:ext cx="3397901" cy="370101"/>
              </a:xfrm>
              <a:prstGeom prst="rect">
                <a:avLst/>
              </a:prstGeom>
              <a:blipFill>
                <a:blip r:embed="rId3"/>
                <a:stretch>
                  <a:fillRect l="-2154" t="-163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EBF38-D08F-4657-A56C-E72B9284F965}"/>
                  </a:ext>
                </a:extLst>
              </p:cNvPr>
              <p:cNvSpPr txBox="1"/>
              <p:nvPr/>
            </p:nvSpPr>
            <p:spPr>
              <a:xfrm>
                <a:off x="6520541" y="2424614"/>
                <a:ext cx="3397901" cy="59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常数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EBF38-D08F-4657-A56C-E72B9284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41" y="2424614"/>
                <a:ext cx="3397901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9DE68B3-A808-48C2-9CEA-68F56D60A7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30050" r="3095" b="17686"/>
          <a:stretch/>
        </p:blipFill>
        <p:spPr>
          <a:xfrm>
            <a:off x="4326295" y="3286884"/>
            <a:ext cx="7132182" cy="3020655"/>
          </a:xfrm>
          <a:prstGeom prst="rect">
            <a:avLst/>
          </a:prstGeom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A2E8473B-7799-41D6-9C67-FE00DFAE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529" y="1047110"/>
            <a:ext cx="2031325" cy="461665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双曲面和椭圆</a:t>
            </a:r>
          </a:p>
        </p:txBody>
      </p:sp>
    </p:spTree>
    <p:extLst>
      <p:ext uri="{BB962C8B-B14F-4D97-AF65-F5344CB8AC3E}">
        <p14:creationId xmlns:p14="http://schemas.microsoft.com/office/powerpoint/2010/main" val="18169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2F9AB1BB-1335-4CE9-8C7D-7146F5F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AA4B-014E-4437-BD0E-E915516DF535}" type="slidenum">
              <a:rPr lang="en-US" altLang="zh-CN"/>
              <a:pPr/>
              <a:t>60</a:t>
            </a:fld>
            <a:endParaRPr lang="en-US" altLang="zh-CN"/>
          </a:p>
        </p:txBody>
      </p:sp>
      <p:graphicFrame>
        <p:nvGraphicFramePr>
          <p:cNvPr id="57346" name="Object 2">
            <a:hlinkClick r:id="rId2" action="ppaction://hlinksldjump"/>
            <a:extLst>
              <a:ext uri="{FF2B5EF4-FFF2-40B4-BE49-F238E27FC236}">
                <a16:creationId xmlns:a16="http://schemas.microsoft.com/office/drawing/2014/main" id="{4A66BFA5-3FB7-409E-BF1B-F8C98B308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1703389"/>
          <a:ext cx="1577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9336" imgH="203112" progId="Equation.3">
                  <p:embed/>
                </p:oleObj>
              </mc:Choice>
              <mc:Fallback>
                <p:oleObj r:id="rId3" imgW="609336" imgH="203112" progId="Equation.3">
                  <p:embed/>
                  <p:pic>
                    <p:nvPicPr>
                      <p:cNvPr id="57346" name="Object 2">
                        <a:hlinkClick r:id="rId2" action="ppaction://hlinksldjump"/>
                        <a:extLst>
                          <a:ext uri="{FF2B5EF4-FFF2-40B4-BE49-F238E27FC236}">
                            <a16:creationId xmlns:a16="http://schemas.microsoft.com/office/drawing/2014/main" id="{4A66BFA5-3FB7-409E-BF1B-F8C98B308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703389"/>
                        <a:ext cx="15779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A0C16A84-103F-4E76-8367-53091AF2D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1703389"/>
          <a:ext cx="19351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23586" imgH="203112" progId="Equation.3">
                  <p:embed/>
                </p:oleObj>
              </mc:Choice>
              <mc:Fallback>
                <p:oleObj r:id="rId5" imgW="723586" imgH="203112" progId="Equation.3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A0C16A84-103F-4E76-8367-53091AF2D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703389"/>
                        <a:ext cx="19351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D05B526B-9EA3-4FEA-82E6-D3601CF82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4541839"/>
          <a:ext cx="32464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760" imgH="203040" progId="Equation.3">
                  <p:embed/>
                </p:oleObj>
              </mc:Choice>
              <mc:Fallback>
                <p:oleObj name="Equation" r:id="rId7" imgW="1193760" imgH="203040" progId="Equation.3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D05B526B-9EA3-4FEA-82E6-D3601CF82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541839"/>
                        <a:ext cx="32464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52B3BDC4-829F-4782-887F-88C784632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5229226"/>
          <a:ext cx="1943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3947" imgH="203112" progId="Equation.3">
                  <p:embed/>
                </p:oleObj>
              </mc:Choice>
              <mc:Fallback>
                <p:oleObj r:id="rId9" imgW="583947" imgH="203112" progId="Equation.3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52B3BDC4-829F-4782-887F-88C784632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229226"/>
                        <a:ext cx="19431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hlinkClick r:id="rId11" action="ppaction://hlinksldjump"/>
            <a:extLst>
              <a:ext uri="{FF2B5EF4-FFF2-40B4-BE49-F238E27FC236}">
                <a16:creationId xmlns:a16="http://schemas.microsoft.com/office/drawing/2014/main" id="{F63D8CD1-60EC-4AC2-BFAC-41A709DD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5373688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Newton</a:t>
            </a:r>
            <a:r>
              <a:rPr kumimoji="1" lang="zh-CN" altLang="en-US" sz="2800">
                <a:latin typeface="宋体" panose="02010600030101010101" pitchFamily="2" charset="-122"/>
              </a:rPr>
              <a:t>物像公式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D390AC9E-10A3-49AD-BA1F-92F5C0376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9" y="4541839"/>
          <a:ext cx="3557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203040" progId="Equation.3">
                  <p:embed/>
                </p:oleObj>
              </mc:Choice>
              <mc:Fallback>
                <p:oleObj name="Equation" r:id="rId12" imgW="1307880" imgH="203040" progId="Equation.3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D390AC9E-10A3-49AD-BA1F-92F5C0376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9" y="4541839"/>
                        <a:ext cx="35575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>
            <a:hlinkClick r:id="rId11" action="ppaction://hlinksldjump"/>
            <a:extLst>
              <a:ext uri="{FF2B5EF4-FFF2-40B4-BE49-F238E27FC236}">
                <a16:creationId xmlns:a16="http://schemas.microsoft.com/office/drawing/2014/main" id="{AF61F464-7C28-4123-AD64-F93ACC44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33375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sz="3200">
              <a:latin typeface="Times New Roman" panose="02020603050405020304" pitchFamily="18" charset="0"/>
            </a:endParaRPr>
          </a:p>
        </p:txBody>
      </p:sp>
      <p:pic>
        <p:nvPicPr>
          <p:cNvPr id="57380" name="Picture 36">
            <a:extLst>
              <a:ext uri="{FF2B5EF4-FFF2-40B4-BE49-F238E27FC236}">
                <a16:creationId xmlns:a16="http://schemas.microsoft.com/office/drawing/2014/main" id="{7F5ED6F1-5B06-4769-9CCD-EE0433B7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2565401"/>
            <a:ext cx="3743325" cy="17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81" name="Line 37">
            <a:extLst>
              <a:ext uri="{FF2B5EF4-FFF2-40B4-BE49-F238E27FC236}">
                <a16:creationId xmlns:a16="http://schemas.microsoft.com/office/drawing/2014/main" id="{ED4A3CBB-F448-4187-9648-17D8D5B50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4541838"/>
            <a:ext cx="3603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2" name="Line 38">
            <a:extLst>
              <a:ext uri="{FF2B5EF4-FFF2-40B4-BE49-F238E27FC236}">
                <a16:creationId xmlns:a16="http://schemas.microsoft.com/office/drawing/2014/main" id="{E9C0FCDE-ECBC-460E-82F4-F5F321DCA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726" y="4613276"/>
            <a:ext cx="3603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3" name="Line 39">
            <a:extLst>
              <a:ext uri="{FF2B5EF4-FFF2-40B4-BE49-F238E27FC236}">
                <a16:creationId xmlns:a16="http://schemas.microsoft.com/office/drawing/2014/main" id="{199AEC29-B787-4400-806E-C17AEAE94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6963" y="4541838"/>
            <a:ext cx="3603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4" name="Line 40">
            <a:extLst>
              <a:ext uri="{FF2B5EF4-FFF2-40B4-BE49-F238E27FC236}">
                <a16:creationId xmlns:a16="http://schemas.microsoft.com/office/drawing/2014/main" id="{36D6D789-2D5C-4892-BCAF-A654432AD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5526" y="4613276"/>
            <a:ext cx="3603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5" name="Line 41">
            <a:extLst>
              <a:ext uri="{FF2B5EF4-FFF2-40B4-BE49-F238E27FC236}">
                <a16:creationId xmlns:a16="http://schemas.microsoft.com/office/drawing/2014/main" id="{2F921A89-A605-4FC2-9364-13080869A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4829175"/>
            <a:ext cx="360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6" name="Line 42">
            <a:extLst>
              <a:ext uri="{FF2B5EF4-FFF2-40B4-BE49-F238E27FC236}">
                <a16:creationId xmlns:a16="http://schemas.microsoft.com/office/drawing/2014/main" id="{F7A48E74-E968-4EFB-A6C6-69EAED6F1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8901" y="4829175"/>
            <a:ext cx="360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7" name="Line 43">
            <a:extLst>
              <a:ext uri="{FF2B5EF4-FFF2-40B4-BE49-F238E27FC236}">
                <a16:creationId xmlns:a16="http://schemas.microsoft.com/office/drawing/2014/main" id="{F191B3A1-C7A3-4BD7-80A5-22E8CEA79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1326" y="4613275"/>
            <a:ext cx="576263" cy="433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8" name="Line 44">
            <a:extLst>
              <a:ext uri="{FF2B5EF4-FFF2-40B4-BE49-F238E27FC236}">
                <a16:creationId xmlns:a16="http://schemas.microsoft.com/office/drawing/2014/main" id="{31F466D7-68D8-40BF-88F4-152A2858BC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713" y="4613275"/>
            <a:ext cx="576262" cy="433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5" name="Rectangle 19">
            <a:extLst>
              <a:ext uri="{FF2B5EF4-FFF2-40B4-BE49-F238E27FC236}">
                <a16:creationId xmlns:a16="http://schemas.microsoft.com/office/drawing/2014/main" id="{DFB5AD77-8E5F-4805-9178-8935D793B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Newton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物像公式 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EBB872AA-6782-43F5-8A8F-78C1A5111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6" y="1344613"/>
          <a:ext cx="326231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93800" imgH="419100" progId="Equation.3">
                  <p:embed/>
                </p:oleObj>
              </mc:Choice>
              <mc:Fallback>
                <p:oleObj r:id="rId15" imgW="1193800" imgH="419100" progId="Equation.3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EBB872AA-6782-43F5-8A8F-78C1A5111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1344613"/>
                        <a:ext cx="3262313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20">
            <a:extLst>
              <a:ext uri="{FF2B5EF4-FFF2-40B4-BE49-F238E27FC236}">
                <a16:creationId xmlns:a16="http://schemas.microsoft.com/office/drawing/2014/main" id="{EC1C6237-8CBD-486A-AF6A-052FD4C83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770188"/>
            <a:ext cx="374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如果距离从焦平面算起</a:t>
            </a:r>
          </a:p>
          <a:p>
            <a:r>
              <a:rPr lang="zh-CN" altLang="en-US" sz="2800"/>
              <a:t>点在焦平面之外为正值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4D324B8B-F8A9-479F-B146-18AEB18F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FA6-EB64-496D-805C-05140C1E25E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62542" name="Line 78">
            <a:extLst>
              <a:ext uri="{FF2B5EF4-FFF2-40B4-BE49-F238E27FC236}">
                <a16:creationId xmlns:a16="http://schemas.microsoft.com/office/drawing/2014/main" id="{29DB9CC5-F5CD-4093-89B8-AD7A3DEA3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3789363"/>
            <a:ext cx="352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AED8D7C-3EED-4837-80C9-81F520EF9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．像的横向放大率</a:t>
            </a:r>
            <a:r>
              <a:rPr lang="zh-CN" altLang="en-US"/>
              <a:t>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F43D986-AD77-4D61-8B7C-DE1E4236D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1731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总放大率为两次成像的放大率的乘积</a:t>
            </a:r>
            <a:r>
              <a:rPr lang="zh-CN" altLang="en-US"/>
              <a:t> </a:t>
            </a:r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0C8A4A56-159A-418E-850E-F9BDE27C3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4308475"/>
          <a:ext cx="1930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431640" progId="Equation.DSMT4">
                  <p:embed/>
                </p:oleObj>
              </mc:Choice>
              <mc:Fallback>
                <p:oleObj name="Equation" r:id="rId2" imgW="774360" imgH="431640" progId="Equation.DSMT4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0C8A4A56-159A-418E-850E-F9BDE27C3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308475"/>
                        <a:ext cx="19304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0" name="Line 46">
            <a:extLst>
              <a:ext uri="{FF2B5EF4-FFF2-40B4-BE49-F238E27FC236}">
                <a16:creationId xmlns:a16="http://schemas.microsoft.com/office/drawing/2014/main" id="{15C3A5C3-A58B-4500-95E4-A25AD13B1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57563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511" name="Arc 47">
            <a:extLst>
              <a:ext uri="{FF2B5EF4-FFF2-40B4-BE49-F238E27FC236}">
                <a16:creationId xmlns:a16="http://schemas.microsoft.com/office/drawing/2014/main" id="{893317EE-327D-4DF8-AB39-0D2F71CD2882}"/>
              </a:ext>
            </a:extLst>
          </p:cNvPr>
          <p:cNvSpPr>
            <a:spLocks/>
          </p:cNvSpPr>
          <p:nvPr/>
        </p:nvSpPr>
        <p:spPr bwMode="auto">
          <a:xfrm>
            <a:off x="1847850" y="2212976"/>
            <a:ext cx="3276600" cy="2366963"/>
          </a:xfrm>
          <a:custGeom>
            <a:avLst/>
            <a:gdLst>
              <a:gd name="G0" fmla="+- 0 0 0"/>
              <a:gd name="G1" fmla="+- 7830 0 0"/>
              <a:gd name="G2" fmla="+- 21600 0 0"/>
              <a:gd name="T0" fmla="*/ 20131 w 21600"/>
              <a:gd name="T1" fmla="*/ 0 h 15598"/>
              <a:gd name="T2" fmla="*/ 20155 w 21600"/>
              <a:gd name="T3" fmla="*/ 15598 h 15598"/>
              <a:gd name="T4" fmla="*/ 0 w 21600"/>
              <a:gd name="T5" fmla="*/ 7830 h 1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598" fill="none" extrusionOk="0">
                <a:moveTo>
                  <a:pt x="20130" y="0"/>
                </a:moveTo>
                <a:cubicBezTo>
                  <a:pt x="21101" y="2496"/>
                  <a:pt x="21600" y="5151"/>
                  <a:pt x="21600" y="7830"/>
                </a:cubicBezTo>
                <a:cubicBezTo>
                  <a:pt x="21600" y="10486"/>
                  <a:pt x="21110" y="13119"/>
                  <a:pt x="20154" y="15597"/>
                </a:cubicBezTo>
              </a:path>
              <a:path w="21600" h="15598" stroke="0" extrusionOk="0">
                <a:moveTo>
                  <a:pt x="20130" y="0"/>
                </a:moveTo>
                <a:cubicBezTo>
                  <a:pt x="21101" y="2496"/>
                  <a:pt x="21600" y="5151"/>
                  <a:pt x="21600" y="7830"/>
                </a:cubicBezTo>
                <a:cubicBezTo>
                  <a:pt x="21600" y="10486"/>
                  <a:pt x="21110" y="13119"/>
                  <a:pt x="20154" y="15597"/>
                </a:cubicBezTo>
                <a:lnTo>
                  <a:pt x="0" y="783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2" name="Arc 48">
            <a:extLst>
              <a:ext uri="{FF2B5EF4-FFF2-40B4-BE49-F238E27FC236}">
                <a16:creationId xmlns:a16="http://schemas.microsoft.com/office/drawing/2014/main" id="{E6B8FB8E-6DD3-4295-9064-BE2E139B2EE9}"/>
              </a:ext>
            </a:extLst>
          </p:cNvPr>
          <p:cNvSpPr>
            <a:spLocks/>
          </p:cNvSpPr>
          <p:nvPr/>
        </p:nvSpPr>
        <p:spPr bwMode="auto">
          <a:xfrm rot="10774919">
            <a:off x="4637089" y="2198689"/>
            <a:ext cx="2719387" cy="2351087"/>
          </a:xfrm>
          <a:custGeom>
            <a:avLst/>
            <a:gdLst>
              <a:gd name="G0" fmla="+- 0 0 0"/>
              <a:gd name="G1" fmla="+- 9246 0 0"/>
              <a:gd name="G2" fmla="+- 21600 0 0"/>
              <a:gd name="T0" fmla="*/ 19521 w 21600"/>
              <a:gd name="T1" fmla="*/ 0 h 18688"/>
              <a:gd name="T2" fmla="*/ 19427 w 21600"/>
              <a:gd name="T3" fmla="*/ 18688 h 18688"/>
              <a:gd name="T4" fmla="*/ 0 w 21600"/>
              <a:gd name="T5" fmla="*/ 9246 h 18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688" fill="none" extrusionOk="0">
                <a:moveTo>
                  <a:pt x="19521" y="-1"/>
                </a:moveTo>
                <a:cubicBezTo>
                  <a:pt x="20889" y="2890"/>
                  <a:pt x="21600" y="6048"/>
                  <a:pt x="21600" y="9246"/>
                </a:cubicBezTo>
                <a:cubicBezTo>
                  <a:pt x="21600" y="12517"/>
                  <a:pt x="20856" y="15745"/>
                  <a:pt x="19427" y="18688"/>
                </a:cubicBezTo>
              </a:path>
              <a:path w="21600" h="18688" stroke="0" extrusionOk="0">
                <a:moveTo>
                  <a:pt x="19521" y="-1"/>
                </a:moveTo>
                <a:cubicBezTo>
                  <a:pt x="20889" y="2890"/>
                  <a:pt x="21600" y="6048"/>
                  <a:pt x="21600" y="9246"/>
                </a:cubicBezTo>
                <a:cubicBezTo>
                  <a:pt x="21600" y="12517"/>
                  <a:pt x="20856" y="15745"/>
                  <a:pt x="19427" y="18688"/>
                </a:cubicBezTo>
                <a:lnTo>
                  <a:pt x="0" y="924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3" name="Line 49">
            <a:extLst>
              <a:ext uri="{FF2B5EF4-FFF2-40B4-BE49-F238E27FC236}">
                <a16:creationId xmlns:a16="http://schemas.microsoft.com/office/drawing/2014/main" id="{72D1C460-FF17-4878-8243-3589B4D07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1088" y="2708275"/>
            <a:ext cx="0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8" name="Line 54">
            <a:extLst>
              <a:ext uri="{FF2B5EF4-FFF2-40B4-BE49-F238E27FC236}">
                <a16:creationId xmlns:a16="http://schemas.microsoft.com/office/drawing/2014/main" id="{B156535D-AD1C-48F6-A687-E983485EC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8" y="3357563"/>
            <a:ext cx="0" cy="431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1" name="Line 57">
            <a:extLst>
              <a:ext uri="{FF2B5EF4-FFF2-40B4-BE49-F238E27FC236}">
                <a16:creationId xmlns:a16="http://schemas.microsoft.com/office/drawing/2014/main" id="{82D235EB-0560-4462-A816-5B2D23524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3357563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F8AB3880-36C0-4794-8B82-9B76B4CD5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2708276"/>
            <a:ext cx="237648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7" name="Line 63">
            <a:extLst>
              <a:ext uri="{FF2B5EF4-FFF2-40B4-BE49-F238E27FC236}">
                <a16:creationId xmlns:a16="http://schemas.microsoft.com/office/drawing/2014/main" id="{74770B91-FBD0-487F-B67B-696DA0B2E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6500" y="2565401"/>
            <a:ext cx="3887788" cy="122396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8" name="Line 64">
            <a:extLst>
              <a:ext uri="{FF2B5EF4-FFF2-40B4-BE49-F238E27FC236}">
                <a16:creationId xmlns:a16="http://schemas.microsoft.com/office/drawing/2014/main" id="{309C861D-042A-4292-B718-89D49970C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2781301"/>
            <a:ext cx="4176713" cy="10080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8" name="Line 74">
            <a:extLst>
              <a:ext uri="{FF2B5EF4-FFF2-40B4-BE49-F238E27FC236}">
                <a16:creationId xmlns:a16="http://schemas.microsoft.com/office/drawing/2014/main" id="{3A629DB2-CB9A-41B5-B65C-ECFFCC3E7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37893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9" name="Line 75">
            <a:extLst>
              <a:ext uri="{FF2B5EF4-FFF2-40B4-BE49-F238E27FC236}">
                <a16:creationId xmlns:a16="http://schemas.microsoft.com/office/drawing/2014/main" id="{E8B84E16-4D2F-48F6-AAE0-486BB9BD8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4292600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35" name="Object 71">
            <a:extLst>
              <a:ext uri="{FF2B5EF4-FFF2-40B4-BE49-F238E27FC236}">
                <a16:creationId xmlns:a16="http://schemas.microsoft.com/office/drawing/2014/main" id="{288769DB-3DDB-4FBF-9D66-A8090E609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6" y="4005264"/>
          <a:ext cx="409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62535" name="Object 71">
                        <a:extLst>
                          <a:ext uri="{FF2B5EF4-FFF2-40B4-BE49-F238E27FC236}">
                            <a16:creationId xmlns:a16="http://schemas.microsoft.com/office/drawing/2014/main" id="{288769DB-3DDB-4FBF-9D66-A8090E609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4005264"/>
                        <a:ext cx="409575" cy="447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6" name="Object 72">
            <a:extLst>
              <a:ext uri="{FF2B5EF4-FFF2-40B4-BE49-F238E27FC236}">
                <a16:creationId xmlns:a16="http://schemas.microsoft.com/office/drawing/2014/main" id="{7781BA68-70E5-4527-94A9-B3888DB8E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3" y="3644901"/>
          <a:ext cx="2841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39680" progId="Equation.DSMT4">
                  <p:embed/>
                </p:oleObj>
              </mc:Choice>
              <mc:Fallback>
                <p:oleObj name="Equation" r:id="rId6" imgW="114120" imgH="139680" progId="Equation.DSMT4">
                  <p:embed/>
                  <p:pic>
                    <p:nvPicPr>
                      <p:cNvPr id="62536" name="Object 72">
                        <a:extLst>
                          <a:ext uri="{FF2B5EF4-FFF2-40B4-BE49-F238E27FC236}">
                            <a16:creationId xmlns:a16="http://schemas.microsoft.com/office/drawing/2014/main" id="{7781BA68-70E5-4527-94A9-B3888DB8E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644901"/>
                        <a:ext cx="284162" cy="352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7" name="Object 73">
            <a:extLst>
              <a:ext uri="{FF2B5EF4-FFF2-40B4-BE49-F238E27FC236}">
                <a16:creationId xmlns:a16="http://schemas.microsoft.com/office/drawing/2014/main" id="{6975DA30-18D6-470A-BDB1-BE022099A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3500439"/>
          <a:ext cx="377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62537" name="Object 73">
                        <a:extLst>
                          <a:ext uri="{FF2B5EF4-FFF2-40B4-BE49-F238E27FC236}">
                            <a16:creationId xmlns:a16="http://schemas.microsoft.com/office/drawing/2014/main" id="{6975DA30-18D6-470A-BDB1-BE022099A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3500439"/>
                        <a:ext cx="377825" cy="447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41" name="Line 77">
            <a:extLst>
              <a:ext uri="{FF2B5EF4-FFF2-40B4-BE49-F238E27FC236}">
                <a16:creationId xmlns:a16="http://schemas.microsoft.com/office/drawing/2014/main" id="{449A5342-A170-4796-9E0A-BB0EA2167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2565401"/>
            <a:ext cx="3384550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43" name="Object 79">
            <a:extLst>
              <a:ext uri="{FF2B5EF4-FFF2-40B4-BE49-F238E27FC236}">
                <a16:creationId xmlns:a16="http://schemas.microsoft.com/office/drawing/2014/main" id="{830E7DCD-B141-4082-9E1D-9A61E8B34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3" y="5373689"/>
          <a:ext cx="1422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228600" progId="Equation.DSMT4">
                  <p:embed/>
                </p:oleObj>
              </mc:Choice>
              <mc:Fallback>
                <p:oleObj name="Equation" r:id="rId10" imgW="571320" imgH="228600" progId="Equation.DSMT4">
                  <p:embed/>
                  <p:pic>
                    <p:nvPicPr>
                      <p:cNvPr id="62543" name="Object 79">
                        <a:extLst>
                          <a:ext uri="{FF2B5EF4-FFF2-40B4-BE49-F238E27FC236}">
                            <a16:creationId xmlns:a16="http://schemas.microsoft.com/office/drawing/2014/main" id="{830E7DCD-B141-4082-9E1D-9A61E8B34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5373689"/>
                        <a:ext cx="14224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45" name="Object 81">
            <a:extLst>
              <a:ext uri="{FF2B5EF4-FFF2-40B4-BE49-F238E27FC236}">
                <a16:creationId xmlns:a16="http://schemas.microsoft.com/office/drawing/2014/main" id="{C5CCA091-89F0-400E-A456-6A69FFDEA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9675" y="4292601"/>
          <a:ext cx="24971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02960" imgH="419040" progId="Equation.DSMT4">
                  <p:embed/>
                </p:oleObj>
              </mc:Choice>
              <mc:Fallback>
                <p:oleObj name="Equation" r:id="rId12" imgW="1002960" imgH="419040" progId="Equation.DSMT4">
                  <p:embed/>
                  <p:pic>
                    <p:nvPicPr>
                      <p:cNvPr id="62545" name="Object 81">
                        <a:extLst>
                          <a:ext uri="{FF2B5EF4-FFF2-40B4-BE49-F238E27FC236}">
                            <a16:creationId xmlns:a16="http://schemas.microsoft.com/office/drawing/2014/main" id="{C5CCA091-89F0-400E-A456-6A69FFDEA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4292601"/>
                        <a:ext cx="2497138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46" name="Object 82">
            <a:extLst>
              <a:ext uri="{FF2B5EF4-FFF2-40B4-BE49-F238E27FC236}">
                <a16:creationId xmlns:a16="http://schemas.microsoft.com/office/drawing/2014/main" id="{CF3BD187-5CB4-40D7-98C4-7563900C2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5157788"/>
          <a:ext cx="24003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65160" imgH="431640" progId="Equation.DSMT4">
                  <p:embed/>
                </p:oleObj>
              </mc:Choice>
              <mc:Fallback>
                <p:oleObj name="Equation" r:id="rId14" imgW="965160" imgH="431640" progId="Equation.DSMT4">
                  <p:embed/>
                  <p:pic>
                    <p:nvPicPr>
                      <p:cNvPr id="62546" name="Object 82">
                        <a:extLst>
                          <a:ext uri="{FF2B5EF4-FFF2-40B4-BE49-F238E27FC236}">
                            <a16:creationId xmlns:a16="http://schemas.microsoft.com/office/drawing/2014/main" id="{CF3BD187-5CB4-40D7-98C4-7563900C2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5157788"/>
                        <a:ext cx="240030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47" name="Object 83">
            <a:extLst>
              <a:ext uri="{FF2B5EF4-FFF2-40B4-BE49-F238E27FC236}">
                <a16:creationId xmlns:a16="http://schemas.microsoft.com/office/drawing/2014/main" id="{A1124ADB-9658-4C80-9B20-4B31AFE8A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2133600"/>
          <a:ext cx="4556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6720" imgH="139680" progId="Equation.3">
                  <p:embed/>
                </p:oleObj>
              </mc:Choice>
              <mc:Fallback>
                <p:oleObj name="公式" r:id="rId16" imgW="126720" imgH="139680" progId="Equation.3">
                  <p:embed/>
                  <p:pic>
                    <p:nvPicPr>
                      <p:cNvPr id="62547" name="Object 83">
                        <a:extLst>
                          <a:ext uri="{FF2B5EF4-FFF2-40B4-BE49-F238E27FC236}">
                            <a16:creationId xmlns:a16="http://schemas.microsoft.com/office/drawing/2014/main" id="{A1124ADB-9658-4C80-9B20-4B31AFE8A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133600"/>
                        <a:ext cx="4556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48" name="Object 84">
            <a:extLst>
              <a:ext uri="{FF2B5EF4-FFF2-40B4-BE49-F238E27FC236}">
                <a16:creationId xmlns:a16="http://schemas.microsoft.com/office/drawing/2014/main" id="{41DC2EF6-B382-4780-8EEE-C81EB5B2A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8189" y="1989139"/>
          <a:ext cx="5921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177480" progId="Equation.DSMT4">
                  <p:embed/>
                </p:oleObj>
              </mc:Choice>
              <mc:Fallback>
                <p:oleObj name="Equation" r:id="rId18" imgW="164880" imgH="177480" progId="Equation.DSMT4">
                  <p:embed/>
                  <p:pic>
                    <p:nvPicPr>
                      <p:cNvPr id="62548" name="Object 84">
                        <a:extLst>
                          <a:ext uri="{FF2B5EF4-FFF2-40B4-BE49-F238E27FC236}">
                            <a16:creationId xmlns:a16="http://schemas.microsoft.com/office/drawing/2014/main" id="{41DC2EF6-B382-4780-8EEE-C81EB5B2A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9" y="1989139"/>
                        <a:ext cx="5921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49" name="Object 85">
            <a:extLst>
              <a:ext uri="{FF2B5EF4-FFF2-40B4-BE49-F238E27FC236}">
                <a16:creationId xmlns:a16="http://schemas.microsoft.com/office/drawing/2014/main" id="{049EB18E-7D8D-424C-80AE-C38508334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4226" y="2824164"/>
          <a:ext cx="6381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2549" name="Object 85">
                        <a:extLst>
                          <a:ext uri="{FF2B5EF4-FFF2-40B4-BE49-F238E27FC236}">
                            <a16:creationId xmlns:a16="http://schemas.microsoft.com/office/drawing/2014/main" id="{049EB18E-7D8D-424C-80AE-C38508334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6" y="2824164"/>
                        <a:ext cx="6381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50" name="Object 86">
            <a:extLst>
              <a:ext uri="{FF2B5EF4-FFF2-40B4-BE49-F238E27FC236}">
                <a16:creationId xmlns:a16="http://schemas.microsoft.com/office/drawing/2014/main" id="{3A75700E-5667-45A8-AC26-B8E9ED7F0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25" y="5157788"/>
          <a:ext cx="11684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9800" imgH="393480" progId="Equation.DSMT4">
                  <p:embed/>
                </p:oleObj>
              </mc:Choice>
              <mc:Fallback>
                <p:oleObj name="Equation" r:id="rId22" imgW="469800" imgH="393480" progId="Equation.DSMT4">
                  <p:embed/>
                  <p:pic>
                    <p:nvPicPr>
                      <p:cNvPr id="62550" name="Object 86">
                        <a:extLst>
                          <a:ext uri="{FF2B5EF4-FFF2-40B4-BE49-F238E27FC236}">
                            <a16:creationId xmlns:a16="http://schemas.microsoft.com/office/drawing/2014/main" id="{3A75700E-5667-45A8-AC26-B8E9ED7F0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5157788"/>
                        <a:ext cx="116840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51" name="Text Box 87">
            <a:extLst>
              <a:ext uri="{FF2B5EF4-FFF2-40B4-BE49-F238E27FC236}">
                <a16:creationId xmlns:a16="http://schemas.microsoft.com/office/drawing/2014/main" id="{D6D55DB6-0F57-4A5F-BE41-B8937936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4556125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第二次成像，是虚物成像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5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8AD83-3706-470C-95B9-9E9CD73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61CB-B36D-4BFA-8CF5-D6260D4E3F92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EBF1D0E-FE06-4A64-830F-22368FA9A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Lagrange-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Helmhotz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恒等式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471A0D2-375B-4A17-9D74-639CB8A4C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08902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Lagrange-Helmhotz</a:t>
            </a:r>
            <a:r>
              <a:rPr lang="zh-CN" altLang="en-US">
                <a:latin typeface="Times New Roman" panose="02020603050405020304" pitchFamily="18" charset="0"/>
              </a:rPr>
              <a:t>恒等式依然成立 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B3B1E581-CEB0-4A20-9DFB-141E70471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2997200"/>
          <a:ext cx="72437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83699" imgH="215806" progId="Equation.3">
                  <p:embed/>
                </p:oleObj>
              </mc:Choice>
              <mc:Fallback>
                <p:oleObj r:id="rId2" imgW="1383699" imgH="215806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B3B1E581-CEB0-4A20-9DFB-141E70471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997200"/>
                        <a:ext cx="724376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04BD28C2-B3AE-4396-8A1F-19EE9DF6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98AD-9D79-4EF7-9786-BA09ABA0264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90850" name="Line 2">
            <a:extLst>
              <a:ext uri="{FF2B5EF4-FFF2-40B4-BE49-F238E27FC236}">
                <a16:creationId xmlns:a16="http://schemas.microsoft.com/office/drawing/2014/main" id="{FD3E2654-9DF2-4DAE-9256-0B9DC56A0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92475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1" name="Arc 3">
            <a:extLst>
              <a:ext uri="{FF2B5EF4-FFF2-40B4-BE49-F238E27FC236}">
                <a16:creationId xmlns:a16="http://schemas.microsoft.com/office/drawing/2014/main" id="{9684150F-4336-4820-93DB-54A41CF7A063}"/>
              </a:ext>
            </a:extLst>
          </p:cNvPr>
          <p:cNvSpPr>
            <a:spLocks/>
          </p:cNvSpPr>
          <p:nvPr/>
        </p:nvSpPr>
        <p:spPr bwMode="auto">
          <a:xfrm>
            <a:off x="4800600" y="1357314"/>
            <a:ext cx="1295400" cy="3824287"/>
          </a:xfrm>
          <a:custGeom>
            <a:avLst/>
            <a:gdLst>
              <a:gd name="G0" fmla="+- 0 0 0"/>
              <a:gd name="G1" fmla="+- 10697 0 0"/>
              <a:gd name="G2" fmla="+- 21600 0 0"/>
              <a:gd name="T0" fmla="*/ 18766 w 21600"/>
              <a:gd name="T1" fmla="*/ 0 h 21240"/>
              <a:gd name="T2" fmla="*/ 18852 w 21600"/>
              <a:gd name="T3" fmla="*/ 21240 h 21240"/>
              <a:gd name="T4" fmla="*/ 0 w 21600"/>
              <a:gd name="T5" fmla="*/ 10697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0" fill="none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</a:path>
              <a:path w="21600" h="21240" stroke="0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  <a:lnTo>
                  <a:pt x="0" y="106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52" name="Arc 4">
            <a:extLst>
              <a:ext uri="{FF2B5EF4-FFF2-40B4-BE49-F238E27FC236}">
                <a16:creationId xmlns:a16="http://schemas.microsoft.com/office/drawing/2014/main" id="{58397E93-6155-4911-871C-32A64501738B}"/>
              </a:ext>
            </a:extLst>
          </p:cNvPr>
          <p:cNvSpPr>
            <a:spLocks/>
          </p:cNvSpPr>
          <p:nvPr/>
        </p:nvSpPr>
        <p:spPr bwMode="auto">
          <a:xfrm rot="10774919">
            <a:off x="5753100" y="1374775"/>
            <a:ext cx="1790700" cy="3771900"/>
          </a:xfrm>
          <a:custGeom>
            <a:avLst/>
            <a:gdLst>
              <a:gd name="G0" fmla="+- 0 0 0"/>
              <a:gd name="G1" fmla="+- 9700 0 0"/>
              <a:gd name="G2" fmla="+- 21600 0 0"/>
              <a:gd name="T0" fmla="*/ 19300 w 21600"/>
              <a:gd name="T1" fmla="*/ 0 h 19622"/>
              <a:gd name="T2" fmla="*/ 19186 w 21600"/>
              <a:gd name="T3" fmla="*/ 19622 h 19622"/>
              <a:gd name="T4" fmla="*/ 0 w 21600"/>
              <a:gd name="T5" fmla="*/ 9700 h 19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622" fill="none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</a:path>
              <a:path w="21600" h="19622" stroke="0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  <a:lnTo>
                  <a:pt x="0" y="9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53" name="Line 5">
            <a:extLst>
              <a:ext uri="{FF2B5EF4-FFF2-40B4-BE49-F238E27FC236}">
                <a16:creationId xmlns:a16="http://schemas.microsoft.com/office/drawing/2014/main" id="{769805C8-EA4B-478B-8138-4896B1127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4" name="Line 6">
            <a:extLst>
              <a:ext uri="{FF2B5EF4-FFF2-40B4-BE49-F238E27FC236}">
                <a16:creationId xmlns:a16="http://schemas.microsoft.com/office/drawing/2014/main" id="{680E3425-5D05-44CC-8186-77D7A94A7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5" name="Line 7">
            <a:extLst>
              <a:ext uri="{FF2B5EF4-FFF2-40B4-BE49-F238E27FC236}">
                <a16:creationId xmlns:a16="http://schemas.microsoft.com/office/drawing/2014/main" id="{72F75EF0-8FBF-49A9-81A1-9DCABC3D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57400"/>
            <a:ext cx="3352800" cy="0"/>
          </a:xfrm>
          <a:prstGeom prst="line">
            <a:avLst/>
          </a:prstGeom>
          <a:noFill/>
          <a:ln w="5715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6" name="Line 8">
            <a:extLst>
              <a:ext uri="{FF2B5EF4-FFF2-40B4-BE49-F238E27FC236}">
                <a16:creationId xmlns:a16="http://schemas.microsoft.com/office/drawing/2014/main" id="{BEA4A0BE-D2DC-4E1F-9C46-7A453F7B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057400"/>
            <a:ext cx="3429000" cy="2057400"/>
          </a:xfrm>
          <a:prstGeom prst="line">
            <a:avLst/>
          </a:prstGeom>
          <a:noFill/>
          <a:ln w="5715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7" name="Line 9">
            <a:extLst>
              <a:ext uri="{FF2B5EF4-FFF2-40B4-BE49-F238E27FC236}">
                <a16:creationId xmlns:a16="http://schemas.microsoft.com/office/drawing/2014/main" id="{6091784F-4C85-4E22-90B8-FC36522D3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133600"/>
            <a:ext cx="3886200" cy="259080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8" name="Line 10">
            <a:extLst>
              <a:ext uri="{FF2B5EF4-FFF2-40B4-BE49-F238E27FC236}">
                <a16:creationId xmlns:a16="http://schemas.microsoft.com/office/drawing/2014/main" id="{B51B17A1-DE3B-46A5-B7E2-49F6C7DCE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24400"/>
            <a:ext cx="3810000" cy="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59" name="Line 11">
            <a:extLst>
              <a:ext uri="{FF2B5EF4-FFF2-40B4-BE49-F238E27FC236}">
                <a16:creationId xmlns:a16="http://schemas.microsoft.com/office/drawing/2014/main" id="{A63881B8-8D7F-47BC-AAD2-122C9C374C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1981200"/>
            <a:ext cx="3886200" cy="1295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60" name="Line 12">
            <a:extLst>
              <a:ext uri="{FF2B5EF4-FFF2-40B4-BE49-F238E27FC236}">
                <a16:creationId xmlns:a16="http://schemas.microsoft.com/office/drawing/2014/main" id="{78608A0D-FE07-443A-9CA9-FA01E4A1D6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276600"/>
            <a:ext cx="3886200" cy="1295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0861" name="Text Box 13">
            <a:extLst>
              <a:ext uri="{FF2B5EF4-FFF2-40B4-BE49-F238E27FC236}">
                <a16:creationId xmlns:a16="http://schemas.microsoft.com/office/drawing/2014/main" id="{5D6A269E-FC0D-4DE8-9916-CA76D0F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60350"/>
            <a:ext cx="4176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/>
              <a:t>6</a:t>
            </a:r>
            <a:r>
              <a:rPr lang="zh-CN" altLang="en-US" sz="3600"/>
              <a:t>．</a:t>
            </a:r>
            <a:r>
              <a:rPr kumimoji="1" lang="zh-CN" altLang="en-US" sz="3600">
                <a:latin typeface="Times New Roman" panose="02020603050405020304" pitchFamily="18" charset="0"/>
              </a:rPr>
              <a:t>薄透镜作图法</a:t>
            </a:r>
          </a:p>
        </p:txBody>
      </p:sp>
      <p:sp>
        <p:nvSpPr>
          <p:cNvPr id="590862" name="Text Box 14">
            <a:extLst>
              <a:ext uri="{FF2B5EF4-FFF2-40B4-BE49-F238E27FC236}">
                <a16:creationId xmlns:a16="http://schemas.microsoft.com/office/drawing/2014/main" id="{A5895AD9-0D5A-4E80-8D1F-8BECFD44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97472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三对共轭的特殊光线</a:t>
            </a:r>
          </a:p>
        </p:txBody>
      </p:sp>
      <p:sp>
        <p:nvSpPr>
          <p:cNvPr id="590863" name="Text Box 15">
            <a:extLst>
              <a:ext uri="{FF2B5EF4-FFF2-40B4-BE49-F238E27FC236}">
                <a16:creationId xmlns:a16="http://schemas.microsoft.com/office/drawing/2014/main" id="{7ED0C8FB-D731-4303-AF69-87ACCFED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084763"/>
            <a:ext cx="658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平行于光轴的入射光线←→经过像方焦点的光线</a:t>
            </a:r>
          </a:p>
        </p:txBody>
      </p:sp>
      <p:sp>
        <p:nvSpPr>
          <p:cNvPr id="590864" name="Text Box 16">
            <a:extLst>
              <a:ext uri="{FF2B5EF4-FFF2-40B4-BE49-F238E27FC236}">
                <a16:creationId xmlns:a16="http://schemas.microsoft.com/office/drawing/2014/main" id="{5DF4B0EB-238F-4E1A-A8E6-A499840D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576888"/>
            <a:ext cx="658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经过物方焦点的光线←→平行于光轴的像方光线</a:t>
            </a:r>
          </a:p>
        </p:txBody>
      </p:sp>
      <p:sp>
        <p:nvSpPr>
          <p:cNvPr id="590865" name="Text Box 17">
            <a:extLst>
              <a:ext uri="{FF2B5EF4-FFF2-40B4-BE49-F238E27FC236}">
                <a16:creationId xmlns:a16="http://schemas.microsoft.com/office/drawing/2014/main" id="{A04BDAA8-1AE8-41C3-9F9C-C616F503B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067425"/>
            <a:ext cx="749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经过透镜光心的入射光线←→经过透镜光心的像方光线</a:t>
            </a:r>
          </a:p>
        </p:txBody>
      </p:sp>
      <p:sp>
        <p:nvSpPr>
          <p:cNvPr id="590866" name="Text Box 18">
            <a:extLst>
              <a:ext uri="{FF2B5EF4-FFF2-40B4-BE49-F238E27FC236}">
                <a16:creationId xmlns:a16="http://schemas.microsoft.com/office/drawing/2014/main" id="{FCE329CF-BA2C-43D1-9FA0-0AD832C3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6" y="33766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90867" name="Text Box 19">
            <a:extLst>
              <a:ext uri="{FF2B5EF4-FFF2-40B4-BE49-F238E27FC236}">
                <a16:creationId xmlns:a16="http://schemas.microsoft.com/office/drawing/2014/main" id="{061D64E4-87F6-430A-8085-70FAF447C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151" y="3376613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>
            <a:extLst>
              <a:ext uri="{FF2B5EF4-FFF2-40B4-BE49-F238E27FC236}">
                <a16:creationId xmlns:a16="http://schemas.microsoft.com/office/drawing/2014/main" id="{96651FEC-D892-47E0-892E-54ED8B96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A4CA-5D91-49B3-8A7D-421115050707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4BA3D451-BCD9-4D1A-A8BE-22B37868C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物←→像作图法</a:t>
            </a:r>
          </a:p>
        </p:txBody>
      </p:sp>
      <p:sp>
        <p:nvSpPr>
          <p:cNvPr id="592899" name="Freeform 3">
            <a:extLst>
              <a:ext uri="{FF2B5EF4-FFF2-40B4-BE49-F238E27FC236}">
                <a16:creationId xmlns:a16="http://schemas.microsoft.com/office/drawing/2014/main" id="{CE322099-8022-433F-8ACC-8BA0727CE15B}"/>
              </a:ext>
            </a:extLst>
          </p:cNvPr>
          <p:cNvSpPr>
            <a:spLocks/>
          </p:cNvSpPr>
          <p:nvPr/>
        </p:nvSpPr>
        <p:spPr bwMode="auto">
          <a:xfrm>
            <a:off x="5303839" y="4364039"/>
            <a:ext cx="528637" cy="2447925"/>
          </a:xfrm>
          <a:custGeom>
            <a:avLst/>
            <a:gdLst>
              <a:gd name="T0" fmla="*/ 136 w 333"/>
              <a:gd name="T1" fmla="*/ 0 h 1542"/>
              <a:gd name="T2" fmla="*/ 227 w 333"/>
              <a:gd name="T3" fmla="*/ 0 h 1542"/>
              <a:gd name="T4" fmla="*/ 298 w 333"/>
              <a:gd name="T5" fmla="*/ 396 h 1542"/>
              <a:gd name="T6" fmla="*/ 333 w 333"/>
              <a:gd name="T7" fmla="*/ 771 h 1542"/>
              <a:gd name="T8" fmla="*/ 290 w 333"/>
              <a:gd name="T9" fmla="*/ 1181 h 1542"/>
              <a:gd name="T10" fmla="*/ 227 w 333"/>
              <a:gd name="T11" fmla="*/ 1542 h 1542"/>
              <a:gd name="T12" fmla="*/ 136 w 333"/>
              <a:gd name="T13" fmla="*/ 1542 h 1542"/>
              <a:gd name="T14" fmla="*/ 36 w 333"/>
              <a:gd name="T15" fmla="*/ 1146 h 1542"/>
              <a:gd name="T16" fmla="*/ 0 w 333"/>
              <a:gd name="T17" fmla="*/ 771 h 1542"/>
              <a:gd name="T18" fmla="*/ 36 w 333"/>
              <a:gd name="T19" fmla="*/ 396 h 1542"/>
              <a:gd name="T20" fmla="*/ 136 w 333"/>
              <a:gd name="T21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3" h="1542">
                <a:moveTo>
                  <a:pt x="136" y="0"/>
                </a:moveTo>
                <a:lnTo>
                  <a:pt x="227" y="0"/>
                </a:lnTo>
                <a:lnTo>
                  <a:pt x="298" y="396"/>
                </a:lnTo>
                <a:lnTo>
                  <a:pt x="333" y="771"/>
                </a:lnTo>
                <a:lnTo>
                  <a:pt x="290" y="1181"/>
                </a:lnTo>
                <a:lnTo>
                  <a:pt x="227" y="1542"/>
                </a:lnTo>
                <a:lnTo>
                  <a:pt x="136" y="1542"/>
                </a:lnTo>
                <a:lnTo>
                  <a:pt x="36" y="1146"/>
                </a:lnTo>
                <a:lnTo>
                  <a:pt x="0" y="771"/>
                </a:lnTo>
                <a:lnTo>
                  <a:pt x="36" y="396"/>
                </a:lnTo>
                <a:lnTo>
                  <a:pt x="136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0" name="Freeform 4">
            <a:extLst>
              <a:ext uri="{FF2B5EF4-FFF2-40B4-BE49-F238E27FC236}">
                <a16:creationId xmlns:a16="http://schemas.microsoft.com/office/drawing/2014/main" id="{5DEC5FA9-423A-42B0-8D00-2D51BF279510}"/>
              </a:ext>
            </a:extLst>
          </p:cNvPr>
          <p:cNvSpPr>
            <a:spLocks/>
          </p:cNvSpPr>
          <p:nvPr/>
        </p:nvSpPr>
        <p:spPr bwMode="auto">
          <a:xfrm>
            <a:off x="5694364" y="1339850"/>
            <a:ext cx="498475" cy="2592388"/>
          </a:xfrm>
          <a:custGeom>
            <a:avLst/>
            <a:gdLst>
              <a:gd name="T0" fmla="*/ 26 w 314"/>
              <a:gd name="T1" fmla="*/ 0 h 1633"/>
              <a:gd name="T2" fmla="*/ 298 w 314"/>
              <a:gd name="T3" fmla="*/ 0 h 1633"/>
              <a:gd name="T4" fmla="*/ 314 w 314"/>
              <a:gd name="T5" fmla="*/ 58 h 1633"/>
              <a:gd name="T6" fmla="*/ 236 w 314"/>
              <a:gd name="T7" fmla="*/ 389 h 1633"/>
              <a:gd name="T8" fmla="*/ 192 w 314"/>
              <a:gd name="T9" fmla="*/ 817 h 1633"/>
              <a:gd name="T10" fmla="*/ 244 w 314"/>
              <a:gd name="T11" fmla="*/ 1236 h 1633"/>
              <a:gd name="T12" fmla="*/ 314 w 314"/>
              <a:gd name="T13" fmla="*/ 1576 h 1633"/>
              <a:gd name="T14" fmla="*/ 298 w 314"/>
              <a:gd name="T15" fmla="*/ 1633 h 1633"/>
              <a:gd name="T16" fmla="*/ 26 w 314"/>
              <a:gd name="T17" fmla="*/ 1633 h 1633"/>
              <a:gd name="T18" fmla="*/ 17 w 314"/>
              <a:gd name="T19" fmla="*/ 1576 h 1633"/>
              <a:gd name="T20" fmla="*/ 70 w 314"/>
              <a:gd name="T21" fmla="*/ 1218 h 1633"/>
              <a:gd name="T22" fmla="*/ 117 w 314"/>
              <a:gd name="T23" fmla="*/ 817 h 1633"/>
              <a:gd name="T24" fmla="*/ 78 w 314"/>
              <a:gd name="T25" fmla="*/ 381 h 1633"/>
              <a:gd name="T26" fmla="*/ 0 w 314"/>
              <a:gd name="T27" fmla="*/ 49 h 1633"/>
              <a:gd name="T28" fmla="*/ 26 w 314"/>
              <a:gd name="T29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" h="1633">
                <a:moveTo>
                  <a:pt x="26" y="0"/>
                </a:moveTo>
                <a:lnTo>
                  <a:pt x="298" y="0"/>
                </a:lnTo>
                <a:lnTo>
                  <a:pt x="314" y="58"/>
                </a:lnTo>
                <a:lnTo>
                  <a:pt x="236" y="389"/>
                </a:lnTo>
                <a:lnTo>
                  <a:pt x="192" y="817"/>
                </a:lnTo>
                <a:lnTo>
                  <a:pt x="244" y="1236"/>
                </a:lnTo>
                <a:lnTo>
                  <a:pt x="314" y="1576"/>
                </a:lnTo>
                <a:lnTo>
                  <a:pt x="298" y="1633"/>
                </a:lnTo>
                <a:lnTo>
                  <a:pt x="26" y="1633"/>
                </a:lnTo>
                <a:lnTo>
                  <a:pt x="17" y="1576"/>
                </a:lnTo>
                <a:lnTo>
                  <a:pt x="70" y="1218"/>
                </a:lnTo>
                <a:lnTo>
                  <a:pt x="117" y="817"/>
                </a:lnTo>
                <a:lnTo>
                  <a:pt x="78" y="381"/>
                </a:lnTo>
                <a:lnTo>
                  <a:pt x="0" y="49"/>
                </a:lnTo>
                <a:lnTo>
                  <a:pt x="26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1" name="Arc 5">
            <a:extLst>
              <a:ext uri="{FF2B5EF4-FFF2-40B4-BE49-F238E27FC236}">
                <a16:creationId xmlns:a16="http://schemas.microsoft.com/office/drawing/2014/main" id="{072B88C8-58B5-4DBD-A932-5C6E68E2DF26}"/>
              </a:ext>
            </a:extLst>
          </p:cNvPr>
          <p:cNvSpPr>
            <a:spLocks/>
          </p:cNvSpPr>
          <p:nvPr/>
        </p:nvSpPr>
        <p:spPr bwMode="auto">
          <a:xfrm>
            <a:off x="1416051" y="1403350"/>
            <a:ext cx="4435475" cy="2476500"/>
          </a:xfrm>
          <a:custGeom>
            <a:avLst/>
            <a:gdLst>
              <a:gd name="G0" fmla="+- 0 0 0"/>
              <a:gd name="G1" fmla="+- 6061 0 0"/>
              <a:gd name="G2" fmla="+- 21600 0 0"/>
              <a:gd name="T0" fmla="*/ 20732 w 21600"/>
              <a:gd name="T1" fmla="*/ 0 h 12053"/>
              <a:gd name="T2" fmla="*/ 20752 w 21600"/>
              <a:gd name="T3" fmla="*/ 12053 h 12053"/>
              <a:gd name="T4" fmla="*/ 0 w 21600"/>
              <a:gd name="T5" fmla="*/ 6061 h 1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053" fill="none" extrusionOk="0">
                <a:moveTo>
                  <a:pt x="20732" y="-1"/>
                </a:moveTo>
                <a:cubicBezTo>
                  <a:pt x="21307" y="1968"/>
                  <a:pt x="21600" y="4009"/>
                  <a:pt x="21600" y="6061"/>
                </a:cubicBezTo>
                <a:cubicBezTo>
                  <a:pt x="21600" y="8088"/>
                  <a:pt x="21314" y="10105"/>
                  <a:pt x="20752" y="12053"/>
                </a:cubicBezTo>
              </a:path>
              <a:path w="21600" h="12053" stroke="0" extrusionOk="0">
                <a:moveTo>
                  <a:pt x="20732" y="-1"/>
                </a:moveTo>
                <a:cubicBezTo>
                  <a:pt x="21307" y="1968"/>
                  <a:pt x="21600" y="4009"/>
                  <a:pt x="21600" y="6061"/>
                </a:cubicBezTo>
                <a:cubicBezTo>
                  <a:pt x="21600" y="8088"/>
                  <a:pt x="21314" y="10105"/>
                  <a:pt x="20752" y="12053"/>
                </a:cubicBezTo>
                <a:lnTo>
                  <a:pt x="0" y="606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2" name="Arc 6">
            <a:extLst>
              <a:ext uri="{FF2B5EF4-FFF2-40B4-BE49-F238E27FC236}">
                <a16:creationId xmlns:a16="http://schemas.microsoft.com/office/drawing/2014/main" id="{3FD17AF5-4E30-4609-ACA1-1522C1C32613}"/>
              </a:ext>
            </a:extLst>
          </p:cNvPr>
          <p:cNvSpPr>
            <a:spLocks/>
          </p:cNvSpPr>
          <p:nvPr/>
        </p:nvSpPr>
        <p:spPr bwMode="auto">
          <a:xfrm rot="10802082">
            <a:off x="6022976" y="1381126"/>
            <a:ext cx="3770313" cy="2493963"/>
          </a:xfrm>
          <a:custGeom>
            <a:avLst/>
            <a:gdLst>
              <a:gd name="G0" fmla="+- 0 0 0"/>
              <a:gd name="G1" fmla="+- 7270 0 0"/>
              <a:gd name="G2" fmla="+- 21600 0 0"/>
              <a:gd name="T0" fmla="*/ 20340 w 21600"/>
              <a:gd name="T1" fmla="*/ 0 h 14288"/>
              <a:gd name="T2" fmla="*/ 20428 w 21600"/>
              <a:gd name="T3" fmla="*/ 14288 h 14288"/>
              <a:gd name="T4" fmla="*/ 0 w 21600"/>
              <a:gd name="T5" fmla="*/ 7270 h 14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288" fill="none" extrusionOk="0">
                <a:moveTo>
                  <a:pt x="20339" y="0"/>
                </a:moveTo>
                <a:cubicBezTo>
                  <a:pt x="21173" y="2333"/>
                  <a:pt x="21600" y="4792"/>
                  <a:pt x="21600" y="7270"/>
                </a:cubicBezTo>
                <a:cubicBezTo>
                  <a:pt x="21600" y="9658"/>
                  <a:pt x="21203" y="12029"/>
                  <a:pt x="20428" y="14288"/>
                </a:cubicBezTo>
              </a:path>
              <a:path w="21600" h="14288" stroke="0" extrusionOk="0">
                <a:moveTo>
                  <a:pt x="20339" y="0"/>
                </a:moveTo>
                <a:cubicBezTo>
                  <a:pt x="21173" y="2333"/>
                  <a:pt x="21600" y="4792"/>
                  <a:pt x="21600" y="7270"/>
                </a:cubicBezTo>
                <a:cubicBezTo>
                  <a:pt x="21600" y="9658"/>
                  <a:pt x="21203" y="12029"/>
                  <a:pt x="20428" y="14288"/>
                </a:cubicBezTo>
                <a:lnTo>
                  <a:pt x="0" y="727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3" name="Line 7">
            <a:extLst>
              <a:ext uri="{FF2B5EF4-FFF2-40B4-BE49-F238E27FC236}">
                <a16:creationId xmlns:a16="http://schemas.microsoft.com/office/drawing/2014/main" id="{57CAABEB-32CE-45BB-A1A0-1A1EC3168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636838"/>
            <a:ext cx="640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4" name="Line 8">
            <a:extLst>
              <a:ext uri="{FF2B5EF4-FFF2-40B4-BE49-F238E27FC236}">
                <a16:creationId xmlns:a16="http://schemas.microsoft.com/office/drawing/2014/main" id="{03193720-F492-4591-9055-35D39279F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638" y="13398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5" name="Line 9">
            <a:extLst>
              <a:ext uri="{FF2B5EF4-FFF2-40B4-BE49-F238E27FC236}">
                <a16:creationId xmlns:a16="http://schemas.microsoft.com/office/drawing/2014/main" id="{2A415665-08F3-4D24-B2E2-E95F50D9A9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1" y="1339850"/>
            <a:ext cx="7302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6" name="Line 10">
            <a:extLst>
              <a:ext uri="{FF2B5EF4-FFF2-40B4-BE49-F238E27FC236}">
                <a16:creationId xmlns:a16="http://schemas.microsoft.com/office/drawing/2014/main" id="{7E9B708C-C1CB-4B12-AE39-D9313BD89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9" y="3860800"/>
            <a:ext cx="7302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7" name="Line 11">
            <a:extLst>
              <a:ext uri="{FF2B5EF4-FFF2-40B4-BE49-F238E27FC236}">
                <a16:creationId xmlns:a16="http://schemas.microsoft.com/office/drawing/2014/main" id="{28A90497-D729-472D-BEA9-1BF280716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1339850"/>
            <a:ext cx="7302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8" name="Line 12">
            <a:extLst>
              <a:ext uri="{FF2B5EF4-FFF2-40B4-BE49-F238E27FC236}">
                <a16:creationId xmlns:a16="http://schemas.microsoft.com/office/drawing/2014/main" id="{91706C0E-4C31-4184-87DB-27425D0BE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1" y="3860800"/>
            <a:ext cx="7302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9" name="Line 13">
            <a:extLst>
              <a:ext uri="{FF2B5EF4-FFF2-40B4-BE49-F238E27FC236}">
                <a16:creationId xmlns:a16="http://schemas.microsoft.com/office/drawing/2014/main" id="{8C09587E-CD74-4980-B20F-D41386E05B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638" y="3932238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10" name="Arc 14">
            <a:extLst>
              <a:ext uri="{FF2B5EF4-FFF2-40B4-BE49-F238E27FC236}">
                <a16:creationId xmlns:a16="http://schemas.microsoft.com/office/drawing/2014/main" id="{FF57DC40-0DFF-4FCB-BA2D-004AD46960C7}"/>
              </a:ext>
            </a:extLst>
          </p:cNvPr>
          <p:cNvSpPr>
            <a:spLocks/>
          </p:cNvSpPr>
          <p:nvPr/>
        </p:nvSpPr>
        <p:spPr bwMode="auto">
          <a:xfrm>
            <a:off x="1416051" y="4356100"/>
            <a:ext cx="4435475" cy="2457450"/>
          </a:xfrm>
          <a:custGeom>
            <a:avLst/>
            <a:gdLst>
              <a:gd name="G0" fmla="+- 0 0 0"/>
              <a:gd name="G1" fmla="+- 5975 0 0"/>
              <a:gd name="G2" fmla="+- 21600 0 0"/>
              <a:gd name="T0" fmla="*/ 20757 w 21600"/>
              <a:gd name="T1" fmla="*/ 0 h 11967"/>
              <a:gd name="T2" fmla="*/ 20752 w 21600"/>
              <a:gd name="T3" fmla="*/ 11967 h 11967"/>
              <a:gd name="T4" fmla="*/ 0 w 21600"/>
              <a:gd name="T5" fmla="*/ 5975 h 1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967" fill="none" extrusionOk="0">
                <a:moveTo>
                  <a:pt x="20757" y="-1"/>
                </a:moveTo>
                <a:cubicBezTo>
                  <a:pt x="21316" y="1942"/>
                  <a:pt x="21600" y="3953"/>
                  <a:pt x="21600" y="5975"/>
                </a:cubicBezTo>
                <a:cubicBezTo>
                  <a:pt x="21600" y="8002"/>
                  <a:pt x="21314" y="10019"/>
                  <a:pt x="20752" y="11967"/>
                </a:cubicBezTo>
              </a:path>
              <a:path w="21600" h="11967" stroke="0" extrusionOk="0">
                <a:moveTo>
                  <a:pt x="20757" y="-1"/>
                </a:moveTo>
                <a:cubicBezTo>
                  <a:pt x="21316" y="1942"/>
                  <a:pt x="21600" y="3953"/>
                  <a:pt x="21600" y="5975"/>
                </a:cubicBezTo>
                <a:cubicBezTo>
                  <a:pt x="21600" y="8002"/>
                  <a:pt x="21314" y="10019"/>
                  <a:pt x="20752" y="11967"/>
                </a:cubicBezTo>
                <a:lnTo>
                  <a:pt x="0" y="597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11" name="Arc 15">
            <a:extLst>
              <a:ext uri="{FF2B5EF4-FFF2-40B4-BE49-F238E27FC236}">
                <a16:creationId xmlns:a16="http://schemas.microsoft.com/office/drawing/2014/main" id="{1B9E41EC-CD5D-41DC-AE10-3FE3BA0240A4}"/>
              </a:ext>
            </a:extLst>
          </p:cNvPr>
          <p:cNvSpPr>
            <a:spLocks/>
          </p:cNvSpPr>
          <p:nvPr/>
        </p:nvSpPr>
        <p:spPr bwMode="auto">
          <a:xfrm rot="10802082">
            <a:off x="5303838" y="4365625"/>
            <a:ext cx="3770312" cy="2444750"/>
          </a:xfrm>
          <a:custGeom>
            <a:avLst/>
            <a:gdLst>
              <a:gd name="G0" fmla="+- 0 0 0"/>
              <a:gd name="G1" fmla="+- 7229 0 0"/>
              <a:gd name="G2" fmla="+- 21600 0 0"/>
              <a:gd name="T0" fmla="*/ 20354 w 21600"/>
              <a:gd name="T1" fmla="*/ 0 h 14017"/>
              <a:gd name="T2" fmla="*/ 20506 w 21600"/>
              <a:gd name="T3" fmla="*/ 14017 h 14017"/>
              <a:gd name="T4" fmla="*/ 0 w 21600"/>
              <a:gd name="T5" fmla="*/ 7229 h 14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017" fill="none" extrusionOk="0">
                <a:moveTo>
                  <a:pt x="20354" y="-1"/>
                </a:moveTo>
                <a:cubicBezTo>
                  <a:pt x="21178" y="2320"/>
                  <a:pt x="21600" y="4765"/>
                  <a:pt x="21600" y="7229"/>
                </a:cubicBezTo>
                <a:cubicBezTo>
                  <a:pt x="21600" y="9535"/>
                  <a:pt x="21230" y="11827"/>
                  <a:pt x="20505" y="14016"/>
                </a:cubicBezTo>
              </a:path>
              <a:path w="21600" h="14017" stroke="0" extrusionOk="0">
                <a:moveTo>
                  <a:pt x="20354" y="-1"/>
                </a:moveTo>
                <a:cubicBezTo>
                  <a:pt x="21178" y="2320"/>
                  <a:pt x="21600" y="4765"/>
                  <a:pt x="21600" y="7229"/>
                </a:cubicBezTo>
                <a:cubicBezTo>
                  <a:pt x="21600" y="9535"/>
                  <a:pt x="21230" y="11827"/>
                  <a:pt x="20505" y="14016"/>
                </a:cubicBezTo>
                <a:lnTo>
                  <a:pt x="0" y="722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12" name="Line 16">
            <a:extLst>
              <a:ext uri="{FF2B5EF4-FFF2-40B4-BE49-F238E27FC236}">
                <a16:creationId xmlns:a16="http://schemas.microsoft.com/office/drawing/2014/main" id="{775AC2A2-B626-49B6-B8A6-DEBB9BD6D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1" y="5589588"/>
            <a:ext cx="8740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13" name="Line 17">
            <a:extLst>
              <a:ext uri="{FF2B5EF4-FFF2-40B4-BE49-F238E27FC236}">
                <a16:creationId xmlns:a16="http://schemas.microsoft.com/office/drawing/2014/main" id="{AB0C4242-D076-47AD-99E2-21597F7A7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8" y="4364038"/>
            <a:ext cx="14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14" name="Line 18">
            <a:extLst>
              <a:ext uri="{FF2B5EF4-FFF2-40B4-BE49-F238E27FC236}">
                <a16:creationId xmlns:a16="http://schemas.microsoft.com/office/drawing/2014/main" id="{C88AE756-E9AF-418A-BF04-2E53BBC7F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6811963"/>
            <a:ext cx="14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15" name="Text Box 19">
            <a:extLst>
              <a:ext uri="{FF2B5EF4-FFF2-40B4-BE49-F238E27FC236}">
                <a16:creationId xmlns:a16="http://schemas.microsoft.com/office/drawing/2014/main" id="{79B3E40D-8DA3-4C78-AD55-D28586A7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5895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92916" name="Text Box 20">
            <a:extLst>
              <a:ext uri="{FF2B5EF4-FFF2-40B4-BE49-F238E27FC236}">
                <a16:creationId xmlns:a16="http://schemas.microsoft.com/office/drawing/2014/main" id="{32F32DCC-E8F6-40E9-88CA-08099D00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89588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592917" name="Line 21">
            <a:extLst>
              <a:ext uri="{FF2B5EF4-FFF2-40B4-BE49-F238E27FC236}">
                <a16:creationId xmlns:a16="http://schemas.microsoft.com/office/drawing/2014/main" id="{4CD5BBA7-7383-4AEB-BBED-0545DDFB2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551815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18" name="Line 22">
            <a:extLst>
              <a:ext uri="{FF2B5EF4-FFF2-40B4-BE49-F238E27FC236}">
                <a16:creationId xmlns:a16="http://schemas.microsoft.com/office/drawing/2014/main" id="{4F7A7DF7-90E4-45E5-AD8E-48CA40C09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551815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19" name="Line 23">
            <a:extLst>
              <a:ext uri="{FF2B5EF4-FFF2-40B4-BE49-F238E27FC236}">
                <a16:creationId xmlns:a16="http://schemas.microsoft.com/office/drawing/2014/main" id="{23BB2AD5-BCDB-4D66-A574-2B56B031F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256540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20" name="Line 24">
            <a:extLst>
              <a:ext uri="{FF2B5EF4-FFF2-40B4-BE49-F238E27FC236}">
                <a16:creationId xmlns:a16="http://schemas.microsoft.com/office/drawing/2014/main" id="{0AF64BA6-E28C-4271-BE32-9B2D0E83F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256540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21" name="Text Box 25">
            <a:extLst>
              <a:ext uri="{FF2B5EF4-FFF2-40B4-BE49-F238E27FC236}">
                <a16:creationId xmlns:a16="http://schemas.microsoft.com/office/drawing/2014/main" id="{1A05D547-2A2A-46CE-B8A5-FEDF8AC9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76" y="26368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92922" name="Text Box 26">
            <a:extLst>
              <a:ext uri="{FF2B5EF4-FFF2-40B4-BE49-F238E27FC236}">
                <a16:creationId xmlns:a16="http://schemas.microsoft.com/office/drawing/2014/main" id="{7FA3CCAA-D78E-4953-9E6D-039B4050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4" y="2636838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592923" name="Line 27">
            <a:extLst>
              <a:ext uri="{FF2B5EF4-FFF2-40B4-BE49-F238E27FC236}">
                <a16:creationId xmlns:a16="http://schemas.microsoft.com/office/drawing/2014/main" id="{A5ACC5EB-7C46-4022-A855-324372C72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1339851"/>
            <a:ext cx="0" cy="259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24" name="Line 28">
            <a:extLst>
              <a:ext uri="{FF2B5EF4-FFF2-40B4-BE49-F238E27FC236}">
                <a16:creationId xmlns:a16="http://schemas.microsoft.com/office/drawing/2014/main" id="{E514E96D-B64C-4A51-979D-029B2DF5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4321176"/>
            <a:ext cx="0" cy="253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25" name="Line 29">
            <a:extLst>
              <a:ext uri="{FF2B5EF4-FFF2-40B4-BE49-F238E27FC236}">
                <a16:creationId xmlns:a16="http://schemas.microsoft.com/office/drawing/2014/main" id="{6729A39E-F86D-4D44-B5C6-1FC94A9CCA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22764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26" name="Line 30">
            <a:extLst>
              <a:ext uri="{FF2B5EF4-FFF2-40B4-BE49-F238E27FC236}">
                <a16:creationId xmlns:a16="http://schemas.microsoft.com/office/drawing/2014/main" id="{DB33896B-A5AD-40DE-8E2D-BD55BC155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4825" y="52292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27" name="Line 31">
            <a:extLst>
              <a:ext uri="{FF2B5EF4-FFF2-40B4-BE49-F238E27FC236}">
                <a16:creationId xmlns:a16="http://schemas.microsoft.com/office/drawing/2014/main" id="{1996A341-2021-4237-A251-AB9240DE3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5" y="52292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28" name="Line 32">
            <a:extLst>
              <a:ext uri="{FF2B5EF4-FFF2-40B4-BE49-F238E27FC236}">
                <a16:creationId xmlns:a16="http://schemas.microsoft.com/office/drawing/2014/main" id="{33242AEE-9279-47D0-9D90-CF8531876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5229226"/>
            <a:ext cx="208915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29" name="Line 33">
            <a:extLst>
              <a:ext uri="{FF2B5EF4-FFF2-40B4-BE49-F238E27FC236}">
                <a16:creationId xmlns:a16="http://schemas.microsoft.com/office/drawing/2014/main" id="{6F78DFCA-5DDD-424B-96CB-E5B1DD094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5516563"/>
            <a:ext cx="338455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30" name="Line 34">
            <a:extLst>
              <a:ext uri="{FF2B5EF4-FFF2-40B4-BE49-F238E27FC236}">
                <a16:creationId xmlns:a16="http://schemas.microsoft.com/office/drawing/2014/main" id="{0F5A741F-953A-4232-8A52-0B059FDF4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5" y="5229226"/>
            <a:ext cx="38163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31" name="Line 35">
            <a:extLst>
              <a:ext uri="{FF2B5EF4-FFF2-40B4-BE49-F238E27FC236}">
                <a16:creationId xmlns:a16="http://schemas.microsoft.com/office/drawing/2014/main" id="{57EFE221-881A-4978-8A85-B7C6BF308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6021388"/>
            <a:ext cx="482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32" name="Line 36">
            <a:extLst>
              <a:ext uri="{FF2B5EF4-FFF2-40B4-BE49-F238E27FC236}">
                <a16:creationId xmlns:a16="http://schemas.microsoft.com/office/drawing/2014/main" id="{F29BD28C-1B49-4369-86A1-F2F124A28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5" y="5229226"/>
            <a:ext cx="17287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33" name="Line 37">
            <a:extLst>
              <a:ext uri="{FF2B5EF4-FFF2-40B4-BE49-F238E27FC236}">
                <a16:creationId xmlns:a16="http://schemas.microsoft.com/office/drawing/2014/main" id="{6FCFC326-3C2B-4933-99EA-06096746E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9688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34" name="Line 38">
            <a:extLst>
              <a:ext uri="{FF2B5EF4-FFF2-40B4-BE49-F238E27FC236}">
                <a16:creationId xmlns:a16="http://schemas.microsoft.com/office/drawing/2014/main" id="{812BE86F-9C34-4B63-9171-7C49CEE6F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5" y="5229226"/>
            <a:ext cx="381635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35" name="Line 39">
            <a:extLst>
              <a:ext uri="{FF2B5EF4-FFF2-40B4-BE49-F238E27FC236}">
                <a16:creationId xmlns:a16="http://schemas.microsoft.com/office/drawing/2014/main" id="{E2B55ED1-0CBC-4FA1-A423-5DED6AA54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6" y="5589588"/>
            <a:ext cx="4608513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36" name="Line 40">
            <a:extLst>
              <a:ext uri="{FF2B5EF4-FFF2-40B4-BE49-F238E27FC236}">
                <a16:creationId xmlns:a16="http://schemas.microsoft.com/office/drawing/2014/main" id="{EB0C59DA-AFCB-4118-98C2-BA6715FD8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227647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37" name="Line 41">
            <a:extLst>
              <a:ext uri="{FF2B5EF4-FFF2-40B4-BE49-F238E27FC236}">
                <a16:creationId xmlns:a16="http://schemas.microsoft.com/office/drawing/2014/main" id="{E12FDD17-4836-4403-A0F0-36ECAFF5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2276476"/>
            <a:ext cx="2592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38" name="Line 42">
            <a:extLst>
              <a:ext uri="{FF2B5EF4-FFF2-40B4-BE49-F238E27FC236}">
                <a16:creationId xmlns:a16="http://schemas.microsoft.com/office/drawing/2014/main" id="{E935520F-B12E-4AA6-B65F-261360412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6" y="2276476"/>
            <a:ext cx="2087563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39" name="Line 43">
            <a:extLst>
              <a:ext uri="{FF2B5EF4-FFF2-40B4-BE49-F238E27FC236}">
                <a16:creationId xmlns:a16="http://schemas.microsoft.com/office/drawing/2014/main" id="{334F06D0-24E5-497E-A4C6-279D59107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26" y="1916113"/>
            <a:ext cx="2087563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40" name="Line 44">
            <a:extLst>
              <a:ext uri="{FF2B5EF4-FFF2-40B4-BE49-F238E27FC236}">
                <a16:creationId xmlns:a16="http://schemas.microsoft.com/office/drawing/2014/main" id="{0FB5EE9E-4DCB-4CCA-B69F-8FBE64959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9" y="2636838"/>
            <a:ext cx="2592387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41" name="Line 45">
            <a:extLst>
              <a:ext uri="{FF2B5EF4-FFF2-40B4-BE49-F238E27FC236}">
                <a16:creationId xmlns:a16="http://schemas.microsoft.com/office/drawing/2014/main" id="{377E4982-5148-48C3-8D4A-82421820C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492376"/>
            <a:ext cx="2089150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42" name="Line 46">
            <a:extLst>
              <a:ext uri="{FF2B5EF4-FFF2-40B4-BE49-F238E27FC236}">
                <a16:creationId xmlns:a16="http://schemas.microsoft.com/office/drawing/2014/main" id="{D1456539-F26A-4A16-AA23-DA933CE0C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2276475"/>
            <a:ext cx="2592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43" name="Line 47">
            <a:extLst>
              <a:ext uri="{FF2B5EF4-FFF2-40B4-BE49-F238E27FC236}">
                <a16:creationId xmlns:a16="http://schemas.microsoft.com/office/drawing/2014/main" id="{2FBC0188-A4EF-463A-AE68-4108D980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492375"/>
            <a:ext cx="20891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44" name="Line 48">
            <a:extLst>
              <a:ext uri="{FF2B5EF4-FFF2-40B4-BE49-F238E27FC236}">
                <a16:creationId xmlns:a16="http://schemas.microsoft.com/office/drawing/2014/main" id="{9D6544D5-DAEA-47CD-9D59-9834B31E8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6" y="2492375"/>
            <a:ext cx="16557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2945" name="Line 49">
            <a:extLst>
              <a:ext uri="{FF2B5EF4-FFF2-40B4-BE49-F238E27FC236}">
                <a16:creationId xmlns:a16="http://schemas.microsoft.com/office/drawing/2014/main" id="{64357C3D-80F3-43F8-97F0-723C2C2E0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209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2946" name="Line 50">
            <a:extLst>
              <a:ext uri="{FF2B5EF4-FFF2-40B4-BE49-F238E27FC236}">
                <a16:creationId xmlns:a16="http://schemas.microsoft.com/office/drawing/2014/main" id="{9EF67032-881D-4B42-895F-98087A212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6" y="2276476"/>
            <a:ext cx="2087563" cy="360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9D797FA-F8A8-4137-B790-E2039407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3F40-E422-40C8-83D8-933F98DBF6DC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93922" name="Line 2">
            <a:extLst>
              <a:ext uri="{FF2B5EF4-FFF2-40B4-BE49-F238E27FC236}">
                <a16:creationId xmlns:a16="http://schemas.microsoft.com/office/drawing/2014/main" id="{72AF2A32-659D-48DF-9277-A269E792D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92475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23" name="Arc 3">
            <a:extLst>
              <a:ext uri="{FF2B5EF4-FFF2-40B4-BE49-F238E27FC236}">
                <a16:creationId xmlns:a16="http://schemas.microsoft.com/office/drawing/2014/main" id="{44E3774E-43E7-4588-B9AA-DE8711300D0E}"/>
              </a:ext>
            </a:extLst>
          </p:cNvPr>
          <p:cNvSpPr>
            <a:spLocks/>
          </p:cNvSpPr>
          <p:nvPr/>
        </p:nvSpPr>
        <p:spPr bwMode="auto">
          <a:xfrm>
            <a:off x="4800600" y="1357314"/>
            <a:ext cx="1295400" cy="3824287"/>
          </a:xfrm>
          <a:custGeom>
            <a:avLst/>
            <a:gdLst>
              <a:gd name="G0" fmla="+- 0 0 0"/>
              <a:gd name="G1" fmla="+- 10697 0 0"/>
              <a:gd name="G2" fmla="+- 21600 0 0"/>
              <a:gd name="T0" fmla="*/ 18766 w 21600"/>
              <a:gd name="T1" fmla="*/ 0 h 21240"/>
              <a:gd name="T2" fmla="*/ 18852 w 21600"/>
              <a:gd name="T3" fmla="*/ 21240 h 21240"/>
              <a:gd name="T4" fmla="*/ 0 w 21600"/>
              <a:gd name="T5" fmla="*/ 10697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0" fill="none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</a:path>
              <a:path w="21600" h="21240" stroke="0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  <a:lnTo>
                  <a:pt x="0" y="106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4" name="Arc 4">
            <a:extLst>
              <a:ext uri="{FF2B5EF4-FFF2-40B4-BE49-F238E27FC236}">
                <a16:creationId xmlns:a16="http://schemas.microsoft.com/office/drawing/2014/main" id="{6A3D088A-6F80-462E-A55C-0C9C1157D7F1}"/>
              </a:ext>
            </a:extLst>
          </p:cNvPr>
          <p:cNvSpPr>
            <a:spLocks/>
          </p:cNvSpPr>
          <p:nvPr/>
        </p:nvSpPr>
        <p:spPr bwMode="auto">
          <a:xfrm rot="10774919">
            <a:off x="5753100" y="1374775"/>
            <a:ext cx="1790700" cy="3771900"/>
          </a:xfrm>
          <a:custGeom>
            <a:avLst/>
            <a:gdLst>
              <a:gd name="G0" fmla="+- 0 0 0"/>
              <a:gd name="G1" fmla="+- 9700 0 0"/>
              <a:gd name="G2" fmla="+- 21600 0 0"/>
              <a:gd name="T0" fmla="*/ 19300 w 21600"/>
              <a:gd name="T1" fmla="*/ 0 h 19622"/>
              <a:gd name="T2" fmla="*/ 19186 w 21600"/>
              <a:gd name="T3" fmla="*/ 19622 h 19622"/>
              <a:gd name="T4" fmla="*/ 0 w 21600"/>
              <a:gd name="T5" fmla="*/ 9700 h 19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622" fill="none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</a:path>
              <a:path w="21600" h="19622" stroke="0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  <a:lnTo>
                  <a:pt x="0" y="9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5" name="Line 5">
            <a:extLst>
              <a:ext uri="{FF2B5EF4-FFF2-40B4-BE49-F238E27FC236}">
                <a16:creationId xmlns:a16="http://schemas.microsoft.com/office/drawing/2014/main" id="{451A2E5B-A7AA-426C-88D1-1D1321394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26" name="Line 6">
            <a:extLst>
              <a:ext uri="{FF2B5EF4-FFF2-40B4-BE49-F238E27FC236}">
                <a16:creationId xmlns:a16="http://schemas.microsoft.com/office/drawing/2014/main" id="{E621325B-117D-477B-8B9B-843884C84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27" name="Line 7">
            <a:extLst>
              <a:ext uri="{FF2B5EF4-FFF2-40B4-BE49-F238E27FC236}">
                <a16:creationId xmlns:a16="http://schemas.microsoft.com/office/drawing/2014/main" id="{765A3BD8-9585-42E2-9388-1A275EF33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676400"/>
            <a:ext cx="3886200" cy="68580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28" name="Line 8">
            <a:extLst>
              <a:ext uri="{FF2B5EF4-FFF2-40B4-BE49-F238E27FC236}">
                <a16:creationId xmlns:a16="http://schemas.microsoft.com/office/drawing/2014/main" id="{98BD33A1-B958-4668-B20F-F8C2E22728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29" name="Line 9">
            <a:extLst>
              <a:ext uri="{FF2B5EF4-FFF2-40B4-BE49-F238E27FC236}">
                <a16:creationId xmlns:a16="http://schemas.microsoft.com/office/drawing/2014/main" id="{C3E36117-02CD-47B7-A21B-55DAC2187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362200"/>
            <a:ext cx="3124200" cy="190500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30" name="Line 10">
            <a:extLst>
              <a:ext uri="{FF2B5EF4-FFF2-40B4-BE49-F238E27FC236}">
                <a16:creationId xmlns:a16="http://schemas.microsoft.com/office/drawing/2014/main" id="{35C51040-B3A9-4247-A0EA-45579BD99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31" name="Line 11">
            <a:extLst>
              <a:ext uri="{FF2B5EF4-FFF2-40B4-BE49-F238E27FC236}">
                <a16:creationId xmlns:a16="http://schemas.microsoft.com/office/drawing/2014/main" id="{6A01932D-F548-43D4-A99D-1FA85508C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4114800" cy="68580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32" name="Line 12">
            <a:extLst>
              <a:ext uri="{FF2B5EF4-FFF2-40B4-BE49-F238E27FC236}">
                <a16:creationId xmlns:a16="http://schemas.microsoft.com/office/drawing/2014/main" id="{C2530DF2-2004-4C84-A5D5-DB2953CB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657600"/>
            <a:ext cx="4038600" cy="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33" name="Text Box 13">
            <a:extLst>
              <a:ext uri="{FF2B5EF4-FFF2-40B4-BE49-F238E27FC236}">
                <a16:creationId xmlns:a16="http://schemas.microsoft.com/office/drawing/2014/main" id="{704159F9-2443-45F9-B433-9169E167B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60351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正透镜作图法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C09BE690-C716-4CD4-9A93-9E8F3718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3AF0-13FE-410C-A346-CD94AB0F6EF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95970" name="Line 2">
            <a:extLst>
              <a:ext uri="{FF2B5EF4-FFF2-40B4-BE49-F238E27FC236}">
                <a16:creationId xmlns:a16="http://schemas.microsoft.com/office/drawing/2014/main" id="{A1517E53-2F2E-48E7-8006-5A2D1F52A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92475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1" name="Arc 3">
            <a:extLst>
              <a:ext uri="{FF2B5EF4-FFF2-40B4-BE49-F238E27FC236}">
                <a16:creationId xmlns:a16="http://schemas.microsoft.com/office/drawing/2014/main" id="{D8024B31-9597-4FF5-9095-D89087D8DAE4}"/>
              </a:ext>
            </a:extLst>
          </p:cNvPr>
          <p:cNvSpPr>
            <a:spLocks/>
          </p:cNvSpPr>
          <p:nvPr/>
        </p:nvSpPr>
        <p:spPr bwMode="auto">
          <a:xfrm rot="10774919">
            <a:off x="5753100" y="1374775"/>
            <a:ext cx="1790700" cy="3771900"/>
          </a:xfrm>
          <a:custGeom>
            <a:avLst/>
            <a:gdLst>
              <a:gd name="G0" fmla="+- 0 0 0"/>
              <a:gd name="G1" fmla="+- 9700 0 0"/>
              <a:gd name="G2" fmla="+- 21600 0 0"/>
              <a:gd name="T0" fmla="*/ 19300 w 21600"/>
              <a:gd name="T1" fmla="*/ 0 h 19622"/>
              <a:gd name="T2" fmla="*/ 19186 w 21600"/>
              <a:gd name="T3" fmla="*/ 19622 h 19622"/>
              <a:gd name="T4" fmla="*/ 0 w 21600"/>
              <a:gd name="T5" fmla="*/ 9700 h 19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622" fill="none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</a:path>
              <a:path w="21600" h="19622" stroke="0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  <a:lnTo>
                  <a:pt x="0" y="9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2" name="Line 4">
            <a:extLst>
              <a:ext uri="{FF2B5EF4-FFF2-40B4-BE49-F238E27FC236}">
                <a16:creationId xmlns:a16="http://schemas.microsoft.com/office/drawing/2014/main" id="{563F88AA-1DE4-4E86-BE12-C06DF760C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676400"/>
            <a:ext cx="3886200" cy="68580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3" name="Line 5">
            <a:extLst>
              <a:ext uri="{FF2B5EF4-FFF2-40B4-BE49-F238E27FC236}">
                <a16:creationId xmlns:a16="http://schemas.microsoft.com/office/drawing/2014/main" id="{81D7B60E-354A-458C-9042-FFFAA80EE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4" name="Line 6">
            <a:extLst>
              <a:ext uri="{FF2B5EF4-FFF2-40B4-BE49-F238E27FC236}">
                <a16:creationId xmlns:a16="http://schemas.microsoft.com/office/drawing/2014/main" id="{E1DFDC3F-57C4-4BB4-BB5A-683FBDBD1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3048000" cy="190500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5" name="Line 7">
            <a:extLst>
              <a:ext uri="{FF2B5EF4-FFF2-40B4-BE49-F238E27FC236}">
                <a16:creationId xmlns:a16="http://schemas.microsoft.com/office/drawing/2014/main" id="{88C43BB5-8D12-4446-B9E1-A939A1F89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6" name="Line 8">
            <a:extLst>
              <a:ext uri="{FF2B5EF4-FFF2-40B4-BE49-F238E27FC236}">
                <a16:creationId xmlns:a16="http://schemas.microsoft.com/office/drawing/2014/main" id="{046D336E-23D4-4454-B9B8-F81454B0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81200"/>
            <a:ext cx="3810000" cy="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7" name="Line 9">
            <a:extLst>
              <a:ext uri="{FF2B5EF4-FFF2-40B4-BE49-F238E27FC236}">
                <a16:creationId xmlns:a16="http://schemas.microsoft.com/office/drawing/2014/main" id="{C806112E-BA11-43B0-B7E2-83349658B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81200"/>
            <a:ext cx="3581400" cy="220980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5978" name="Arc 10">
            <a:extLst>
              <a:ext uri="{FF2B5EF4-FFF2-40B4-BE49-F238E27FC236}">
                <a16:creationId xmlns:a16="http://schemas.microsoft.com/office/drawing/2014/main" id="{0258F540-6AD2-42A9-9294-978F48F2DCCB}"/>
              </a:ext>
            </a:extLst>
          </p:cNvPr>
          <p:cNvSpPr>
            <a:spLocks/>
          </p:cNvSpPr>
          <p:nvPr/>
        </p:nvSpPr>
        <p:spPr bwMode="auto">
          <a:xfrm>
            <a:off x="4800600" y="1357314"/>
            <a:ext cx="1295400" cy="3824287"/>
          </a:xfrm>
          <a:custGeom>
            <a:avLst/>
            <a:gdLst>
              <a:gd name="G0" fmla="+- 0 0 0"/>
              <a:gd name="G1" fmla="+- 10697 0 0"/>
              <a:gd name="G2" fmla="+- 21600 0 0"/>
              <a:gd name="T0" fmla="*/ 18766 w 21600"/>
              <a:gd name="T1" fmla="*/ 0 h 21240"/>
              <a:gd name="T2" fmla="*/ 18852 w 21600"/>
              <a:gd name="T3" fmla="*/ 21240 h 21240"/>
              <a:gd name="T4" fmla="*/ 0 w 21600"/>
              <a:gd name="T5" fmla="*/ 10697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0" fill="none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</a:path>
              <a:path w="21600" h="21240" stroke="0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  <a:lnTo>
                  <a:pt x="0" y="106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5C4A05E2-759E-4512-A3C6-2B0E7E5C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CEA0-D4EF-4D58-8CB0-1D67631C030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598018" name="Line 2">
            <a:extLst>
              <a:ext uri="{FF2B5EF4-FFF2-40B4-BE49-F238E27FC236}">
                <a16:creationId xmlns:a16="http://schemas.microsoft.com/office/drawing/2014/main" id="{B167DC73-2B2B-488B-B51C-457F0B5F7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92475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8019" name="Arc 3">
            <a:extLst>
              <a:ext uri="{FF2B5EF4-FFF2-40B4-BE49-F238E27FC236}">
                <a16:creationId xmlns:a16="http://schemas.microsoft.com/office/drawing/2014/main" id="{1E5F8A69-1106-4FB4-AEC2-07E18679926D}"/>
              </a:ext>
            </a:extLst>
          </p:cNvPr>
          <p:cNvSpPr>
            <a:spLocks/>
          </p:cNvSpPr>
          <p:nvPr/>
        </p:nvSpPr>
        <p:spPr bwMode="auto">
          <a:xfrm>
            <a:off x="4800600" y="1357314"/>
            <a:ext cx="1295400" cy="3824287"/>
          </a:xfrm>
          <a:custGeom>
            <a:avLst/>
            <a:gdLst>
              <a:gd name="G0" fmla="+- 0 0 0"/>
              <a:gd name="G1" fmla="+- 10697 0 0"/>
              <a:gd name="G2" fmla="+- 21600 0 0"/>
              <a:gd name="T0" fmla="*/ 18766 w 21600"/>
              <a:gd name="T1" fmla="*/ 0 h 21240"/>
              <a:gd name="T2" fmla="*/ 18852 w 21600"/>
              <a:gd name="T3" fmla="*/ 21240 h 21240"/>
              <a:gd name="T4" fmla="*/ 0 w 21600"/>
              <a:gd name="T5" fmla="*/ 10697 h 2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40" fill="none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</a:path>
              <a:path w="21600" h="21240" stroke="0" extrusionOk="0">
                <a:moveTo>
                  <a:pt x="18765" y="0"/>
                </a:moveTo>
                <a:cubicBezTo>
                  <a:pt x="20623" y="3259"/>
                  <a:pt x="21600" y="6945"/>
                  <a:pt x="21600" y="10697"/>
                </a:cubicBezTo>
                <a:cubicBezTo>
                  <a:pt x="21600" y="14388"/>
                  <a:pt x="20653" y="18018"/>
                  <a:pt x="18852" y="21240"/>
                </a:cubicBezTo>
                <a:lnTo>
                  <a:pt x="0" y="1069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0" name="Arc 4">
            <a:extLst>
              <a:ext uri="{FF2B5EF4-FFF2-40B4-BE49-F238E27FC236}">
                <a16:creationId xmlns:a16="http://schemas.microsoft.com/office/drawing/2014/main" id="{B6F99CC2-E87D-46C7-97EE-D64196BAFBF8}"/>
              </a:ext>
            </a:extLst>
          </p:cNvPr>
          <p:cNvSpPr>
            <a:spLocks/>
          </p:cNvSpPr>
          <p:nvPr/>
        </p:nvSpPr>
        <p:spPr bwMode="auto">
          <a:xfrm rot="10774919">
            <a:off x="5753100" y="1374775"/>
            <a:ext cx="1790700" cy="3771900"/>
          </a:xfrm>
          <a:custGeom>
            <a:avLst/>
            <a:gdLst>
              <a:gd name="G0" fmla="+- 0 0 0"/>
              <a:gd name="G1" fmla="+- 9700 0 0"/>
              <a:gd name="G2" fmla="+- 21600 0 0"/>
              <a:gd name="T0" fmla="*/ 19300 w 21600"/>
              <a:gd name="T1" fmla="*/ 0 h 19622"/>
              <a:gd name="T2" fmla="*/ 19186 w 21600"/>
              <a:gd name="T3" fmla="*/ 19622 h 19622"/>
              <a:gd name="T4" fmla="*/ 0 w 21600"/>
              <a:gd name="T5" fmla="*/ 9700 h 19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622" fill="none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</a:path>
              <a:path w="21600" h="19622" stroke="0" extrusionOk="0">
                <a:moveTo>
                  <a:pt x="19299" y="0"/>
                </a:moveTo>
                <a:cubicBezTo>
                  <a:pt x="20812" y="3009"/>
                  <a:pt x="21600" y="6331"/>
                  <a:pt x="21600" y="9700"/>
                </a:cubicBezTo>
                <a:cubicBezTo>
                  <a:pt x="21600" y="13152"/>
                  <a:pt x="20772" y="16555"/>
                  <a:pt x="19186" y="19622"/>
                </a:cubicBezTo>
                <a:lnTo>
                  <a:pt x="0" y="9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1" name="Line 5">
            <a:extLst>
              <a:ext uri="{FF2B5EF4-FFF2-40B4-BE49-F238E27FC236}">
                <a16:creationId xmlns:a16="http://schemas.microsoft.com/office/drawing/2014/main" id="{BF5E1043-FDC4-4B9B-B81F-1416E5DE0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14600"/>
            <a:ext cx="4038600" cy="76200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8022" name="Line 6">
            <a:extLst>
              <a:ext uri="{FF2B5EF4-FFF2-40B4-BE49-F238E27FC236}">
                <a16:creationId xmlns:a16="http://schemas.microsoft.com/office/drawing/2014/main" id="{CA7AD2C7-37B4-4D57-A746-8FF7616C4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76600"/>
            <a:ext cx="4038600" cy="76200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8023" name="Line 7">
            <a:extLst>
              <a:ext uri="{FF2B5EF4-FFF2-40B4-BE49-F238E27FC236}">
                <a16:creationId xmlns:a16="http://schemas.microsoft.com/office/drawing/2014/main" id="{0E9E0FC7-CE05-45CC-AE8E-9E11861AC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8024" name="Line 8">
            <a:extLst>
              <a:ext uri="{FF2B5EF4-FFF2-40B4-BE49-F238E27FC236}">
                <a16:creationId xmlns:a16="http://schemas.microsoft.com/office/drawing/2014/main" id="{BCE4DB2E-D2C5-495E-A25F-6DBCEEC73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8025" name="Line 9">
            <a:extLst>
              <a:ext uri="{FF2B5EF4-FFF2-40B4-BE49-F238E27FC236}">
                <a16:creationId xmlns:a16="http://schemas.microsoft.com/office/drawing/2014/main" id="{CAA271AD-AE1E-41EC-9916-B7519AFC4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676400"/>
            <a:ext cx="3886200" cy="68580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8026" name="Line 10">
            <a:extLst>
              <a:ext uri="{FF2B5EF4-FFF2-40B4-BE49-F238E27FC236}">
                <a16:creationId xmlns:a16="http://schemas.microsoft.com/office/drawing/2014/main" id="{01A9D870-3A8C-4F80-BC39-5085BFBE6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3048000" cy="1905000"/>
          </a:xfrm>
          <a:prstGeom prst="line">
            <a:avLst/>
          </a:prstGeom>
          <a:noFill/>
          <a:ln w="762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43F1EF73-168E-4FA8-9B79-9A1A8A98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32DC-1B71-41EE-B464-2DAE335A2EEE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00066" name="Line 2">
            <a:extLst>
              <a:ext uri="{FF2B5EF4-FFF2-40B4-BE49-F238E27FC236}">
                <a16:creationId xmlns:a16="http://schemas.microsoft.com/office/drawing/2014/main" id="{34D49F17-A48B-4C8E-9A9F-5A5B76DB1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30200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67" name="Arc 3">
            <a:extLst>
              <a:ext uri="{FF2B5EF4-FFF2-40B4-BE49-F238E27FC236}">
                <a16:creationId xmlns:a16="http://schemas.microsoft.com/office/drawing/2014/main" id="{F0CDD1A9-650B-4BA2-952A-138DFCAA7103}"/>
              </a:ext>
            </a:extLst>
          </p:cNvPr>
          <p:cNvSpPr>
            <a:spLocks/>
          </p:cNvSpPr>
          <p:nvPr/>
        </p:nvSpPr>
        <p:spPr bwMode="auto">
          <a:xfrm>
            <a:off x="4953000" y="1465263"/>
            <a:ext cx="1066800" cy="3663950"/>
          </a:xfrm>
          <a:custGeom>
            <a:avLst/>
            <a:gdLst>
              <a:gd name="G0" fmla="+- 0 0 0"/>
              <a:gd name="G1" fmla="+- 14160 0 0"/>
              <a:gd name="G2" fmla="+- 21600 0 0"/>
              <a:gd name="T0" fmla="*/ 16312 w 21600"/>
              <a:gd name="T1" fmla="*/ 0 h 28439"/>
              <a:gd name="T2" fmla="*/ 16207 w 21600"/>
              <a:gd name="T3" fmla="*/ 28439 h 28439"/>
              <a:gd name="T4" fmla="*/ 0 w 21600"/>
              <a:gd name="T5" fmla="*/ 14160 h 28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439" fill="none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</a:path>
              <a:path w="21600" h="28439" stroke="0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  <a:lnTo>
                  <a:pt x="0" y="1416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8" name="Arc 4">
            <a:extLst>
              <a:ext uri="{FF2B5EF4-FFF2-40B4-BE49-F238E27FC236}">
                <a16:creationId xmlns:a16="http://schemas.microsoft.com/office/drawing/2014/main" id="{BB000B7A-6AA6-482B-BA7F-2C3C6CD756E3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1466851"/>
            <a:ext cx="1905000" cy="3686175"/>
          </a:xfrm>
          <a:custGeom>
            <a:avLst/>
            <a:gdLst>
              <a:gd name="G0" fmla="+- 0 0 0"/>
              <a:gd name="G1" fmla="+- 14338 0 0"/>
              <a:gd name="G2" fmla="+- 21600 0 0"/>
              <a:gd name="T0" fmla="*/ 16155 w 21600"/>
              <a:gd name="T1" fmla="*/ 0 h 28632"/>
              <a:gd name="T2" fmla="*/ 16194 w 21600"/>
              <a:gd name="T3" fmla="*/ 28632 h 28632"/>
              <a:gd name="T4" fmla="*/ 0 w 21600"/>
              <a:gd name="T5" fmla="*/ 14338 h 28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32" fill="none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</a:path>
              <a:path w="21600" h="28632" stroke="0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  <a:lnTo>
                  <a:pt x="0" y="1433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69" name="Line 5">
            <a:extLst>
              <a:ext uri="{FF2B5EF4-FFF2-40B4-BE49-F238E27FC236}">
                <a16:creationId xmlns:a16="http://schemas.microsoft.com/office/drawing/2014/main" id="{5F01DEFD-BDFB-43CB-938D-0C558BA90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05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0" name="Line 6">
            <a:extLst>
              <a:ext uri="{FF2B5EF4-FFF2-40B4-BE49-F238E27FC236}">
                <a16:creationId xmlns:a16="http://schemas.microsoft.com/office/drawing/2014/main" id="{77E18353-E949-4939-B64C-DE4D9E4FD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1" name="Line 7">
            <a:extLst>
              <a:ext uri="{FF2B5EF4-FFF2-40B4-BE49-F238E27FC236}">
                <a16:creationId xmlns:a16="http://schemas.microsoft.com/office/drawing/2014/main" id="{5D0A7452-E1EF-4E87-BECB-93E3681BA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2" name="Line 8">
            <a:extLst>
              <a:ext uri="{FF2B5EF4-FFF2-40B4-BE49-F238E27FC236}">
                <a16:creationId xmlns:a16="http://schemas.microsoft.com/office/drawing/2014/main" id="{8A378C96-936C-454C-B998-D1A461B7A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5240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3" name="Line 9">
            <a:extLst>
              <a:ext uri="{FF2B5EF4-FFF2-40B4-BE49-F238E27FC236}">
                <a16:creationId xmlns:a16="http://schemas.microsoft.com/office/drawing/2014/main" id="{57F6FA0E-576F-493A-A4A9-9638BD277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3429000" cy="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4" name="Line 10">
            <a:extLst>
              <a:ext uri="{FF2B5EF4-FFF2-40B4-BE49-F238E27FC236}">
                <a16:creationId xmlns:a16="http://schemas.microsoft.com/office/drawing/2014/main" id="{30C0F314-4D31-4A99-AFA1-013A81BB3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209800"/>
            <a:ext cx="2743200" cy="1524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5" name="Line 11">
            <a:extLst>
              <a:ext uri="{FF2B5EF4-FFF2-40B4-BE49-F238E27FC236}">
                <a16:creationId xmlns:a16="http://schemas.microsoft.com/office/drawing/2014/main" id="{B00155CE-2E4E-4344-9309-D5BD2B550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990600"/>
            <a:ext cx="2209800" cy="12192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6" name="Line 12">
            <a:extLst>
              <a:ext uri="{FF2B5EF4-FFF2-40B4-BE49-F238E27FC236}">
                <a16:creationId xmlns:a16="http://schemas.microsoft.com/office/drawing/2014/main" id="{626D00D4-565C-40E3-B7F2-01DA9967B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3276600" cy="1295400"/>
          </a:xfrm>
          <a:prstGeom prst="line">
            <a:avLst/>
          </a:prstGeom>
          <a:noFill/>
          <a:ln w="57150">
            <a:solidFill>
              <a:srgbClr val="66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7" name="Line 13">
            <a:extLst>
              <a:ext uri="{FF2B5EF4-FFF2-40B4-BE49-F238E27FC236}">
                <a16:creationId xmlns:a16="http://schemas.microsoft.com/office/drawing/2014/main" id="{CA85D0FD-9C60-490B-A789-D1AC15957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76600"/>
            <a:ext cx="3276600" cy="1295400"/>
          </a:xfrm>
          <a:prstGeom prst="line">
            <a:avLst/>
          </a:prstGeom>
          <a:noFill/>
          <a:ln w="57150">
            <a:solidFill>
              <a:srgbClr val="66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8" name="Line 14">
            <a:extLst>
              <a:ext uri="{FF2B5EF4-FFF2-40B4-BE49-F238E27FC236}">
                <a16:creationId xmlns:a16="http://schemas.microsoft.com/office/drawing/2014/main" id="{E3F530F0-384F-41C9-9C5B-60FB4EC26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4191000" cy="1371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79" name="Line 15">
            <a:extLst>
              <a:ext uri="{FF2B5EF4-FFF2-40B4-BE49-F238E27FC236}">
                <a16:creationId xmlns:a16="http://schemas.microsoft.com/office/drawing/2014/main" id="{C1F2D831-B5A3-4357-87C4-DB0528EB0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4191000" cy="13716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0080" name="Line 16">
            <a:extLst>
              <a:ext uri="{FF2B5EF4-FFF2-40B4-BE49-F238E27FC236}">
                <a16:creationId xmlns:a16="http://schemas.microsoft.com/office/drawing/2014/main" id="{5C831304-7DE4-42D2-9289-95856EA16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39624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00081" name="Object 17">
            <a:extLst>
              <a:ext uri="{FF2B5EF4-FFF2-40B4-BE49-F238E27FC236}">
                <a16:creationId xmlns:a16="http://schemas.microsoft.com/office/drawing/2014/main" id="{CC9CCBB5-E7B1-4C73-8C78-BCC4CA35F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276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600081" name="Object 17">
                        <a:extLst>
                          <a:ext uri="{FF2B5EF4-FFF2-40B4-BE49-F238E27FC236}">
                            <a16:creationId xmlns:a16="http://schemas.microsoft.com/office/drawing/2014/main" id="{CC9CCBB5-E7B1-4C73-8C78-BCC4CA35F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276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82" name="Object 18">
            <a:extLst>
              <a:ext uri="{FF2B5EF4-FFF2-40B4-BE49-F238E27FC236}">
                <a16:creationId xmlns:a16="http://schemas.microsoft.com/office/drawing/2014/main" id="{B99AD4C1-3F14-45C9-91EB-4EE175A80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3276600"/>
          <a:ext cx="615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64880" progId="Equation.3">
                  <p:embed/>
                </p:oleObj>
              </mc:Choice>
              <mc:Fallback>
                <p:oleObj name="Equation" r:id="rId5" imgW="190440" imgH="164880" progId="Equation.3">
                  <p:embed/>
                  <p:pic>
                    <p:nvPicPr>
                      <p:cNvPr id="600082" name="Object 18">
                        <a:extLst>
                          <a:ext uri="{FF2B5EF4-FFF2-40B4-BE49-F238E27FC236}">
                            <a16:creationId xmlns:a16="http://schemas.microsoft.com/office/drawing/2014/main" id="{B99AD4C1-3F14-45C9-91EB-4EE175A80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276600"/>
                        <a:ext cx="615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083" name="Text Box 19">
            <a:extLst>
              <a:ext uri="{FF2B5EF4-FFF2-40B4-BE49-F238E27FC236}">
                <a16:creationId xmlns:a16="http://schemas.microsoft.com/office/drawing/2014/main" id="{8B8DFCE3-FC34-496C-8E43-98E89E6B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像方焦点</a:t>
            </a:r>
          </a:p>
        </p:txBody>
      </p:sp>
      <p:sp>
        <p:nvSpPr>
          <p:cNvPr id="600084" name="Text Box 20">
            <a:extLst>
              <a:ext uri="{FF2B5EF4-FFF2-40B4-BE49-F238E27FC236}">
                <a16:creationId xmlns:a16="http://schemas.microsoft.com/office/drawing/2014/main" id="{DCD818C8-EEC5-4124-80C8-3795F937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352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物方焦点</a:t>
            </a:r>
          </a:p>
        </p:txBody>
      </p:sp>
      <p:sp>
        <p:nvSpPr>
          <p:cNvPr id="600085" name="Text Box 21">
            <a:extLst>
              <a:ext uri="{FF2B5EF4-FFF2-40B4-BE49-F238E27FC236}">
                <a16:creationId xmlns:a16="http://schemas.microsoft.com/office/drawing/2014/main" id="{43955DDA-E752-4DE0-A133-655466EF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418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像方焦平面</a:t>
            </a:r>
          </a:p>
        </p:txBody>
      </p:sp>
      <p:sp>
        <p:nvSpPr>
          <p:cNvPr id="600086" name="Text Box 22">
            <a:extLst>
              <a:ext uri="{FF2B5EF4-FFF2-40B4-BE49-F238E27FC236}">
                <a16:creationId xmlns:a16="http://schemas.microsoft.com/office/drawing/2014/main" id="{6B7B3834-276F-448F-B3E6-38F74335E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688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物方焦平面</a:t>
            </a:r>
          </a:p>
        </p:txBody>
      </p:sp>
      <p:sp>
        <p:nvSpPr>
          <p:cNvPr id="600087" name="Text Box 23">
            <a:extLst>
              <a:ext uri="{FF2B5EF4-FFF2-40B4-BE49-F238E27FC236}">
                <a16:creationId xmlns:a16="http://schemas.microsoft.com/office/drawing/2014/main" id="{28A5237A-9413-4ECD-B4EB-74458148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60351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负透镜作图法</a:t>
            </a:r>
          </a:p>
        </p:txBody>
      </p:sp>
      <p:sp>
        <p:nvSpPr>
          <p:cNvPr id="600088" name="Text Box 24">
            <a:extLst>
              <a:ext uri="{FF2B5EF4-FFF2-40B4-BE49-F238E27FC236}">
                <a16:creationId xmlns:a16="http://schemas.microsoft.com/office/drawing/2014/main" id="{4F800667-F78B-4DEF-AC91-100B4238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445126"/>
            <a:ext cx="498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平行于光轴的入射光线←→经过像方焦点的光线</a:t>
            </a:r>
          </a:p>
        </p:txBody>
      </p:sp>
      <p:sp>
        <p:nvSpPr>
          <p:cNvPr id="600089" name="Text Box 25">
            <a:extLst>
              <a:ext uri="{FF2B5EF4-FFF2-40B4-BE49-F238E27FC236}">
                <a16:creationId xmlns:a16="http://schemas.microsoft.com/office/drawing/2014/main" id="{580C1269-41DA-440D-BFF3-AAB71E16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237288"/>
            <a:ext cx="498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经过物方焦点的光线←→平行于光轴的像方光线</a:t>
            </a:r>
          </a:p>
        </p:txBody>
      </p:sp>
      <p:sp>
        <p:nvSpPr>
          <p:cNvPr id="600090" name="Text Box 26">
            <a:extLst>
              <a:ext uri="{FF2B5EF4-FFF2-40B4-BE49-F238E27FC236}">
                <a16:creationId xmlns:a16="http://schemas.microsoft.com/office/drawing/2014/main" id="{6B245D9C-3126-48C4-8ED6-63802872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870576"/>
            <a:ext cx="567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经过透镜光心的入射光线←→经过透镜光心的像方光线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46BE73EC-256F-41A5-8D0B-5FA78296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218-65E8-45B1-A1CC-DB2D2696F68C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02114" name="Line 2">
            <a:extLst>
              <a:ext uri="{FF2B5EF4-FFF2-40B4-BE49-F238E27FC236}">
                <a16:creationId xmlns:a16="http://schemas.microsoft.com/office/drawing/2014/main" id="{558E58E8-FD7E-4EAB-9B17-FE9F316BC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30200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5" name="Arc 3">
            <a:extLst>
              <a:ext uri="{FF2B5EF4-FFF2-40B4-BE49-F238E27FC236}">
                <a16:creationId xmlns:a16="http://schemas.microsoft.com/office/drawing/2014/main" id="{45F0EEBB-1077-4492-BA56-4C8E851934CA}"/>
              </a:ext>
            </a:extLst>
          </p:cNvPr>
          <p:cNvSpPr>
            <a:spLocks/>
          </p:cNvSpPr>
          <p:nvPr/>
        </p:nvSpPr>
        <p:spPr bwMode="auto">
          <a:xfrm>
            <a:off x="4953000" y="1465263"/>
            <a:ext cx="1066800" cy="3663950"/>
          </a:xfrm>
          <a:custGeom>
            <a:avLst/>
            <a:gdLst>
              <a:gd name="G0" fmla="+- 0 0 0"/>
              <a:gd name="G1" fmla="+- 14160 0 0"/>
              <a:gd name="G2" fmla="+- 21600 0 0"/>
              <a:gd name="T0" fmla="*/ 16312 w 21600"/>
              <a:gd name="T1" fmla="*/ 0 h 28439"/>
              <a:gd name="T2" fmla="*/ 16207 w 21600"/>
              <a:gd name="T3" fmla="*/ 28439 h 28439"/>
              <a:gd name="T4" fmla="*/ 0 w 21600"/>
              <a:gd name="T5" fmla="*/ 14160 h 28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439" fill="none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</a:path>
              <a:path w="21600" h="28439" stroke="0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  <a:lnTo>
                  <a:pt x="0" y="1416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6" name="Arc 4">
            <a:extLst>
              <a:ext uri="{FF2B5EF4-FFF2-40B4-BE49-F238E27FC236}">
                <a16:creationId xmlns:a16="http://schemas.microsoft.com/office/drawing/2014/main" id="{AAD63A00-97C2-486F-846E-7E3EC27D9FF9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1466851"/>
            <a:ext cx="1905000" cy="3686175"/>
          </a:xfrm>
          <a:custGeom>
            <a:avLst/>
            <a:gdLst>
              <a:gd name="G0" fmla="+- 0 0 0"/>
              <a:gd name="G1" fmla="+- 14338 0 0"/>
              <a:gd name="G2" fmla="+- 21600 0 0"/>
              <a:gd name="T0" fmla="*/ 16155 w 21600"/>
              <a:gd name="T1" fmla="*/ 0 h 28632"/>
              <a:gd name="T2" fmla="*/ 16194 w 21600"/>
              <a:gd name="T3" fmla="*/ 28632 h 28632"/>
              <a:gd name="T4" fmla="*/ 0 w 21600"/>
              <a:gd name="T5" fmla="*/ 14338 h 28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32" fill="none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</a:path>
              <a:path w="21600" h="28632" stroke="0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  <a:lnTo>
                  <a:pt x="0" y="1433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7" name="Line 5">
            <a:extLst>
              <a:ext uri="{FF2B5EF4-FFF2-40B4-BE49-F238E27FC236}">
                <a16:creationId xmlns:a16="http://schemas.microsoft.com/office/drawing/2014/main" id="{2466F624-0D47-4E3A-9EAC-EFAA93443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05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8" name="Line 6">
            <a:extLst>
              <a:ext uri="{FF2B5EF4-FFF2-40B4-BE49-F238E27FC236}">
                <a16:creationId xmlns:a16="http://schemas.microsoft.com/office/drawing/2014/main" id="{602C8C19-82B4-4768-B4E1-39B249CF7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9" name="Line 7">
            <a:extLst>
              <a:ext uri="{FF2B5EF4-FFF2-40B4-BE49-F238E27FC236}">
                <a16:creationId xmlns:a16="http://schemas.microsoft.com/office/drawing/2014/main" id="{00110BDC-2CB0-48A8-ABF1-39CA8ED1E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20" name="Line 8">
            <a:extLst>
              <a:ext uri="{FF2B5EF4-FFF2-40B4-BE49-F238E27FC236}">
                <a16:creationId xmlns:a16="http://schemas.microsoft.com/office/drawing/2014/main" id="{A6568A66-C9DD-49CF-8483-995DF6608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5240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02121" name="Object 9">
            <a:extLst>
              <a:ext uri="{FF2B5EF4-FFF2-40B4-BE49-F238E27FC236}">
                <a16:creationId xmlns:a16="http://schemas.microsoft.com/office/drawing/2014/main" id="{693F4E31-C64B-4A3C-AF05-B5E407B4F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276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602121" name="Object 9">
                        <a:extLst>
                          <a:ext uri="{FF2B5EF4-FFF2-40B4-BE49-F238E27FC236}">
                            <a16:creationId xmlns:a16="http://schemas.microsoft.com/office/drawing/2014/main" id="{693F4E31-C64B-4A3C-AF05-B5E407B4F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276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2" name="Object 10">
            <a:extLst>
              <a:ext uri="{FF2B5EF4-FFF2-40B4-BE49-F238E27FC236}">
                <a16:creationId xmlns:a16="http://schemas.microsoft.com/office/drawing/2014/main" id="{C0F7CC35-A2E6-4268-A2DA-93D03CBA1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3276600"/>
          <a:ext cx="615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64880" progId="Equation.3">
                  <p:embed/>
                </p:oleObj>
              </mc:Choice>
              <mc:Fallback>
                <p:oleObj name="Equation" r:id="rId5" imgW="190440" imgH="164880" progId="Equation.3">
                  <p:embed/>
                  <p:pic>
                    <p:nvPicPr>
                      <p:cNvPr id="602122" name="Object 10">
                        <a:extLst>
                          <a:ext uri="{FF2B5EF4-FFF2-40B4-BE49-F238E27FC236}">
                            <a16:creationId xmlns:a16="http://schemas.microsoft.com/office/drawing/2014/main" id="{C0F7CC35-A2E6-4268-A2DA-93D03CBA1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276600"/>
                        <a:ext cx="615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23" name="Text Box 11">
            <a:extLst>
              <a:ext uri="{FF2B5EF4-FFF2-40B4-BE49-F238E27FC236}">
                <a16:creationId xmlns:a16="http://schemas.microsoft.com/office/drawing/2014/main" id="{2B42B1D4-A483-4BA4-9A35-58E44906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像方焦点</a:t>
            </a:r>
          </a:p>
        </p:txBody>
      </p:sp>
      <p:sp>
        <p:nvSpPr>
          <p:cNvPr id="602124" name="Text Box 12">
            <a:extLst>
              <a:ext uri="{FF2B5EF4-FFF2-40B4-BE49-F238E27FC236}">
                <a16:creationId xmlns:a16="http://schemas.microsoft.com/office/drawing/2014/main" id="{76C33325-DF5C-4E3C-857A-2C99364E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352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物方焦点</a:t>
            </a:r>
          </a:p>
        </p:txBody>
      </p:sp>
      <p:sp>
        <p:nvSpPr>
          <p:cNvPr id="602125" name="Text Box 13">
            <a:extLst>
              <a:ext uri="{FF2B5EF4-FFF2-40B4-BE49-F238E27FC236}">
                <a16:creationId xmlns:a16="http://schemas.microsoft.com/office/drawing/2014/main" id="{D415ADF8-C2FE-496B-8624-1862E34D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3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像方焦平面</a:t>
            </a:r>
          </a:p>
        </p:txBody>
      </p:sp>
      <p:sp>
        <p:nvSpPr>
          <p:cNvPr id="602126" name="Text Box 14">
            <a:extLst>
              <a:ext uri="{FF2B5EF4-FFF2-40B4-BE49-F238E27FC236}">
                <a16:creationId xmlns:a16="http://schemas.microsoft.com/office/drawing/2014/main" id="{0E4036BF-548E-4DBF-8E1D-7D73DC710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81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物方焦平面</a:t>
            </a:r>
          </a:p>
        </p:txBody>
      </p:sp>
      <p:sp>
        <p:nvSpPr>
          <p:cNvPr id="602127" name="Line 15">
            <a:extLst>
              <a:ext uri="{FF2B5EF4-FFF2-40B4-BE49-F238E27FC236}">
                <a16:creationId xmlns:a16="http://schemas.microsoft.com/office/drawing/2014/main" id="{4D81C349-B311-400A-8D6F-5B5993FF4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2286000" cy="9906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28" name="Line 16">
            <a:extLst>
              <a:ext uri="{FF2B5EF4-FFF2-40B4-BE49-F238E27FC236}">
                <a16:creationId xmlns:a16="http://schemas.microsoft.com/office/drawing/2014/main" id="{AD55EA9B-AE4E-4ABD-A59B-7B6C698FB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3048000" cy="12954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29" name="Line 17">
            <a:extLst>
              <a:ext uri="{FF2B5EF4-FFF2-40B4-BE49-F238E27FC236}">
                <a16:creationId xmlns:a16="http://schemas.microsoft.com/office/drawing/2014/main" id="{9A113449-8E39-4146-8BBB-E1A6FB4823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1814" y="2349500"/>
            <a:ext cx="2947987" cy="39370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30" name="Line 18">
            <a:extLst>
              <a:ext uri="{FF2B5EF4-FFF2-40B4-BE49-F238E27FC236}">
                <a16:creationId xmlns:a16="http://schemas.microsoft.com/office/drawing/2014/main" id="{367D3418-86EC-4C73-BF97-445E085233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1676400"/>
            <a:ext cx="7620000" cy="31242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31" name="Line 19">
            <a:extLst>
              <a:ext uri="{FF2B5EF4-FFF2-40B4-BE49-F238E27FC236}">
                <a16:creationId xmlns:a16="http://schemas.microsoft.com/office/drawing/2014/main" id="{1448DE37-A314-4C9C-BD28-E2F3B55C7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1"/>
            <a:ext cx="3892550" cy="614363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96C05B-9179-4CF7-BDFA-0699D2F1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25" y="0"/>
            <a:ext cx="9566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4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03C5E089-D8A9-4F08-96A7-EF1F4B60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5394-FB11-4729-8A2D-DBA6F42E670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04162" name="Line 2">
            <a:extLst>
              <a:ext uri="{FF2B5EF4-FFF2-40B4-BE49-F238E27FC236}">
                <a16:creationId xmlns:a16="http://schemas.microsoft.com/office/drawing/2014/main" id="{47EF9679-7CA6-4A59-B459-EB3C58A07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30200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63" name="Arc 3">
            <a:extLst>
              <a:ext uri="{FF2B5EF4-FFF2-40B4-BE49-F238E27FC236}">
                <a16:creationId xmlns:a16="http://schemas.microsoft.com/office/drawing/2014/main" id="{A0D9B71A-368D-4F7C-987E-3B95A9BC38BF}"/>
              </a:ext>
            </a:extLst>
          </p:cNvPr>
          <p:cNvSpPr>
            <a:spLocks/>
          </p:cNvSpPr>
          <p:nvPr/>
        </p:nvSpPr>
        <p:spPr bwMode="auto">
          <a:xfrm>
            <a:off x="4953000" y="1465263"/>
            <a:ext cx="1066800" cy="3663950"/>
          </a:xfrm>
          <a:custGeom>
            <a:avLst/>
            <a:gdLst>
              <a:gd name="G0" fmla="+- 0 0 0"/>
              <a:gd name="G1" fmla="+- 14160 0 0"/>
              <a:gd name="G2" fmla="+- 21600 0 0"/>
              <a:gd name="T0" fmla="*/ 16312 w 21600"/>
              <a:gd name="T1" fmla="*/ 0 h 28439"/>
              <a:gd name="T2" fmla="*/ 16207 w 21600"/>
              <a:gd name="T3" fmla="*/ 28439 h 28439"/>
              <a:gd name="T4" fmla="*/ 0 w 21600"/>
              <a:gd name="T5" fmla="*/ 14160 h 28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439" fill="none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</a:path>
              <a:path w="21600" h="28439" stroke="0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  <a:lnTo>
                  <a:pt x="0" y="1416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4" name="Arc 4">
            <a:extLst>
              <a:ext uri="{FF2B5EF4-FFF2-40B4-BE49-F238E27FC236}">
                <a16:creationId xmlns:a16="http://schemas.microsoft.com/office/drawing/2014/main" id="{55422D65-7305-4F89-B87C-AB7EB71D9AFC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1466851"/>
            <a:ext cx="1905000" cy="3686175"/>
          </a:xfrm>
          <a:custGeom>
            <a:avLst/>
            <a:gdLst>
              <a:gd name="G0" fmla="+- 0 0 0"/>
              <a:gd name="G1" fmla="+- 14338 0 0"/>
              <a:gd name="G2" fmla="+- 21600 0 0"/>
              <a:gd name="T0" fmla="*/ 16155 w 21600"/>
              <a:gd name="T1" fmla="*/ 0 h 28632"/>
              <a:gd name="T2" fmla="*/ 16194 w 21600"/>
              <a:gd name="T3" fmla="*/ 28632 h 28632"/>
              <a:gd name="T4" fmla="*/ 0 w 21600"/>
              <a:gd name="T5" fmla="*/ 14338 h 28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32" fill="none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</a:path>
              <a:path w="21600" h="28632" stroke="0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  <a:lnTo>
                  <a:pt x="0" y="1433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5" name="Line 5">
            <a:extLst>
              <a:ext uri="{FF2B5EF4-FFF2-40B4-BE49-F238E27FC236}">
                <a16:creationId xmlns:a16="http://schemas.microsoft.com/office/drawing/2014/main" id="{FA4902C8-6600-41DB-92D1-49827BF1F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05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66" name="Line 6">
            <a:extLst>
              <a:ext uri="{FF2B5EF4-FFF2-40B4-BE49-F238E27FC236}">
                <a16:creationId xmlns:a16="http://schemas.microsoft.com/office/drawing/2014/main" id="{622586F0-2016-477A-B17F-C7A37118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67" name="Line 7">
            <a:extLst>
              <a:ext uri="{FF2B5EF4-FFF2-40B4-BE49-F238E27FC236}">
                <a16:creationId xmlns:a16="http://schemas.microsoft.com/office/drawing/2014/main" id="{B0701FDD-D774-426A-A55C-720533B57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68" name="Line 8">
            <a:extLst>
              <a:ext uri="{FF2B5EF4-FFF2-40B4-BE49-F238E27FC236}">
                <a16:creationId xmlns:a16="http://schemas.microsoft.com/office/drawing/2014/main" id="{DFA30702-5252-4C6E-BF49-6E43E85AF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5240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04169" name="Object 9">
            <a:extLst>
              <a:ext uri="{FF2B5EF4-FFF2-40B4-BE49-F238E27FC236}">
                <a16:creationId xmlns:a16="http://schemas.microsoft.com/office/drawing/2014/main" id="{D8E0A0FE-581A-4661-A176-EA76BF694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276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604169" name="Object 9">
                        <a:extLst>
                          <a:ext uri="{FF2B5EF4-FFF2-40B4-BE49-F238E27FC236}">
                            <a16:creationId xmlns:a16="http://schemas.microsoft.com/office/drawing/2014/main" id="{D8E0A0FE-581A-4661-A176-EA76BF69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276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70" name="Object 10">
            <a:extLst>
              <a:ext uri="{FF2B5EF4-FFF2-40B4-BE49-F238E27FC236}">
                <a16:creationId xmlns:a16="http://schemas.microsoft.com/office/drawing/2014/main" id="{4F53E877-2E44-42CD-A42D-B511783A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3276600"/>
          <a:ext cx="615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64880" progId="Equation.3">
                  <p:embed/>
                </p:oleObj>
              </mc:Choice>
              <mc:Fallback>
                <p:oleObj name="Equation" r:id="rId5" imgW="190440" imgH="164880" progId="Equation.3">
                  <p:embed/>
                  <p:pic>
                    <p:nvPicPr>
                      <p:cNvPr id="604170" name="Object 10">
                        <a:extLst>
                          <a:ext uri="{FF2B5EF4-FFF2-40B4-BE49-F238E27FC236}">
                            <a16:creationId xmlns:a16="http://schemas.microsoft.com/office/drawing/2014/main" id="{4F53E877-2E44-42CD-A42D-B511783A5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276600"/>
                        <a:ext cx="615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1" name="Text Box 11">
            <a:extLst>
              <a:ext uri="{FF2B5EF4-FFF2-40B4-BE49-F238E27FC236}">
                <a16:creationId xmlns:a16="http://schemas.microsoft.com/office/drawing/2014/main" id="{E349473A-924F-4063-85E8-33FEEBFB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像方焦点</a:t>
            </a:r>
          </a:p>
        </p:txBody>
      </p:sp>
      <p:sp>
        <p:nvSpPr>
          <p:cNvPr id="604172" name="Text Box 12">
            <a:extLst>
              <a:ext uri="{FF2B5EF4-FFF2-40B4-BE49-F238E27FC236}">
                <a16:creationId xmlns:a16="http://schemas.microsoft.com/office/drawing/2014/main" id="{A9047A2E-2A7D-44D1-8536-E98D1449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29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物方焦点</a:t>
            </a:r>
          </a:p>
        </p:txBody>
      </p:sp>
      <p:sp>
        <p:nvSpPr>
          <p:cNvPr id="604173" name="Text Box 13">
            <a:extLst>
              <a:ext uri="{FF2B5EF4-FFF2-40B4-BE49-F238E27FC236}">
                <a16:creationId xmlns:a16="http://schemas.microsoft.com/office/drawing/2014/main" id="{78646140-22A4-469F-A0FF-1C3AE0D6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3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像方焦平面</a:t>
            </a:r>
          </a:p>
        </p:txBody>
      </p:sp>
      <p:sp>
        <p:nvSpPr>
          <p:cNvPr id="604174" name="Text Box 14">
            <a:extLst>
              <a:ext uri="{FF2B5EF4-FFF2-40B4-BE49-F238E27FC236}">
                <a16:creationId xmlns:a16="http://schemas.microsoft.com/office/drawing/2014/main" id="{BDCB62A1-958C-425C-91A2-818731A8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81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物方焦平面</a:t>
            </a:r>
          </a:p>
        </p:txBody>
      </p:sp>
      <p:sp>
        <p:nvSpPr>
          <p:cNvPr id="604175" name="Line 15">
            <a:extLst>
              <a:ext uri="{FF2B5EF4-FFF2-40B4-BE49-F238E27FC236}">
                <a16:creationId xmlns:a16="http://schemas.microsoft.com/office/drawing/2014/main" id="{FE97E7A6-14E9-45AE-B399-89CC0E94F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3048000" cy="12954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76" name="Line 16">
            <a:extLst>
              <a:ext uri="{FF2B5EF4-FFF2-40B4-BE49-F238E27FC236}">
                <a16:creationId xmlns:a16="http://schemas.microsoft.com/office/drawing/2014/main" id="{6FF20F77-44F7-46B4-8B24-5E4C3240FC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2286000"/>
            <a:ext cx="2895600" cy="45720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77" name="Line 17">
            <a:extLst>
              <a:ext uri="{FF2B5EF4-FFF2-40B4-BE49-F238E27FC236}">
                <a16:creationId xmlns:a16="http://schemas.microsoft.com/office/drawing/2014/main" id="{40414772-FB34-4742-BC5D-F59C745F6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3810000" cy="6096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78" name="Line 18">
            <a:extLst>
              <a:ext uri="{FF2B5EF4-FFF2-40B4-BE49-F238E27FC236}">
                <a16:creationId xmlns:a16="http://schemas.microsoft.com/office/drawing/2014/main" id="{3ADD38F3-490E-4048-A433-B5AB42535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00200"/>
            <a:ext cx="4572000" cy="19812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79" name="Line 19">
            <a:extLst>
              <a:ext uri="{FF2B5EF4-FFF2-40B4-BE49-F238E27FC236}">
                <a16:creationId xmlns:a16="http://schemas.microsoft.com/office/drawing/2014/main" id="{3980B807-7B64-456D-BF9A-63E5FF881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438400"/>
            <a:ext cx="26670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180" name="Line 20">
            <a:extLst>
              <a:ext uri="{FF2B5EF4-FFF2-40B4-BE49-F238E27FC236}">
                <a16:creationId xmlns:a16="http://schemas.microsoft.com/office/drawing/2014/main" id="{134824D8-DD73-4175-9B33-8BD09DA02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438400"/>
            <a:ext cx="3048000" cy="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9555FF79-9B7E-4592-B238-C24F71B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1C5A-C188-4D32-99EE-8D36A9DA5F5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06210" name="Line 2">
            <a:extLst>
              <a:ext uri="{FF2B5EF4-FFF2-40B4-BE49-F238E27FC236}">
                <a16:creationId xmlns:a16="http://schemas.microsoft.com/office/drawing/2014/main" id="{36E497E1-9599-46B1-BD6E-EDFDBD606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30200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11" name="Arc 3">
            <a:extLst>
              <a:ext uri="{FF2B5EF4-FFF2-40B4-BE49-F238E27FC236}">
                <a16:creationId xmlns:a16="http://schemas.microsoft.com/office/drawing/2014/main" id="{63AEBF75-BB97-4608-8A87-4D83555095CC}"/>
              </a:ext>
            </a:extLst>
          </p:cNvPr>
          <p:cNvSpPr>
            <a:spLocks/>
          </p:cNvSpPr>
          <p:nvPr/>
        </p:nvSpPr>
        <p:spPr bwMode="auto">
          <a:xfrm>
            <a:off x="4953000" y="1465263"/>
            <a:ext cx="1066800" cy="3663950"/>
          </a:xfrm>
          <a:custGeom>
            <a:avLst/>
            <a:gdLst>
              <a:gd name="G0" fmla="+- 0 0 0"/>
              <a:gd name="G1" fmla="+- 14160 0 0"/>
              <a:gd name="G2" fmla="+- 21600 0 0"/>
              <a:gd name="T0" fmla="*/ 16312 w 21600"/>
              <a:gd name="T1" fmla="*/ 0 h 28439"/>
              <a:gd name="T2" fmla="*/ 16207 w 21600"/>
              <a:gd name="T3" fmla="*/ 28439 h 28439"/>
              <a:gd name="T4" fmla="*/ 0 w 21600"/>
              <a:gd name="T5" fmla="*/ 14160 h 28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439" fill="none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</a:path>
              <a:path w="21600" h="28439" stroke="0" extrusionOk="0">
                <a:moveTo>
                  <a:pt x="16311" y="0"/>
                </a:moveTo>
                <a:cubicBezTo>
                  <a:pt x="19722" y="3929"/>
                  <a:pt x="21600" y="8957"/>
                  <a:pt x="21600" y="14160"/>
                </a:cubicBezTo>
                <a:cubicBezTo>
                  <a:pt x="21600" y="19417"/>
                  <a:pt x="19682" y="24494"/>
                  <a:pt x="16207" y="28439"/>
                </a:cubicBezTo>
                <a:lnTo>
                  <a:pt x="0" y="1416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2" name="Arc 4">
            <a:extLst>
              <a:ext uri="{FF2B5EF4-FFF2-40B4-BE49-F238E27FC236}">
                <a16:creationId xmlns:a16="http://schemas.microsoft.com/office/drawing/2014/main" id="{E97FCDB3-AE7F-4590-992D-810D80309F07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1466851"/>
            <a:ext cx="1905000" cy="3686175"/>
          </a:xfrm>
          <a:custGeom>
            <a:avLst/>
            <a:gdLst>
              <a:gd name="G0" fmla="+- 0 0 0"/>
              <a:gd name="G1" fmla="+- 14338 0 0"/>
              <a:gd name="G2" fmla="+- 21600 0 0"/>
              <a:gd name="T0" fmla="*/ 16155 w 21600"/>
              <a:gd name="T1" fmla="*/ 0 h 28632"/>
              <a:gd name="T2" fmla="*/ 16194 w 21600"/>
              <a:gd name="T3" fmla="*/ 28632 h 28632"/>
              <a:gd name="T4" fmla="*/ 0 w 21600"/>
              <a:gd name="T5" fmla="*/ 14338 h 28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32" fill="none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</a:path>
              <a:path w="21600" h="28632" stroke="0" extrusionOk="0">
                <a:moveTo>
                  <a:pt x="16154" y="0"/>
                </a:moveTo>
                <a:cubicBezTo>
                  <a:pt x="19662" y="3952"/>
                  <a:pt x="21600" y="9053"/>
                  <a:pt x="21600" y="14338"/>
                </a:cubicBezTo>
                <a:cubicBezTo>
                  <a:pt x="21600" y="19602"/>
                  <a:pt x="19677" y="24685"/>
                  <a:pt x="16193" y="28631"/>
                </a:cubicBezTo>
                <a:lnTo>
                  <a:pt x="0" y="14338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3" name="Line 5">
            <a:extLst>
              <a:ext uri="{FF2B5EF4-FFF2-40B4-BE49-F238E27FC236}">
                <a16:creationId xmlns:a16="http://schemas.microsoft.com/office/drawing/2014/main" id="{2D2BD757-186E-492D-9AB1-AE8AA711E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054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14" name="Line 6">
            <a:extLst>
              <a:ext uri="{FF2B5EF4-FFF2-40B4-BE49-F238E27FC236}">
                <a16:creationId xmlns:a16="http://schemas.microsoft.com/office/drawing/2014/main" id="{17946CAD-7510-4DC0-A041-62178EEE0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15" name="Line 7">
            <a:extLst>
              <a:ext uri="{FF2B5EF4-FFF2-40B4-BE49-F238E27FC236}">
                <a16:creationId xmlns:a16="http://schemas.microsoft.com/office/drawing/2014/main" id="{EBB01407-6828-4481-82A0-8987B5574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371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16" name="Line 8">
            <a:extLst>
              <a:ext uri="{FF2B5EF4-FFF2-40B4-BE49-F238E27FC236}">
                <a16:creationId xmlns:a16="http://schemas.microsoft.com/office/drawing/2014/main" id="{92FAC7D6-A778-4398-83C7-9BF38DA07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5240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06217" name="Object 9">
            <a:extLst>
              <a:ext uri="{FF2B5EF4-FFF2-40B4-BE49-F238E27FC236}">
                <a16:creationId xmlns:a16="http://schemas.microsoft.com/office/drawing/2014/main" id="{2A343689-CCB1-4BF0-8F6A-7C3E61B65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852738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606217" name="Object 9">
                        <a:extLst>
                          <a:ext uri="{FF2B5EF4-FFF2-40B4-BE49-F238E27FC236}">
                            <a16:creationId xmlns:a16="http://schemas.microsoft.com/office/drawing/2014/main" id="{2A343689-CCB1-4BF0-8F6A-7C3E61B65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852738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18" name="Object 10">
            <a:extLst>
              <a:ext uri="{FF2B5EF4-FFF2-40B4-BE49-F238E27FC236}">
                <a16:creationId xmlns:a16="http://schemas.microsoft.com/office/drawing/2014/main" id="{2A992AC3-F35B-45D6-AEEF-7B8887BE2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3276600"/>
          <a:ext cx="615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64880" progId="Equation.3">
                  <p:embed/>
                </p:oleObj>
              </mc:Choice>
              <mc:Fallback>
                <p:oleObj name="Equation" r:id="rId5" imgW="190440" imgH="164880" progId="Equation.3">
                  <p:embed/>
                  <p:pic>
                    <p:nvPicPr>
                      <p:cNvPr id="606218" name="Object 10">
                        <a:extLst>
                          <a:ext uri="{FF2B5EF4-FFF2-40B4-BE49-F238E27FC236}">
                            <a16:creationId xmlns:a16="http://schemas.microsoft.com/office/drawing/2014/main" id="{2A992AC3-F35B-45D6-AEEF-7B8887BE2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276600"/>
                        <a:ext cx="615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19" name="Text Box 11">
            <a:extLst>
              <a:ext uri="{FF2B5EF4-FFF2-40B4-BE49-F238E27FC236}">
                <a16:creationId xmlns:a16="http://schemas.microsoft.com/office/drawing/2014/main" id="{4CE8186B-1BFD-4BB3-9B36-5938F61E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像方焦点</a:t>
            </a:r>
          </a:p>
        </p:txBody>
      </p:sp>
      <p:sp>
        <p:nvSpPr>
          <p:cNvPr id="606220" name="Text Box 12">
            <a:extLst>
              <a:ext uri="{FF2B5EF4-FFF2-40B4-BE49-F238E27FC236}">
                <a16:creationId xmlns:a16="http://schemas.microsoft.com/office/drawing/2014/main" id="{8B3DE4A9-2ED0-47D9-859D-A6DA29E77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8527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物方焦点</a:t>
            </a:r>
          </a:p>
        </p:txBody>
      </p:sp>
      <p:sp>
        <p:nvSpPr>
          <p:cNvPr id="606221" name="Text Box 13">
            <a:extLst>
              <a:ext uri="{FF2B5EF4-FFF2-40B4-BE49-F238E27FC236}">
                <a16:creationId xmlns:a16="http://schemas.microsoft.com/office/drawing/2014/main" id="{D0655978-2AB0-400B-982C-5732108D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3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像方焦平面</a:t>
            </a:r>
          </a:p>
        </p:txBody>
      </p:sp>
      <p:sp>
        <p:nvSpPr>
          <p:cNvPr id="606222" name="Text Box 14">
            <a:extLst>
              <a:ext uri="{FF2B5EF4-FFF2-40B4-BE49-F238E27FC236}">
                <a16:creationId xmlns:a16="http://schemas.microsoft.com/office/drawing/2014/main" id="{9C69D759-68EF-4812-87E3-1CFAA5CF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81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物方焦平面</a:t>
            </a:r>
          </a:p>
        </p:txBody>
      </p:sp>
      <p:sp>
        <p:nvSpPr>
          <p:cNvPr id="606223" name="Line 15">
            <a:extLst>
              <a:ext uri="{FF2B5EF4-FFF2-40B4-BE49-F238E27FC236}">
                <a16:creationId xmlns:a16="http://schemas.microsoft.com/office/drawing/2014/main" id="{7C9CD47E-5103-4391-AC1F-84BFE3E31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2133600" cy="91440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24" name="Line 16">
            <a:extLst>
              <a:ext uri="{FF2B5EF4-FFF2-40B4-BE49-F238E27FC236}">
                <a16:creationId xmlns:a16="http://schemas.microsoft.com/office/drawing/2014/main" id="{E640FD01-BB63-4F39-B2C8-0F88085631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2667000"/>
            <a:ext cx="5715000" cy="9906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25" name="Line 17">
            <a:extLst>
              <a:ext uri="{FF2B5EF4-FFF2-40B4-BE49-F238E27FC236}">
                <a16:creationId xmlns:a16="http://schemas.microsoft.com/office/drawing/2014/main" id="{10F782FB-5A98-4A87-82D8-C8DCA3637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3810000" cy="6096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26" name="Line 18">
            <a:extLst>
              <a:ext uri="{FF2B5EF4-FFF2-40B4-BE49-F238E27FC236}">
                <a16:creationId xmlns:a16="http://schemas.microsoft.com/office/drawing/2014/main" id="{760D0400-D555-4A53-9CAF-1D96CFB6E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3048000" cy="1295400"/>
          </a:xfrm>
          <a:prstGeom prst="line">
            <a:avLst/>
          </a:prstGeom>
          <a:noFill/>
          <a:ln w="5715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6227" name="Line 19">
            <a:extLst>
              <a:ext uri="{FF2B5EF4-FFF2-40B4-BE49-F238E27FC236}">
                <a16:creationId xmlns:a16="http://schemas.microsoft.com/office/drawing/2014/main" id="{619B9D34-E8CA-489F-8B4F-2656A09EDC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2133600"/>
            <a:ext cx="3429000" cy="60960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F60B31-25FE-4074-943D-A6483B6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AB0D-14A7-4AB6-A4ED-91B3F152782D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109CB9A0-B2DF-4900-9127-8A1C42E03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>
                <a:solidFill>
                  <a:schemeClr val="tx1"/>
                </a:solidFill>
              </a:rPr>
              <a:t>透镜组的成像作图法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8251D599-9973-4637-99B9-254CB085C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由多个透镜或反射镜组成的光具组，可以采用逐次成像法处理成像问题。</a:t>
            </a:r>
          </a:p>
          <a:p>
            <a:r>
              <a:rPr lang="zh-CN" altLang="en-US"/>
              <a:t>可以用直观的作图法</a:t>
            </a:r>
          </a:p>
          <a:p>
            <a:r>
              <a:rPr lang="zh-CN" altLang="en-US"/>
              <a:t>当然也可以反复应用成像公式计算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5">
            <a:extLst>
              <a:ext uri="{FF2B5EF4-FFF2-40B4-BE49-F238E27FC236}">
                <a16:creationId xmlns:a16="http://schemas.microsoft.com/office/drawing/2014/main" id="{F0A56125-EF34-46FB-9F64-023690E1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23BF-C301-4B6E-83D3-3128939D70C2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632834" name="Oval 2">
            <a:extLst>
              <a:ext uri="{FF2B5EF4-FFF2-40B4-BE49-F238E27FC236}">
                <a16:creationId xmlns:a16="http://schemas.microsoft.com/office/drawing/2014/main" id="{DDAC9D3A-6191-4B89-960E-94F10FCA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6" y="2878813"/>
            <a:ext cx="428625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35" name="Line 3">
            <a:extLst>
              <a:ext uri="{FF2B5EF4-FFF2-40B4-BE49-F238E27FC236}">
                <a16:creationId xmlns:a16="http://schemas.microsoft.com/office/drawing/2014/main" id="{51A7C108-DE9E-470A-A381-632B4D8E7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636838"/>
            <a:ext cx="33845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36" name="Line 4">
            <a:extLst>
              <a:ext uri="{FF2B5EF4-FFF2-40B4-BE49-F238E27FC236}">
                <a16:creationId xmlns:a16="http://schemas.microsoft.com/office/drawing/2014/main" id="{8BCC2BD5-B34D-4E14-91B1-42FC188D4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3" y="2852738"/>
            <a:ext cx="33845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37" name="Oval 5">
            <a:extLst>
              <a:ext uri="{FF2B5EF4-FFF2-40B4-BE49-F238E27FC236}">
                <a16:creationId xmlns:a16="http://schemas.microsoft.com/office/drawing/2014/main" id="{B1A3DA13-B314-4E2A-B041-F0EFBD1A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5328325"/>
            <a:ext cx="217488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38" name="Oval 6">
            <a:extLst>
              <a:ext uri="{FF2B5EF4-FFF2-40B4-BE49-F238E27FC236}">
                <a16:creationId xmlns:a16="http://schemas.microsoft.com/office/drawing/2014/main" id="{A2B81EAF-9BF7-4FB4-94BA-00910B8B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1" y="5328326"/>
            <a:ext cx="428625" cy="519351"/>
          </a:xfrm>
          <a:prstGeom prst="ellipse">
            <a:avLst/>
          </a:prstGeom>
          <a:pattFill prst="ltDnDiag">
            <a:fgClr>
              <a:srgbClr val="FF0000"/>
            </a:fgClr>
            <a:bgClr>
              <a:srgbClr val="FFFFFF"/>
            </a:bgClr>
          </a:pattFill>
          <a:ln w="952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39" name="Oval 7">
            <a:extLst>
              <a:ext uri="{FF2B5EF4-FFF2-40B4-BE49-F238E27FC236}">
                <a16:creationId xmlns:a16="http://schemas.microsoft.com/office/drawing/2014/main" id="{280C96C6-4627-4FF1-A71F-ABA475F7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2880400"/>
            <a:ext cx="217488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40" name="Oval 8">
            <a:extLst>
              <a:ext uri="{FF2B5EF4-FFF2-40B4-BE49-F238E27FC236}">
                <a16:creationId xmlns:a16="http://schemas.microsoft.com/office/drawing/2014/main" id="{1A7E72D7-1EEF-4FAE-A1DF-D2E2F17D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881989"/>
            <a:ext cx="285750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41" name="Oval 9">
            <a:extLst>
              <a:ext uri="{FF2B5EF4-FFF2-40B4-BE49-F238E27FC236}">
                <a16:creationId xmlns:a16="http://schemas.microsoft.com/office/drawing/2014/main" id="{8E39A470-29FA-4334-8F1B-6A0D1E07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2881988"/>
            <a:ext cx="259766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42" name="Rectangle 10">
            <a:extLst>
              <a:ext uri="{FF2B5EF4-FFF2-40B4-BE49-F238E27FC236}">
                <a16:creationId xmlns:a16="http://schemas.microsoft.com/office/drawing/2014/main" id="{00E6B37E-E14E-49D1-9A48-75CE10312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光具组的逐次成像</a:t>
            </a:r>
          </a:p>
        </p:txBody>
      </p:sp>
      <p:sp>
        <p:nvSpPr>
          <p:cNvPr id="632843" name="Rectangle 11">
            <a:extLst>
              <a:ext uri="{FF2B5EF4-FFF2-40B4-BE49-F238E27FC236}">
                <a16:creationId xmlns:a16="http://schemas.microsoft.com/office/drawing/2014/main" id="{F56BB472-50AE-4B50-8275-AFEF34C53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4314"/>
            <a:ext cx="8229600" cy="649287"/>
          </a:xfrm>
        </p:spPr>
        <p:txBody>
          <a:bodyPr/>
          <a:lstStyle/>
          <a:p>
            <a:r>
              <a:rPr lang="zh-CN" altLang="en-US"/>
              <a:t>光线经第</a:t>
            </a:r>
            <a:r>
              <a:rPr lang="en-US" altLang="zh-CN"/>
              <a:t>1</a:t>
            </a:r>
            <a:r>
              <a:rPr lang="zh-CN" altLang="en-US"/>
              <a:t>镜所成的像，作为第</a:t>
            </a:r>
            <a:r>
              <a:rPr lang="en-US" altLang="zh-CN"/>
              <a:t>2</a:t>
            </a:r>
            <a:r>
              <a:rPr lang="zh-CN" altLang="en-US"/>
              <a:t>镜的物</a:t>
            </a:r>
          </a:p>
        </p:txBody>
      </p:sp>
      <p:sp>
        <p:nvSpPr>
          <p:cNvPr id="632844" name="Line 12">
            <a:extLst>
              <a:ext uri="{FF2B5EF4-FFF2-40B4-BE49-F238E27FC236}">
                <a16:creationId xmlns:a16="http://schemas.microsoft.com/office/drawing/2014/main" id="{DC35D02A-9ED3-44F9-A6A6-88260DF76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314166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45" name="Oval 13">
            <a:extLst>
              <a:ext uri="{FF2B5EF4-FFF2-40B4-BE49-F238E27FC236}">
                <a16:creationId xmlns:a16="http://schemas.microsoft.com/office/drawing/2014/main" id="{7AC5567D-8820-4106-80E2-E406A4C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880401"/>
            <a:ext cx="139700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46" name="Line 14">
            <a:extLst>
              <a:ext uri="{FF2B5EF4-FFF2-40B4-BE49-F238E27FC236}">
                <a16:creationId xmlns:a16="http://schemas.microsoft.com/office/drawing/2014/main" id="{5428F1BF-1FC8-44E9-BBC9-AF7B764A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286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47" name="Line 15">
            <a:extLst>
              <a:ext uri="{FF2B5EF4-FFF2-40B4-BE49-F238E27FC236}">
                <a16:creationId xmlns:a16="http://schemas.microsoft.com/office/drawing/2014/main" id="{236F4468-763E-437E-BE82-1EC58F924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32861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48" name="Line 16">
            <a:extLst>
              <a:ext uri="{FF2B5EF4-FFF2-40B4-BE49-F238E27FC236}">
                <a16:creationId xmlns:a16="http://schemas.microsoft.com/office/drawing/2014/main" id="{13CEAB25-1CC7-4DE0-9016-E8AD3FE4A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3284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49" name="Line 17">
            <a:extLst>
              <a:ext uri="{FF2B5EF4-FFF2-40B4-BE49-F238E27FC236}">
                <a16:creationId xmlns:a16="http://schemas.microsoft.com/office/drawing/2014/main" id="{E9345480-0815-427E-8846-E80315BD6E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38608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50" name="Line 18">
            <a:extLst>
              <a:ext uri="{FF2B5EF4-FFF2-40B4-BE49-F238E27FC236}">
                <a16:creationId xmlns:a16="http://schemas.microsoft.com/office/drawing/2014/main" id="{E9CA49E0-6078-4170-A648-0852AF504B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7939" y="38608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51" name="Line 19">
            <a:extLst>
              <a:ext uri="{FF2B5EF4-FFF2-40B4-BE49-F238E27FC236}">
                <a16:creationId xmlns:a16="http://schemas.microsoft.com/office/drawing/2014/main" id="{4F56614F-98DF-4694-9CDF-23B0CAA58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860800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52" name="Line 20">
            <a:extLst>
              <a:ext uri="{FF2B5EF4-FFF2-40B4-BE49-F238E27FC236}">
                <a16:creationId xmlns:a16="http://schemas.microsoft.com/office/drawing/2014/main" id="{54440730-B8BC-44D2-9D1B-B3EFF82FD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4" y="3860800"/>
            <a:ext cx="21605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2853" name="Object 21">
            <a:extLst>
              <a:ext uri="{FF2B5EF4-FFF2-40B4-BE49-F238E27FC236}">
                <a16:creationId xmlns:a16="http://schemas.microsoft.com/office/drawing/2014/main" id="{DBD85D97-A909-4583-92C1-800A66DA0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357564"/>
          <a:ext cx="33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28600" progId="Equation.DSMT4">
                  <p:embed/>
                </p:oleObj>
              </mc:Choice>
              <mc:Fallback>
                <p:oleObj name="Equation" r:id="rId2" imgW="139680" imgH="228600" progId="Equation.DSMT4">
                  <p:embed/>
                  <p:pic>
                    <p:nvPicPr>
                      <p:cNvPr id="632853" name="Object 21">
                        <a:extLst>
                          <a:ext uri="{FF2B5EF4-FFF2-40B4-BE49-F238E27FC236}">
                            <a16:creationId xmlns:a16="http://schemas.microsoft.com/office/drawing/2014/main" id="{DBD85D97-A909-4583-92C1-800A66DA0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357564"/>
                        <a:ext cx="330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54" name="Object 22">
            <a:extLst>
              <a:ext uri="{FF2B5EF4-FFF2-40B4-BE49-F238E27FC236}">
                <a16:creationId xmlns:a16="http://schemas.microsoft.com/office/drawing/2014/main" id="{C1AB501F-8E69-4545-A701-AD55A3A50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3357564"/>
          <a:ext cx="36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632854" name="Object 22">
                        <a:extLst>
                          <a:ext uri="{FF2B5EF4-FFF2-40B4-BE49-F238E27FC236}">
                            <a16:creationId xmlns:a16="http://schemas.microsoft.com/office/drawing/2014/main" id="{C1AB501F-8E69-4545-A701-AD55A3A50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357564"/>
                        <a:ext cx="360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55" name="Line 23">
            <a:extLst>
              <a:ext uri="{FF2B5EF4-FFF2-40B4-BE49-F238E27FC236}">
                <a16:creationId xmlns:a16="http://schemas.microsoft.com/office/drawing/2014/main" id="{D769F87A-1632-41B1-87BB-DADD6D571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1916113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56" name="Line 24">
            <a:extLst>
              <a:ext uri="{FF2B5EF4-FFF2-40B4-BE49-F238E27FC236}">
                <a16:creationId xmlns:a16="http://schemas.microsoft.com/office/drawing/2014/main" id="{6DA318F2-A4AB-46E2-9B23-659CE29FD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1916113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2857" name="Object 25">
            <a:extLst>
              <a:ext uri="{FF2B5EF4-FFF2-40B4-BE49-F238E27FC236}">
                <a16:creationId xmlns:a16="http://schemas.microsoft.com/office/drawing/2014/main" id="{E30275E3-E27A-45E6-BAEF-44C041C6F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6" y="3357564"/>
          <a:ext cx="36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632857" name="Object 25">
                        <a:extLst>
                          <a:ext uri="{FF2B5EF4-FFF2-40B4-BE49-F238E27FC236}">
                            <a16:creationId xmlns:a16="http://schemas.microsoft.com/office/drawing/2014/main" id="{E30275E3-E27A-45E6-BAEF-44C041C6F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3357564"/>
                        <a:ext cx="360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58" name="Object 26">
            <a:extLst>
              <a:ext uri="{FF2B5EF4-FFF2-40B4-BE49-F238E27FC236}">
                <a16:creationId xmlns:a16="http://schemas.microsoft.com/office/drawing/2014/main" id="{AC9128E3-CF02-4002-A026-45758DCC9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4176" y="3357564"/>
          <a:ext cx="36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632858" name="Object 26">
                        <a:extLst>
                          <a:ext uri="{FF2B5EF4-FFF2-40B4-BE49-F238E27FC236}">
                            <a16:creationId xmlns:a16="http://schemas.microsoft.com/office/drawing/2014/main" id="{AC9128E3-CF02-4002-A026-45758DCC9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6" y="3357564"/>
                        <a:ext cx="360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59" name="Line 27">
            <a:extLst>
              <a:ext uri="{FF2B5EF4-FFF2-40B4-BE49-F238E27FC236}">
                <a16:creationId xmlns:a16="http://schemas.microsoft.com/office/drawing/2014/main" id="{DCBE4417-D324-46F0-9A6D-3A596900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459038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2860" name="Object 28">
            <a:extLst>
              <a:ext uri="{FF2B5EF4-FFF2-40B4-BE49-F238E27FC236}">
                <a16:creationId xmlns:a16="http://schemas.microsoft.com/office/drawing/2014/main" id="{61572907-B697-4C6D-BB5C-2038ABF44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1916114"/>
          <a:ext cx="509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632860" name="Object 28">
                        <a:extLst>
                          <a:ext uri="{FF2B5EF4-FFF2-40B4-BE49-F238E27FC236}">
                            <a16:creationId xmlns:a16="http://schemas.microsoft.com/office/drawing/2014/main" id="{61572907-B697-4C6D-BB5C-2038ABF44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1916114"/>
                        <a:ext cx="5095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61" name="Oval 29">
            <a:extLst>
              <a:ext uri="{FF2B5EF4-FFF2-40B4-BE49-F238E27FC236}">
                <a16:creationId xmlns:a16="http://schemas.microsoft.com/office/drawing/2014/main" id="{4E06CCBF-A432-4FE7-ACD1-B646BF9A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5326739"/>
            <a:ext cx="139700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62" name="Oval 30">
            <a:extLst>
              <a:ext uri="{FF2B5EF4-FFF2-40B4-BE49-F238E27FC236}">
                <a16:creationId xmlns:a16="http://schemas.microsoft.com/office/drawing/2014/main" id="{5BC85800-BF92-4FAE-9311-77C1F991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5329914"/>
            <a:ext cx="285750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2863" name="Oval 31">
            <a:extLst>
              <a:ext uri="{FF2B5EF4-FFF2-40B4-BE49-F238E27FC236}">
                <a16:creationId xmlns:a16="http://schemas.microsoft.com/office/drawing/2014/main" id="{383EAFFE-A068-4C3C-AE5B-02386A99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329913"/>
            <a:ext cx="259766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2864" name="Line 32">
            <a:extLst>
              <a:ext uri="{FF2B5EF4-FFF2-40B4-BE49-F238E27FC236}">
                <a16:creationId xmlns:a16="http://schemas.microsoft.com/office/drawing/2014/main" id="{1729F4E7-43CA-43C9-A2C9-F5F07657A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5589588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65" name="Line 33">
            <a:extLst>
              <a:ext uri="{FF2B5EF4-FFF2-40B4-BE49-F238E27FC236}">
                <a16:creationId xmlns:a16="http://schemas.microsoft.com/office/drawing/2014/main" id="{B71DE849-A951-4E0F-9612-0B60DB34F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73405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66" name="Line 34">
            <a:extLst>
              <a:ext uri="{FF2B5EF4-FFF2-40B4-BE49-F238E27FC236}">
                <a16:creationId xmlns:a16="http://schemas.microsoft.com/office/drawing/2014/main" id="{9F33721A-1B1E-4FC6-BD1C-2F6944D28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4941889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67" name="Line 35">
            <a:extLst>
              <a:ext uri="{FF2B5EF4-FFF2-40B4-BE49-F238E27FC236}">
                <a16:creationId xmlns:a16="http://schemas.microsoft.com/office/drawing/2014/main" id="{98EE02E7-4A3B-4DCA-9C06-6A49C4C20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5" y="5732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68" name="Line 36">
            <a:extLst>
              <a:ext uri="{FF2B5EF4-FFF2-40B4-BE49-F238E27FC236}">
                <a16:creationId xmlns:a16="http://schemas.microsoft.com/office/drawing/2014/main" id="{D91DF4DC-9330-462D-8678-9643B8589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713" y="6308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69" name="Line 37">
            <a:extLst>
              <a:ext uri="{FF2B5EF4-FFF2-40B4-BE49-F238E27FC236}">
                <a16:creationId xmlns:a16="http://schemas.microsoft.com/office/drawing/2014/main" id="{B167083E-A316-4EA8-B2DD-C90F26DB6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6092825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70" name="Line 38">
            <a:extLst>
              <a:ext uri="{FF2B5EF4-FFF2-40B4-BE49-F238E27FC236}">
                <a16:creationId xmlns:a16="http://schemas.microsoft.com/office/drawing/2014/main" id="{B228414A-7F6C-4EC2-9920-1588459E1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5300663"/>
            <a:ext cx="12239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2871" name="Object 39">
            <a:extLst>
              <a:ext uri="{FF2B5EF4-FFF2-40B4-BE49-F238E27FC236}">
                <a16:creationId xmlns:a16="http://schemas.microsoft.com/office/drawing/2014/main" id="{661FBD61-22EB-4805-AB3F-060AD39D0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5805489"/>
          <a:ext cx="33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228600" progId="Equation.DSMT4">
                  <p:embed/>
                </p:oleObj>
              </mc:Choice>
              <mc:Fallback>
                <p:oleObj name="Equation" r:id="rId12" imgW="139680" imgH="228600" progId="Equation.DSMT4">
                  <p:embed/>
                  <p:pic>
                    <p:nvPicPr>
                      <p:cNvPr id="632871" name="Object 39">
                        <a:extLst>
                          <a:ext uri="{FF2B5EF4-FFF2-40B4-BE49-F238E27FC236}">
                            <a16:creationId xmlns:a16="http://schemas.microsoft.com/office/drawing/2014/main" id="{661FBD61-22EB-4805-AB3F-060AD39D0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5805489"/>
                        <a:ext cx="330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72" name="Object 40">
            <a:extLst>
              <a:ext uri="{FF2B5EF4-FFF2-40B4-BE49-F238E27FC236}">
                <a16:creationId xmlns:a16="http://schemas.microsoft.com/office/drawing/2014/main" id="{7F413F5F-1A47-45DF-974A-E31B1A2AD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5805489"/>
          <a:ext cx="36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632872" name="Object 40">
                        <a:extLst>
                          <a:ext uri="{FF2B5EF4-FFF2-40B4-BE49-F238E27FC236}">
                            <a16:creationId xmlns:a16="http://schemas.microsoft.com/office/drawing/2014/main" id="{7F413F5F-1A47-45DF-974A-E31B1A2AD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5805489"/>
                        <a:ext cx="360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73" name="Line 41">
            <a:extLst>
              <a:ext uri="{FF2B5EF4-FFF2-40B4-BE49-F238E27FC236}">
                <a16:creationId xmlns:a16="http://schemas.microsoft.com/office/drawing/2014/main" id="{02F5F869-A2DB-43BC-A948-181405508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364038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74" name="Line 42">
            <a:extLst>
              <a:ext uri="{FF2B5EF4-FFF2-40B4-BE49-F238E27FC236}">
                <a16:creationId xmlns:a16="http://schemas.microsoft.com/office/drawing/2014/main" id="{18FA3796-D934-48C1-87F6-9C07A4292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4364038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2875" name="Object 43">
            <a:extLst>
              <a:ext uri="{FF2B5EF4-FFF2-40B4-BE49-F238E27FC236}">
                <a16:creationId xmlns:a16="http://schemas.microsoft.com/office/drawing/2014/main" id="{6A725ABB-6D33-4755-8AF3-13B544131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4797426"/>
          <a:ext cx="3603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632875" name="Object 43">
                        <a:extLst>
                          <a:ext uri="{FF2B5EF4-FFF2-40B4-BE49-F238E27FC236}">
                            <a16:creationId xmlns:a16="http://schemas.microsoft.com/office/drawing/2014/main" id="{6A725ABB-6D33-4755-8AF3-13B544131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797426"/>
                        <a:ext cx="3603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76" name="Object 44">
            <a:extLst>
              <a:ext uri="{FF2B5EF4-FFF2-40B4-BE49-F238E27FC236}">
                <a16:creationId xmlns:a16="http://schemas.microsoft.com/office/drawing/2014/main" id="{B4546842-F55E-4A85-8172-2E0B791E8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0726" y="5589589"/>
          <a:ext cx="569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228600" progId="Equation.DSMT4">
                  <p:embed/>
                </p:oleObj>
              </mc:Choice>
              <mc:Fallback>
                <p:oleObj name="Equation" r:id="rId18" imgW="241200" imgH="228600" progId="Equation.DSMT4">
                  <p:embed/>
                  <p:pic>
                    <p:nvPicPr>
                      <p:cNvPr id="632876" name="Object 44">
                        <a:extLst>
                          <a:ext uri="{FF2B5EF4-FFF2-40B4-BE49-F238E27FC236}">
                            <a16:creationId xmlns:a16="http://schemas.microsoft.com/office/drawing/2014/main" id="{B4546842-F55E-4A85-8172-2E0B791E8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6" y="5589589"/>
                        <a:ext cx="5699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77" name="Line 45">
            <a:extLst>
              <a:ext uri="{FF2B5EF4-FFF2-40B4-BE49-F238E27FC236}">
                <a16:creationId xmlns:a16="http://schemas.microsoft.com/office/drawing/2014/main" id="{0C0A9965-CA4E-4C10-B27A-9890CA5A0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83552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2878" name="Object 46">
            <a:extLst>
              <a:ext uri="{FF2B5EF4-FFF2-40B4-BE49-F238E27FC236}">
                <a16:creationId xmlns:a16="http://schemas.microsoft.com/office/drawing/2014/main" id="{E7D7F165-F41B-4BB6-9EF8-95E717FEA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4757739"/>
          <a:ext cx="509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640" imgH="228600" progId="Equation.DSMT4">
                  <p:embed/>
                </p:oleObj>
              </mc:Choice>
              <mc:Fallback>
                <p:oleObj name="Equation" r:id="rId20" imgW="215640" imgH="228600" progId="Equation.DSMT4">
                  <p:embed/>
                  <p:pic>
                    <p:nvPicPr>
                      <p:cNvPr id="632878" name="Object 46">
                        <a:extLst>
                          <a:ext uri="{FF2B5EF4-FFF2-40B4-BE49-F238E27FC236}">
                            <a16:creationId xmlns:a16="http://schemas.microsoft.com/office/drawing/2014/main" id="{E7D7F165-F41B-4BB6-9EF8-95E717FEA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757739"/>
                        <a:ext cx="5095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79" name="Line 47">
            <a:extLst>
              <a:ext uri="{FF2B5EF4-FFF2-40B4-BE49-F238E27FC236}">
                <a16:creationId xmlns:a16="http://schemas.microsoft.com/office/drawing/2014/main" id="{6150BF07-9855-4047-A534-F2B663C15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3" y="2708275"/>
            <a:ext cx="15113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80" name="Line 48">
            <a:extLst>
              <a:ext uri="{FF2B5EF4-FFF2-40B4-BE49-F238E27FC236}">
                <a16:creationId xmlns:a16="http://schemas.microsoft.com/office/drawing/2014/main" id="{FC53C2EB-254B-4AB8-8B28-78DE38459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708276"/>
            <a:ext cx="252095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81" name="Line 49">
            <a:extLst>
              <a:ext uri="{FF2B5EF4-FFF2-40B4-BE49-F238E27FC236}">
                <a16:creationId xmlns:a16="http://schemas.microsoft.com/office/drawing/2014/main" id="{5739C79B-7E93-4CBD-BF75-9DAF4E28B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141663"/>
            <a:ext cx="15113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82" name="Line 50">
            <a:extLst>
              <a:ext uri="{FF2B5EF4-FFF2-40B4-BE49-F238E27FC236}">
                <a16:creationId xmlns:a16="http://schemas.microsoft.com/office/drawing/2014/main" id="{7A8569D5-A97D-4791-A879-FB09D1B46F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2636839"/>
            <a:ext cx="252095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83" name="Line 51">
            <a:extLst>
              <a:ext uri="{FF2B5EF4-FFF2-40B4-BE49-F238E27FC236}">
                <a16:creationId xmlns:a16="http://schemas.microsoft.com/office/drawing/2014/main" id="{3792D2F6-4965-478A-B8A0-7267048C9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2708275"/>
            <a:ext cx="11525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84" name="Line 52">
            <a:extLst>
              <a:ext uri="{FF2B5EF4-FFF2-40B4-BE49-F238E27FC236}">
                <a16:creationId xmlns:a16="http://schemas.microsoft.com/office/drawing/2014/main" id="{1873143E-F3C5-4493-85B4-4F4A6F782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4" y="3141663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85" name="Line 53">
            <a:extLst>
              <a:ext uri="{FF2B5EF4-FFF2-40B4-BE49-F238E27FC236}">
                <a16:creationId xmlns:a16="http://schemas.microsoft.com/office/drawing/2014/main" id="{9AD46967-EA0E-4AE9-8C1A-1834F5923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4" y="2636839"/>
            <a:ext cx="2160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86" name="Line 54">
            <a:extLst>
              <a:ext uri="{FF2B5EF4-FFF2-40B4-BE49-F238E27FC236}">
                <a16:creationId xmlns:a16="http://schemas.microsoft.com/office/drawing/2014/main" id="{36D51BD7-82A2-49A9-B889-DDC0024E5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4" y="3141664"/>
            <a:ext cx="21605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87" name="Line 55">
            <a:extLst>
              <a:ext uri="{FF2B5EF4-FFF2-40B4-BE49-F238E27FC236}">
                <a16:creationId xmlns:a16="http://schemas.microsoft.com/office/drawing/2014/main" id="{4D0B9B69-91EB-4800-969C-CB882BCDA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5157788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88" name="Line 56">
            <a:extLst>
              <a:ext uri="{FF2B5EF4-FFF2-40B4-BE49-F238E27FC236}">
                <a16:creationId xmlns:a16="http://schemas.microsoft.com/office/drawing/2014/main" id="{C2A596CB-DBC8-4CE2-922F-0F0EF3C37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1" y="5373688"/>
            <a:ext cx="2016125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89" name="Line 57">
            <a:extLst>
              <a:ext uri="{FF2B5EF4-FFF2-40B4-BE49-F238E27FC236}">
                <a16:creationId xmlns:a16="http://schemas.microsoft.com/office/drawing/2014/main" id="{7936474C-1930-4A6C-999B-CA6FD89CB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589588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2890" name="Line 58">
            <a:extLst>
              <a:ext uri="{FF2B5EF4-FFF2-40B4-BE49-F238E27FC236}">
                <a16:creationId xmlns:a16="http://schemas.microsoft.com/office/drawing/2014/main" id="{E793E58C-7E5E-459A-BB64-FB512AF23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5157788"/>
            <a:ext cx="23764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91" name="Line 59">
            <a:extLst>
              <a:ext uri="{FF2B5EF4-FFF2-40B4-BE49-F238E27FC236}">
                <a16:creationId xmlns:a16="http://schemas.microsoft.com/office/drawing/2014/main" id="{39DAE4CD-0E8A-4B9A-9C05-1BE5AA990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1" y="5589588"/>
            <a:ext cx="2016125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92" name="Line 60">
            <a:extLst>
              <a:ext uri="{FF2B5EF4-FFF2-40B4-BE49-F238E27FC236}">
                <a16:creationId xmlns:a16="http://schemas.microsoft.com/office/drawing/2014/main" id="{0D757D97-B97F-40A0-8788-801800B73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4" y="5805488"/>
            <a:ext cx="23764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93" name="Line 61">
            <a:extLst>
              <a:ext uri="{FF2B5EF4-FFF2-40B4-BE49-F238E27FC236}">
                <a16:creationId xmlns:a16="http://schemas.microsoft.com/office/drawing/2014/main" id="{ACD2A470-81A2-4CE1-93B5-1FA1EEC08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1" y="5373688"/>
            <a:ext cx="13684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2894" name="Line 62">
            <a:extLst>
              <a:ext uri="{FF2B5EF4-FFF2-40B4-BE49-F238E27FC236}">
                <a16:creationId xmlns:a16="http://schemas.microsoft.com/office/drawing/2014/main" id="{51180B5C-EFA7-416F-9FF3-DA3561DF4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1" y="5589588"/>
            <a:ext cx="13684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2895" name="Object 63">
            <a:extLst>
              <a:ext uri="{FF2B5EF4-FFF2-40B4-BE49-F238E27FC236}">
                <a16:creationId xmlns:a16="http://schemas.microsoft.com/office/drawing/2014/main" id="{90E82DB1-6059-4165-B8BE-AC2F46182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4038601"/>
          <a:ext cx="22844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65160" imgH="228600" progId="Equation.DSMT4">
                  <p:embed/>
                </p:oleObj>
              </mc:Choice>
              <mc:Fallback>
                <p:oleObj name="Equation" r:id="rId22" imgW="965160" imgH="228600" progId="Equation.DSMT4">
                  <p:embed/>
                  <p:pic>
                    <p:nvPicPr>
                      <p:cNvPr id="632895" name="Object 63">
                        <a:extLst>
                          <a:ext uri="{FF2B5EF4-FFF2-40B4-BE49-F238E27FC236}">
                            <a16:creationId xmlns:a16="http://schemas.microsoft.com/office/drawing/2014/main" id="{90E82DB1-6059-4165-B8BE-AC2F46182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4038601"/>
                        <a:ext cx="22844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96" name="Object 64">
            <a:extLst>
              <a:ext uri="{FF2B5EF4-FFF2-40B4-BE49-F238E27FC236}">
                <a16:creationId xmlns:a16="http://schemas.microsoft.com/office/drawing/2014/main" id="{24018956-15DF-4C20-AE87-D35DABC8E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6" y="5734051"/>
          <a:ext cx="2282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65160" imgH="228600" progId="Equation.DSMT4">
                  <p:embed/>
                </p:oleObj>
              </mc:Choice>
              <mc:Fallback>
                <p:oleObj name="Equation" r:id="rId24" imgW="965160" imgH="228600" progId="Equation.DSMT4">
                  <p:embed/>
                  <p:pic>
                    <p:nvPicPr>
                      <p:cNvPr id="632896" name="Object 64">
                        <a:extLst>
                          <a:ext uri="{FF2B5EF4-FFF2-40B4-BE49-F238E27FC236}">
                            <a16:creationId xmlns:a16="http://schemas.microsoft.com/office/drawing/2014/main" id="{24018956-15DF-4C20-AE87-D35DABC8E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5734051"/>
                        <a:ext cx="2282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97" name="Line 65">
            <a:extLst>
              <a:ext uri="{FF2B5EF4-FFF2-40B4-BE49-F238E27FC236}">
                <a16:creationId xmlns:a16="http://schemas.microsoft.com/office/drawing/2014/main" id="{64D1A86F-C764-4CB7-A022-34C084678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6308725"/>
            <a:ext cx="43926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D8B48C61-C616-4774-A042-97E9A0F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9D0-A9EC-406C-A4B3-886C2F3A7F8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33858" name="Oval 2">
            <a:extLst>
              <a:ext uri="{FF2B5EF4-FFF2-40B4-BE49-F238E27FC236}">
                <a16:creationId xmlns:a16="http://schemas.microsoft.com/office/drawing/2014/main" id="{00E4F89D-EE05-415E-8B75-33121AE6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0" y="3563026"/>
            <a:ext cx="139700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3859" name="Line 3">
            <a:extLst>
              <a:ext uri="{FF2B5EF4-FFF2-40B4-BE49-F238E27FC236}">
                <a16:creationId xmlns:a16="http://schemas.microsoft.com/office/drawing/2014/main" id="{384DAB6F-A3B6-4BFD-A9C7-F0ECB3BC8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2924175"/>
            <a:ext cx="24495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3860" name="Object 4">
            <a:extLst>
              <a:ext uri="{FF2B5EF4-FFF2-40B4-BE49-F238E27FC236}">
                <a16:creationId xmlns:a16="http://schemas.microsoft.com/office/drawing/2014/main" id="{9251A820-23A4-4BE4-B059-E22EEE2A4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2703514"/>
          <a:ext cx="5095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228600" progId="Equation.DSMT4">
                  <p:embed/>
                </p:oleObj>
              </mc:Choice>
              <mc:Fallback>
                <p:oleObj name="Equation" r:id="rId2" imgW="215640" imgH="228600" progId="Equation.DSMT4">
                  <p:embed/>
                  <p:pic>
                    <p:nvPicPr>
                      <p:cNvPr id="633860" name="Object 4">
                        <a:extLst>
                          <a:ext uri="{FF2B5EF4-FFF2-40B4-BE49-F238E27FC236}">
                            <a16:creationId xmlns:a16="http://schemas.microsoft.com/office/drawing/2014/main" id="{9251A820-23A4-4BE4-B059-E22EEE2A4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703514"/>
                        <a:ext cx="509588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1" name="Rectangle 5">
            <a:extLst>
              <a:ext uri="{FF2B5EF4-FFF2-40B4-BE49-F238E27FC236}">
                <a16:creationId xmlns:a16="http://schemas.microsoft.com/office/drawing/2014/main" id="{35B8DA9E-5E83-4E1F-8C3F-E93E6A18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虚像作为第</a:t>
            </a:r>
            <a:r>
              <a:rPr lang="en-US" altLang="zh-CN"/>
              <a:t>2</a:t>
            </a:r>
            <a:r>
              <a:rPr lang="zh-CN" altLang="en-US"/>
              <a:t>镜的物</a:t>
            </a:r>
          </a:p>
        </p:txBody>
      </p:sp>
      <p:sp>
        <p:nvSpPr>
          <p:cNvPr id="633862" name="Rectangle 6">
            <a:extLst>
              <a:ext uri="{FF2B5EF4-FFF2-40B4-BE49-F238E27FC236}">
                <a16:creationId xmlns:a16="http://schemas.microsoft.com/office/drawing/2014/main" id="{648E9A51-EE64-4B48-A2C7-F0A8CF42B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229600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镜的虚像对第</a:t>
            </a:r>
            <a:r>
              <a:rPr lang="en-US" altLang="zh-CN"/>
              <a:t>2</a:t>
            </a:r>
            <a:r>
              <a:rPr lang="zh-CN" altLang="en-US"/>
              <a:t>镜发出</a:t>
            </a:r>
            <a:r>
              <a:rPr lang="zh-CN" altLang="en-US" b="1">
                <a:ea typeface="楷体_GB2312" pitchFamily="49" charset="-122"/>
              </a:rPr>
              <a:t>实光线</a:t>
            </a:r>
          </a:p>
          <a:p>
            <a:pPr>
              <a:lnSpc>
                <a:spcPct val="90000"/>
              </a:lnSpc>
            </a:pPr>
            <a:r>
              <a:rPr lang="zh-CN" altLang="en-US"/>
              <a:t>该</a:t>
            </a:r>
            <a:r>
              <a:rPr lang="zh-CN" altLang="en-US" b="1">
                <a:ea typeface="楷体_GB2312" pitchFamily="49" charset="-122"/>
              </a:rPr>
              <a:t>虚像</a:t>
            </a:r>
            <a:r>
              <a:rPr lang="zh-CN" altLang="en-US">
                <a:latin typeface="Times New Roman" panose="02020603050405020304" pitchFamily="18" charset="0"/>
              </a:rPr>
              <a:t>是第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镜的</a:t>
            </a:r>
            <a:r>
              <a:rPr lang="zh-CN" altLang="en-US" b="1">
                <a:ea typeface="楷体_GB2312" pitchFamily="49" charset="-122"/>
              </a:rPr>
              <a:t>实物</a:t>
            </a:r>
          </a:p>
        </p:txBody>
      </p:sp>
      <p:sp>
        <p:nvSpPr>
          <p:cNvPr id="633863" name="Oval 7">
            <a:extLst>
              <a:ext uri="{FF2B5EF4-FFF2-40B4-BE49-F238E27FC236}">
                <a16:creationId xmlns:a16="http://schemas.microsoft.com/office/drawing/2014/main" id="{9A0AF87B-96E9-4A93-A903-ABB11068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6" y="3561438"/>
            <a:ext cx="428625" cy="519351"/>
          </a:xfrm>
          <a:prstGeom prst="ellipse">
            <a:avLst/>
          </a:prstGeom>
          <a:pattFill prst="ltDnDiag">
            <a:fgClr>
              <a:srgbClr val="FF0000"/>
            </a:fgClr>
            <a:bgClr>
              <a:srgbClr val="FFFFFF"/>
            </a:bgClr>
          </a:pattFill>
          <a:ln w="952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3864" name="Line 8">
            <a:extLst>
              <a:ext uri="{FF2B5EF4-FFF2-40B4-BE49-F238E27FC236}">
                <a16:creationId xmlns:a16="http://schemas.microsoft.com/office/drawing/2014/main" id="{56F7D3D9-3EEF-42E3-AAA8-8E90E87CE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2959100"/>
            <a:ext cx="3024188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65" name="Line 9">
            <a:extLst>
              <a:ext uri="{FF2B5EF4-FFF2-40B4-BE49-F238E27FC236}">
                <a16:creationId xmlns:a16="http://schemas.microsoft.com/office/drawing/2014/main" id="{235A3C81-8140-4FAA-BDB7-FFF6D7FB3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175000"/>
            <a:ext cx="3024188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66" name="Oval 10">
            <a:extLst>
              <a:ext uri="{FF2B5EF4-FFF2-40B4-BE49-F238E27FC236}">
                <a16:creationId xmlns:a16="http://schemas.microsoft.com/office/drawing/2014/main" id="{1AAA1217-887F-482B-86D4-CBE25121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9" y="3563025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3867" name="Oval 11">
            <a:extLst>
              <a:ext uri="{FF2B5EF4-FFF2-40B4-BE49-F238E27FC236}">
                <a16:creationId xmlns:a16="http://schemas.microsoft.com/office/drawing/2014/main" id="{07AF7614-0A67-4D9E-94F2-BF1A2518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3564614"/>
            <a:ext cx="285750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3868" name="Oval 12">
            <a:extLst>
              <a:ext uri="{FF2B5EF4-FFF2-40B4-BE49-F238E27FC236}">
                <a16:creationId xmlns:a16="http://schemas.microsoft.com/office/drawing/2014/main" id="{96CCAED4-85D6-4C8A-B4B4-14683548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564613"/>
            <a:ext cx="259766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3869" name="Line 13">
            <a:extLst>
              <a:ext uri="{FF2B5EF4-FFF2-40B4-BE49-F238E27FC236}">
                <a16:creationId xmlns:a16="http://schemas.microsoft.com/office/drawing/2014/main" id="{54E7227E-53F8-4964-85F4-B87DD2F63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822700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3870" name="Line 14">
            <a:extLst>
              <a:ext uri="{FF2B5EF4-FFF2-40B4-BE49-F238E27FC236}">
                <a16:creationId xmlns:a16="http://schemas.microsoft.com/office/drawing/2014/main" id="{F93FF9EF-619E-4147-893B-39735A177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96875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71" name="Line 15">
            <a:extLst>
              <a:ext uri="{FF2B5EF4-FFF2-40B4-BE49-F238E27FC236}">
                <a16:creationId xmlns:a16="http://schemas.microsoft.com/office/drawing/2014/main" id="{D2CF3672-A618-4662-8CCC-F69733D2F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8227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72" name="Line 16">
            <a:extLst>
              <a:ext uri="{FF2B5EF4-FFF2-40B4-BE49-F238E27FC236}">
                <a16:creationId xmlns:a16="http://schemas.microsoft.com/office/drawing/2014/main" id="{F82A7F3B-19F9-4125-8F67-404039D1C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1413" y="39671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73" name="Line 17">
            <a:extLst>
              <a:ext uri="{FF2B5EF4-FFF2-40B4-BE49-F238E27FC236}">
                <a16:creationId xmlns:a16="http://schemas.microsoft.com/office/drawing/2014/main" id="{98577909-94E8-4BA5-8534-F7EC9B011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5413" y="45434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74" name="Line 18">
            <a:extLst>
              <a:ext uri="{FF2B5EF4-FFF2-40B4-BE49-F238E27FC236}">
                <a16:creationId xmlns:a16="http://schemas.microsoft.com/office/drawing/2014/main" id="{F525E67D-2E51-43CD-A038-CC49B248F4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1" y="47593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75" name="Line 19">
            <a:extLst>
              <a:ext uri="{FF2B5EF4-FFF2-40B4-BE49-F238E27FC236}">
                <a16:creationId xmlns:a16="http://schemas.microsoft.com/office/drawing/2014/main" id="{67A72963-90D3-4E20-9932-49A1C59C73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1" y="447198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76" name="Line 20">
            <a:extLst>
              <a:ext uri="{FF2B5EF4-FFF2-40B4-BE49-F238E27FC236}">
                <a16:creationId xmlns:a16="http://schemas.microsoft.com/office/drawing/2014/main" id="{2848A94A-D842-4603-B043-997E50F92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454342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3877" name="Object 21">
            <a:extLst>
              <a:ext uri="{FF2B5EF4-FFF2-40B4-BE49-F238E27FC236}">
                <a16:creationId xmlns:a16="http://schemas.microsoft.com/office/drawing/2014/main" id="{CA6BE04A-187A-4759-A8D5-9F52A8C05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071939"/>
          <a:ext cx="33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633877" name="Object 21">
                        <a:extLst>
                          <a:ext uri="{FF2B5EF4-FFF2-40B4-BE49-F238E27FC236}">
                            <a16:creationId xmlns:a16="http://schemas.microsoft.com/office/drawing/2014/main" id="{CA6BE04A-187A-4759-A8D5-9F52A8C05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71939"/>
                        <a:ext cx="330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8" name="Object 22">
            <a:extLst>
              <a:ext uri="{FF2B5EF4-FFF2-40B4-BE49-F238E27FC236}">
                <a16:creationId xmlns:a16="http://schemas.microsoft.com/office/drawing/2014/main" id="{AA0491B7-FFCD-4A5E-9194-325DAA9E0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4038601"/>
          <a:ext cx="571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633878" name="Object 22">
                        <a:extLst>
                          <a:ext uri="{FF2B5EF4-FFF2-40B4-BE49-F238E27FC236}">
                            <a16:creationId xmlns:a16="http://schemas.microsoft.com/office/drawing/2014/main" id="{AA0491B7-FFCD-4A5E-9194-325DAA9E0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038601"/>
                        <a:ext cx="571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79" name="Line 23">
            <a:extLst>
              <a:ext uri="{FF2B5EF4-FFF2-40B4-BE49-F238E27FC236}">
                <a16:creationId xmlns:a16="http://schemas.microsoft.com/office/drawing/2014/main" id="{AA46AB58-03E6-4E2B-8799-9B965612D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598738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80" name="Line 24">
            <a:extLst>
              <a:ext uri="{FF2B5EF4-FFF2-40B4-BE49-F238E27FC236}">
                <a16:creationId xmlns:a16="http://schemas.microsoft.com/office/drawing/2014/main" id="{C374B407-B9B0-4804-915B-E59242F15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2598738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3881" name="Object 25">
            <a:extLst>
              <a:ext uri="{FF2B5EF4-FFF2-40B4-BE49-F238E27FC236}">
                <a16:creationId xmlns:a16="http://schemas.microsoft.com/office/drawing/2014/main" id="{9F6C0026-334B-4A50-A30C-E787D0130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4503739"/>
          <a:ext cx="3603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633881" name="Object 25">
                        <a:extLst>
                          <a:ext uri="{FF2B5EF4-FFF2-40B4-BE49-F238E27FC236}">
                            <a16:creationId xmlns:a16="http://schemas.microsoft.com/office/drawing/2014/main" id="{9F6C0026-334B-4A50-A30C-E787D0130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503739"/>
                        <a:ext cx="3603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82" name="Object 26">
            <a:extLst>
              <a:ext uri="{FF2B5EF4-FFF2-40B4-BE49-F238E27FC236}">
                <a16:creationId xmlns:a16="http://schemas.microsoft.com/office/drawing/2014/main" id="{861473F4-C920-4C20-808D-8604D3C86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4687889"/>
          <a:ext cx="3603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633882" name="Object 26">
                        <a:extLst>
                          <a:ext uri="{FF2B5EF4-FFF2-40B4-BE49-F238E27FC236}">
                            <a16:creationId xmlns:a16="http://schemas.microsoft.com/office/drawing/2014/main" id="{861473F4-C920-4C20-808D-8604D3C86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687889"/>
                        <a:ext cx="3603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83" name="Line 27">
            <a:extLst>
              <a:ext uri="{FF2B5EF4-FFF2-40B4-BE49-F238E27FC236}">
                <a16:creationId xmlns:a16="http://schemas.microsoft.com/office/drawing/2014/main" id="{3F744D4D-E278-4140-8F41-CB44134AB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2959100"/>
            <a:ext cx="17287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84" name="Line 28">
            <a:extLst>
              <a:ext uri="{FF2B5EF4-FFF2-40B4-BE49-F238E27FC236}">
                <a16:creationId xmlns:a16="http://schemas.microsoft.com/office/drawing/2014/main" id="{55B8A525-E19A-4751-A580-01A12C618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822700"/>
            <a:ext cx="172878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3885" name="Object 29">
            <a:extLst>
              <a:ext uri="{FF2B5EF4-FFF2-40B4-BE49-F238E27FC236}">
                <a16:creationId xmlns:a16="http://schemas.microsoft.com/office/drawing/2014/main" id="{4C5E785A-8D64-48B0-B0A4-361F23A9B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4830764"/>
          <a:ext cx="22844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228600" progId="Equation.DSMT4">
                  <p:embed/>
                </p:oleObj>
              </mc:Choice>
              <mc:Fallback>
                <p:oleObj name="Equation" r:id="rId12" imgW="965160" imgH="228600" progId="Equation.DSMT4">
                  <p:embed/>
                  <p:pic>
                    <p:nvPicPr>
                      <p:cNvPr id="633885" name="Object 29">
                        <a:extLst>
                          <a:ext uri="{FF2B5EF4-FFF2-40B4-BE49-F238E27FC236}">
                            <a16:creationId xmlns:a16="http://schemas.microsoft.com/office/drawing/2014/main" id="{4C5E785A-8D64-48B0-B0A4-361F23A9B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830764"/>
                        <a:ext cx="22844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86" name="Line 30">
            <a:extLst>
              <a:ext uri="{FF2B5EF4-FFF2-40B4-BE49-F238E27FC236}">
                <a16:creationId xmlns:a16="http://schemas.microsoft.com/office/drawing/2014/main" id="{4FA2F134-20B9-46BA-82A2-1F318C4E4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0263" y="3390900"/>
            <a:ext cx="2411412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87" name="Line 31">
            <a:extLst>
              <a:ext uri="{FF2B5EF4-FFF2-40B4-BE49-F238E27FC236}">
                <a16:creationId xmlns:a16="http://schemas.microsoft.com/office/drawing/2014/main" id="{15286EFD-F698-4376-BB87-21E4CF1628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00263" y="3822700"/>
            <a:ext cx="2411412" cy="433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88" name="Line 32">
            <a:extLst>
              <a:ext uri="{FF2B5EF4-FFF2-40B4-BE49-F238E27FC236}">
                <a16:creationId xmlns:a16="http://schemas.microsoft.com/office/drawing/2014/main" id="{EE2B1FCA-7531-4F44-8099-5E44C2AB9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33909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89" name="Line 33">
            <a:extLst>
              <a:ext uri="{FF2B5EF4-FFF2-40B4-BE49-F238E27FC236}">
                <a16:creationId xmlns:a16="http://schemas.microsoft.com/office/drawing/2014/main" id="{8A3CDD94-5CE0-4D12-BE5B-C874E89FD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822700"/>
            <a:ext cx="5762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90" name="Text Box 34">
            <a:extLst>
              <a:ext uri="{FF2B5EF4-FFF2-40B4-BE49-F238E27FC236}">
                <a16:creationId xmlns:a16="http://schemas.microsoft.com/office/drawing/2014/main" id="{1029C6E6-6D56-4E46-A6CE-000363C70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1162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虚像</a:t>
            </a:r>
          </a:p>
        </p:txBody>
      </p:sp>
      <p:sp>
        <p:nvSpPr>
          <p:cNvPr id="633891" name="Line 35">
            <a:extLst>
              <a:ext uri="{FF2B5EF4-FFF2-40B4-BE49-F238E27FC236}">
                <a16:creationId xmlns:a16="http://schemas.microsoft.com/office/drawing/2014/main" id="{EEA41D0B-A413-4CA7-9607-191C6FB25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675" y="2959100"/>
            <a:ext cx="25209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92" name="Line 36">
            <a:extLst>
              <a:ext uri="{FF2B5EF4-FFF2-40B4-BE49-F238E27FC236}">
                <a16:creationId xmlns:a16="http://schemas.microsoft.com/office/drawing/2014/main" id="{1699FE4A-D3FD-4016-9E47-2B6A7EDE2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676" y="3246438"/>
            <a:ext cx="7921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93" name="Line 37">
            <a:extLst>
              <a:ext uri="{FF2B5EF4-FFF2-40B4-BE49-F238E27FC236}">
                <a16:creationId xmlns:a16="http://schemas.microsoft.com/office/drawing/2014/main" id="{D5F8ED5C-ED19-46C9-970E-B9E4D3C3C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4254500"/>
            <a:ext cx="252095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94" name="Line 38">
            <a:extLst>
              <a:ext uri="{FF2B5EF4-FFF2-40B4-BE49-F238E27FC236}">
                <a16:creationId xmlns:a16="http://schemas.microsoft.com/office/drawing/2014/main" id="{AD3DB0C8-84B5-4435-89D8-40209FA46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4256088"/>
            <a:ext cx="8651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3895" name="Rectangle 39">
            <a:extLst>
              <a:ext uri="{FF2B5EF4-FFF2-40B4-BE49-F238E27FC236}">
                <a16:creationId xmlns:a16="http://schemas.microsoft.com/office/drawing/2014/main" id="{24E64F5F-CFB2-445B-A5E0-9B80A255B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445125"/>
            <a:ext cx="8229600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镜的</a:t>
            </a:r>
            <a:r>
              <a:rPr lang="zh-CN" altLang="en-US" b="1">
                <a:ea typeface="楷体_GB2312" pitchFamily="49" charset="-122"/>
              </a:rPr>
              <a:t>虚像</a:t>
            </a:r>
            <a:r>
              <a:rPr lang="zh-CN" altLang="en-US"/>
              <a:t>不可能位于第</a:t>
            </a:r>
            <a:r>
              <a:rPr lang="en-US" altLang="zh-CN"/>
              <a:t>2</a:t>
            </a:r>
            <a:r>
              <a:rPr lang="zh-CN" altLang="en-US"/>
              <a:t>镜的</a:t>
            </a:r>
            <a:r>
              <a:rPr lang="zh-CN" altLang="en-US" b="1">
                <a:ea typeface="楷体_GB2312" pitchFamily="49" charset="-122"/>
              </a:rPr>
              <a:t>像方</a:t>
            </a:r>
            <a:r>
              <a:rPr lang="zh-CN" altLang="en-US"/>
              <a:t>，因而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不可能</a:t>
            </a:r>
            <a:r>
              <a:rPr lang="zh-CN" altLang="en-US"/>
              <a:t>是第</a:t>
            </a:r>
            <a:r>
              <a:rPr lang="en-US" altLang="zh-CN"/>
              <a:t>2</a:t>
            </a:r>
            <a:r>
              <a:rPr lang="zh-CN" altLang="en-US"/>
              <a:t>镜的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虚物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9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>
            <a:extLst>
              <a:ext uri="{FF2B5EF4-FFF2-40B4-BE49-F238E27FC236}">
                <a16:creationId xmlns:a16="http://schemas.microsoft.com/office/drawing/2014/main" id="{E2FA277C-DB58-4E52-9513-F82150CE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3EA-FB97-4568-BE76-F9F7B3D0A36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610306" name="Text Box 2">
            <a:extLst>
              <a:ext uri="{FF2B5EF4-FFF2-40B4-BE49-F238E27FC236}">
                <a16:creationId xmlns:a16="http://schemas.microsoft.com/office/drawing/2014/main" id="{FFA24ACD-35AB-472A-B505-0FB559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268413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/>
              <a:t>将物经第一个透镜的所成的像作为第二个透镜的物，再次进行成像，依次逐个进行。</a:t>
            </a:r>
          </a:p>
        </p:txBody>
      </p:sp>
      <p:sp>
        <p:nvSpPr>
          <p:cNvPr id="610307" name="Line 3">
            <a:extLst>
              <a:ext uri="{FF2B5EF4-FFF2-40B4-BE49-F238E27FC236}">
                <a16:creationId xmlns:a16="http://schemas.microsoft.com/office/drawing/2014/main" id="{263E83B6-7C87-4785-B9B5-76E6349F8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33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08" name="Line 4">
            <a:extLst>
              <a:ext uri="{FF2B5EF4-FFF2-40B4-BE49-F238E27FC236}">
                <a16:creationId xmlns:a16="http://schemas.microsoft.com/office/drawing/2014/main" id="{2B89B2BE-F3F3-4523-8F5C-B47D38006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590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09" name="Line 5">
            <a:extLst>
              <a:ext uri="{FF2B5EF4-FFF2-40B4-BE49-F238E27FC236}">
                <a16:creationId xmlns:a16="http://schemas.microsoft.com/office/drawing/2014/main" id="{3D8E13F7-2B42-488F-899C-9D0DD75A2B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0" name="Line 6">
            <a:extLst>
              <a:ext uri="{FF2B5EF4-FFF2-40B4-BE49-F238E27FC236}">
                <a16:creationId xmlns:a16="http://schemas.microsoft.com/office/drawing/2014/main" id="{4A249D75-A719-498C-9DFD-D0D035FA4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1" name="Line 7">
            <a:extLst>
              <a:ext uri="{FF2B5EF4-FFF2-40B4-BE49-F238E27FC236}">
                <a16:creationId xmlns:a16="http://schemas.microsoft.com/office/drawing/2014/main" id="{953B2A26-09E1-48F1-9B90-4F8E3ACBD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2" name="Line 8">
            <a:extLst>
              <a:ext uri="{FF2B5EF4-FFF2-40B4-BE49-F238E27FC236}">
                <a16:creationId xmlns:a16="http://schemas.microsoft.com/office/drawing/2014/main" id="{6C9E24A8-23AE-43B8-BD6C-943A7623A2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3" name="Line 9">
            <a:extLst>
              <a:ext uri="{FF2B5EF4-FFF2-40B4-BE49-F238E27FC236}">
                <a16:creationId xmlns:a16="http://schemas.microsoft.com/office/drawing/2014/main" id="{0EB67F98-5E28-4E87-926A-EDEA5B804E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590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4" name="Line 10">
            <a:extLst>
              <a:ext uri="{FF2B5EF4-FFF2-40B4-BE49-F238E27FC236}">
                <a16:creationId xmlns:a16="http://schemas.microsoft.com/office/drawing/2014/main" id="{904D8093-359C-4C8A-A9E9-0825D9B28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5" name="Line 11">
            <a:extLst>
              <a:ext uri="{FF2B5EF4-FFF2-40B4-BE49-F238E27FC236}">
                <a16:creationId xmlns:a16="http://schemas.microsoft.com/office/drawing/2014/main" id="{9A452E8A-9C22-4946-93FD-AC54C9457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6" name="Line 12">
            <a:extLst>
              <a:ext uri="{FF2B5EF4-FFF2-40B4-BE49-F238E27FC236}">
                <a16:creationId xmlns:a16="http://schemas.microsoft.com/office/drawing/2014/main" id="{85B572F9-583F-4080-A884-449F8A864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7" name="Line 13">
            <a:extLst>
              <a:ext uri="{FF2B5EF4-FFF2-40B4-BE49-F238E27FC236}">
                <a16:creationId xmlns:a16="http://schemas.microsoft.com/office/drawing/2014/main" id="{68064D32-129C-43B1-97CE-FC80EF1ED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8" name="Line 14">
            <a:extLst>
              <a:ext uri="{FF2B5EF4-FFF2-40B4-BE49-F238E27FC236}">
                <a16:creationId xmlns:a16="http://schemas.microsoft.com/office/drawing/2014/main" id="{A5906F14-D3FE-4364-B47A-7E31C5D06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95600"/>
            <a:ext cx="0" cy="838200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19" name="Line 15">
            <a:extLst>
              <a:ext uri="{FF2B5EF4-FFF2-40B4-BE49-F238E27FC236}">
                <a16:creationId xmlns:a16="http://schemas.microsoft.com/office/drawing/2014/main" id="{F99F1E2D-78DC-444D-926B-660440E63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2133600" cy="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0" name="Line 16">
            <a:extLst>
              <a:ext uri="{FF2B5EF4-FFF2-40B4-BE49-F238E27FC236}">
                <a16:creationId xmlns:a16="http://schemas.microsoft.com/office/drawing/2014/main" id="{4F060631-5C8C-43EB-B68C-1112C26DD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895600"/>
            <a:ext cx="2971800" cy="205740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1" name="Line 17">
            <a:extLst>
              <a:ext uri="{FF2B5EF4-FFF2-40B4-BE49-F238E27FC236}">
                <a16:creationId xmlns:a16="http://schemas.microsoft.com/office/drawing/2014/main" id="{1DA00452-1710-4FA0-8DE8-AD264D3F0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5257800" cy="205740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2" name="Line 18">
            <a:extLst>
              <a:ext uri="{FF2B5EF4-FFF2-40B4-BE49-F238E27FC236}">
                <a16:creationId xmlns:a16="http://schemas.microsoft.com/office/drawing/2014/main" id="{87943F15-893E-46B6-AC96-89392E0E0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733800"/>
            <a:ext cx="0" cy="1066800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3" name="Line 19">
            <a:extLst>
              <a:ext uri="{FF2B5EF4-FFF2-40B4-BE49-F238E27FC236}">
                <a16:creationId xmlns:a16="http://schemas.microsoft.com/office/drawing/2014/main" id="{182291B0-E4F9-4C5C-8B3C-D354E732A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800600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4" name="Line 20">
            <a:extLst>
              <a:ext uri="{FF2B5EF4-FFF2-40B4-BE49-F238E27FC236}">
                <a16:creationId xmlns:a16="http://schemas.microsoft.com/office/drawing/2014/main" id="{90E9A163-2EF7-40B7-901E-B19F86273D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3505200"/>
            <a:ext cx="3124200" cy="228600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5" name="Line 21">
            <a:extLst>
              <a:ext uri="{FF2B5EF4-FFF2-40B4-BE49-F238E27FC236}">
                <a16:creationId xmlns:a16="http://schemas.microsoft.com/office/drawing/2014/main" id="{8E9F427F-79EB-4460-A33F-7BF6BE594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1" y="2781300"/>
            <a:ext cx="1177925" cy="201930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6" name="Line 22">
            <a:extLst>
              <a:ext uri="{FF2B5EF4-FFF2-40B4-BE49-F238E27FC236}">
                <a16:creationId xmlns:a16="http://schemas.microsoft.com/office/drawing/2014/main" id="{405247D2-7BAE-4F3F-82DC-526E5CFEF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4700" y="3733800"/>
            <a:ext cx="0" cy="76200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7" name="Line 23">
            <a:extLst>
              <a:ext uri="{FF2B5EF4-FFF2-40B4-BE49-F238E27FC236}">
                <a16:creationId xmlns:a16="http://schemas.microsoft.com/office/drawing/2014/main" id="{E27A612C-0749-4B25-A0AD-48DFCEEBB3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8" name="Line 24">
            <a:extLst>
              <a:ext uri="{FF2B5EF4-FFF2-40B4-BE49-F238E27FC236}">
                <a16:creationId xmlns:a16="http://schemas.microsoft.com/office/drawing/2014/main" id="{2CA851A5-67BC-4C4E-9FF8-6E226148A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29" name="Line 25">
            <a:extLst>
              <a:ext uri="{FF2B5EF4-FFF2-40B4-BE49-F238E27FC236}">
                <a16:creationId xmlns:a16="http://schemas.microsoft.com/office/drawing/2014/main" id="{A0D7385F-3E60-4E57-93D5-BACD0479C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590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0330" name="Line 26">
            <a:extLst>
              <a:ext uri="{FF2B5EF4-FFF2-40B4-BE49-F238E27FC236}">
                <a16:creationId xmlns:a16="http://schemas.microsoft.com/office/drawing/2014/main" id="{6078D21B-332F-4E6A-9B3A-745815874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2590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0331" name="Object 27">
            <a:extLst>
              <a:ext uri="{FF2B5EF4-FFF2-40B4-BE49-F238E27FC236}">
                <a16:creationId xmlns:a16="http://schemas.microsoft.com/office/drawing/2014/main" id="{EB0B421A-640C-4719-819F-D313924AA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2364" y="3652839"/>
          <a:ext cx="3952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15640" progId="Equation.3">
                  <p:embed/>
                </p:oleObj>
              </mc:Choice>
              <mc:Fallback>
                <p:oleObj name="Equation" r:id="rId2" imgW="177480" imgH="215640" progId="Equation.3">
                  <p:embed/>
                  <p:pic>
                    <p:nvPicPr>
                      <p:cNvPr id="610331" name="Object 27">
                        <a:extLst>
                          <a:ext uri="{FF2B5EF4-FFF2-40B4-BE49-F238E27FC236}">
                            <a16:creationId xmlns:a16="http://schemas.microsoft.com/office/drawing/2014/main" id="{EB0B421A-640C-4719-819F-D313924AA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364" y="3652839"/>
                        <a:ext cx="3952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32" name="Object 28">
            <a:extLst>
              <a:ext uri="{FF2B5EF4-FFF2-40B4-BE49-F238E27FC236}">
                <a16:creationId xmlns:a16="http://schemas.microsoft.com/office/drawing/2014/main" id="{DFC6CDDD-A531-42D0-9A2C-425C50785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1" y="3716338"/>
          <a:ext cx="4238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3">
                  <p:embed/>
                </p:oleObj>
              </mc:Choice>
              <mc:Fallback>
                <p:oleObj name="Equation" r:id="rId4" imgW="190440" imgH="215640" progId="Equation.3">
                  <p:embed/>
                  <p:pic>
                    <p:nvPicPr>
                      <p:cNvPr id="610332" name="Object 28">
                        <a:extLst>
                          <a:ext uri="{FF2B5EF4-FFF2-40B4-BE49-F238E27FC236}">
                            <a16:creationId xmlns:a16="http://schemas.microsoft.com/office/drawing/2014/main" id="{DFC6CDDD-A531-42D0-9A2C-425C50785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716338"/>
                        <a:ext cx="4238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33" name="Object 29">
            <a:extLst>
              <a:ext uri="{FF2B5EF4-FFF2-40B4-BE49-F238E27FC236}">
                <a16:creationId xmlns:a16="http://schemas.microsoft.com/office/drawing/2014/main" id="{13D44D5C-6F22-4B87-A6D4-F9B21F383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3733801"/>
          <a:ext cx="3667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610333" name="Object 29">
                        <a:extLst>
                          <a:ext uri="{FF2B5EF4-FFF2-40B4-BE49-F238E27FC236}">
                            <a16:creationId xmlns:a16="http://schemas.microsoft.com/office/drawing/2014/main" id="{13D44D5C-6F22-4B87-A6D4-F9B21F383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733801"/>
                        <a:ext cx="3667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34" name="Object 30">
            <a:extLst>
              <a:ext uri="{FF2B5EF4-FFF2-40B4-BE49-F238E27FC236}">
                <a16:creationId xmlns:a16="http://schemas.microsoft.com/office/drawing/2014/main" id="{0AD921A5-91D3-4D2F-9318-E38F5F736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1" y="3727451"/>
          <a:ext cx="4238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610334" name="Object 30">
                        <a:extLst>
                          <a:ext uri="{FF2B5EF4-FFF2-40B4-BE49-F238E27FC236}">
                            <a16:creationId xmlns:a16="http://schemas.microsoft.com/office/drawing/2014/main" id="{0AD921A5-91D3-4D2F-9318-E38F5F736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1" y="3727451"/>
                        <a:ext cx="4238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35" name="Object 31">
            <a:extLst>
              <a:ext uri="{FF2B5EF4-FFF2-40B4-BE49-F238E27FC236}">
                <a16:creationId xmlns:a16="http://schemas.microsoft.com/office/drawing/2014/main" id="{713CE892-E089-4D3D-BA57-3BBE39E28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8913" y="5013326"/>
          <a:ext cx="368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610335" name="Object 31">
                        <a:extLst>
                          <a:ext uri="{FF2B5EF4-FFF2-40B4-BE49-F238E27FC236}">
                            <a16:creationId xmlns:a16="http://schemas.microsoft.com/office/drawing/2014/main" id="{713CE892-E089-4D3D-BA57-3BBE39E28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5013326"/>
                        <a:ext cx="3683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36" name="Object 32">
            <a:extLst>
              <a:ext uri="{FF2B5EF4-FFF2-40B4-BE49-F238E27FC236}">
                <a16:creationId xmlns:a16="http://schemas.microsoft.com/office/drawing/2014/main" id="{302C4213-8963-4992-A3C5-96F423352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6475" y="5037139"/>
          <a:ext cx="395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15640" progId="Equation.3">
                  <p:embed/>
                </p:oleObj>
              </mc:Choice>
              <mc:Fallback>
                <p:oleObj name="Equation" r:id="rId12" imgW="177480" imgH="215640" progId="Equation.3">
                  <p:embed/>
                  <p:pic>
                    <p:nvPicPr>
                      <p:cNvPr id="610336" name="Object 32">
                        <a:extLst>
                          <a:ext uri="{FF2B5EF4-FFF2-40B4-BE49-F238E27FC236}">
                            <a16:creationId xmlns:a16="http://schemas.microsoft.com/office/drawing/2014/main" id="{302C4213-8963-4992-A3C5-96F423352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037139"/>
                        <a:ext cx="395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37" name="Text Box 33">
            <a:extLst>
              <a:ext uri="{FF2B5EF4-FFF2-40B4-BE49-F238E27FC236}">
                <a16:creationId xmlns:a16="http://schemas.microsoft.com/office/drawing/2014/main" id="{12AB1FE8-2E95-41E6-8740-D1387481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404813"/>
            <a:ext cx="431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610338" name="Rectangle 34">
            <a:extLst>
              <a:ext uri="{FF2B5EF4-FFF2-40B4-BE49-F238E27FC236}">
                <a16:creationId xmlns:a16="http://schemas.microsoft.com/office/drawing/2014/main" id="{73A076E0-F9C8-4CE4-AAC6-08D910656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透镜组的逐次成像作图法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>
            <a:extLst>
              <a:ext uri="{FF2B5EF4-FFF2-40B4-BE49-F238E27FC236}">
                <a16:creationId xmlns:a16="http://schemas.microsoft.com/office/drawing/2014/main" id="{42E11271-C9EF-4A3C-8323-A5B7FB80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FA49-774F-4D2E-915D-D54278D77B32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611330" name="Text Box 2">
            <a:extLst>
              <a:ext uri="{FF2B5EF4-FFF2-40B4-BE49-F238E27FC236}">
                <a16:creationId xmlns:a16="http://schemas.microsoft.com/office/drawing/2014/main" id="{E46FE3A9-AAF3-40A2-9946-8ADEBD9E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196975"/>
            <a:ext cx="7705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只要第一镜的像处于第二镜的物方，对于第二镜来说都是实物，不论像的虚实</a:t>
            </a:r>
          </a:p>
        </p:txBody>
      </p:sp>
      <p:sp>
        <p:nvSpPr>
          <p:cNvPr id="611331" name="Line 3">
            <a:extLst>
              <a:ext uri="{FF2B5EF4-FFF2-40B4-BE49-F238E27FC236}">
                <a16:creationId xmlns:a16="http://schemas.microsoft.com/office/drawing/2014/main" id="{9C6B1AF6-80F6-4155-B48E-1FE9D4641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932238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2" name="Line 4">
            <a:extLst>
              <a:ext uri="{FF2B5EF4-FFF2-40B4-BE49-F238E27FC236}">
                <a16:creationId xmlns:a16="http://schemas.microsoft.com/office/drawing/2014/main" id="{756201A9-6A91-41C0-A8E5-5EB3E9390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5500" y="2408238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3" name="Line 5">
            <a:extLst>
              <a:ext uri="{FF2B5EF4-FFF2-40B4-BE49-F238E27FC236}">
                <a16:creationId xmlns:a16="http://schemas.microsoft.com/office/drawing/2014/main" id="{44CE76CA-FF6B-4399-B7EA-FD0A5EC467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2413" y="22558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4" name="Line 6">
            <a:extLst>
              <a:ext uri="{FF2B5EF4-FFF2-40B4-BE49-F238E27FC236}">
                <a16:creationId xmlns:a16="http://schemas.microsoft.com/office/drawing/2014/main" id="{0C3331D6-4A1D-4246-890C-285EB31C6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4813" y="22558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5" name="Line 7">
            <a:extLst>
              <a:ext uri="{FF2B5EF4-FFF2-40B4-BE49-F238E27FC236}">
                <a16:creationId xmlns:a16="http://schemas.microsoft.com/office/drawing/2014/main" id="{B0AA7DBC-8259-40B0-A0C9-776A5D353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2413" y="5456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6" name="Line 8">
            <a:extLst>
              <a:ext uri="{FF2B5EF4-FFF2-40B4-BE49-F238E27FC236}">
                <a16:creationId xmlns:a16="http://schemas.microsoft.com/office/drawing/2014/main" id="{595C812D-DD60-4229-AE74-D03DE00F87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14813" y="5456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7" name="Line 9">
            <a:extLst>
              <a:ext uri="{FF2B5EF4-FFF2-40B4-BE49-F238E27FC236}">
                <a16:creationId xmlns:a16="http://schemas.microsoft.com/office/drawing/2014/main" id="{F16E7F43-E3E8-4AD9-B5A5-4A686FFB7B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750" y="2408238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8" name="Line 10">
            <a:extLst>
              <a:ext uri="{FF2B5EF4-FFF2-40B4-BE49-F238E27FC236}">
                <a16:creationId xmlns:a16="http://schemas.microsoft.com/office/drawing/2014/main" id="{E0606AAC-B944-4047-BAE1-8311B93460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5163" y="53038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39" name="Line 11">
            <a:extLst>
              <a:ext uri="{FF2B5EF4-FFF2-40B4-BE49-F238E27FC236}">
                <a16:creationId xmlns:a16="http://schemas.microsoft.com/office/drawing/2014/main" id="{C811D905-1636-430D-BD3E-52E5B382F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7563" y="53038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40" name="Line 12">
            <a:extLst>
              <a:ext uri="{FF2B5EF4-FFF2-40B4-BE49-F238E27FC236}">
                <a16:creationId xmlns:a16="http://schemas.microsoft.com/office/drawing/2014/main" id="{768D50CA-B5A1-405C-B706-EFB3E09F1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5163" y="2408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41" name="Line 13">
            <a:extLst>
              <a:ext uri="{FF2B5EF4-FFF2-40B4-BE49-F238E27FC236}">
                <a16:creationId xmlns:a16="http://schemas.microsoft.com/office/drawing/2014/main" id="{141CDFA2-8E1C-44BB-9489-75E622F514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7563" y="24082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1342" name="Object 14">
            <a:extLst>
              <a:ext uri="{FF2B5EF4-FFF2-40B4-BE49-F238E27FC236}">
                <a16:creationId xmlns:a16="http://schemas.microsoft.com/office/drawing/2014/main" id="{60BD2F2A-AA97-419E-AB0E-3698D2853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4057650"/>
          <a:ext cx="5746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611342" name="Object 14">
                        <a:extLst>
                          <a:ext uri="{FF2B5EF4-FFF2-40B4-BE49-F238E27FC236}">
                            <a16:creationId xmlns:a16="http://schemas.microsoft.com/office/drawing/2014/main" id="{60BD2F2A-AA97-419E-AB0E-3698D2853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4057650"/>
                        <a:ext cx="5746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3" name="Object 15">
            <a:extLst>
              <a:ext uri="{FF2B5EF4-FFF2-40B4-BE49-F238E27FC236}">
                <a16:creationId xmlns:a16="http://schemas.microsoft.com/office/drawing/2014/main" id="{7D68F0DD-9CED-4FEA-A5F8-528DFE757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4057651"/>
          <a:ext cx="615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611343" name="Object 15">
                        <a:extLst>
                          <a:ext uri="{FF2B5EF4-FFF2-40B4-BE49-F238E27FC236}">
                            <a16:creationId xmlns:a16="http://schemas.microsoft.com/office/drawing/2014/main" id="{7D68F0DD-9CED-4FEA-A5F8-528DFE757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057651"/>
                        <a:ext cx="6159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4" name="Object 16">
            <a:extLst>
              <a:ext uri="{FF2B5EF4-FFF2-40B4-BE49-F238E27FC236}">
                <a16:creationId xmlns:a16="http://schemas.microsoft.com/office/drawing/2014/main" id="{4CD2C541-E301-4344-A3AD-F60208B34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4057650"/>
          <a:ext cx="533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611344" name="Object 16">
                        <a:extLst>
                          <a:ext uri="{FF2B5EF4-FFF2-40B4-BE49-F238E27FC236}">
                            <a16:creationId xmlns:a16="http://schemas.microsoft.com/office/drawing/2014/main" id="{4CD2C541-E301-4344-A3AD-F60208B34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057650"/>
                        <a:ext cx="5334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5" name="Object 17">
            <a:extLst>
              <a:ext uri="{FF2B5EF4-FFF2-40B4-BE49-F238E27FC236}">
                <a16:creationId xmlns:a16="http://schemas.microsoft.com/office/drawing/2014/main" id="{E7838CA9-9BA9-4708-89EC-6C56E0B03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9775" y="4057651"/>
          <a:ext cx="615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611345" name="Object 17">
                        <a:extLst>
                          <a:ext uri="{FF2B5EF4-FFF2-40B4-BE49-F238E27FC236}">
                            <a16:creationId xmlns:a16="http://schemas.microsoft.com/office/drawing/2014/main" id="{E7838CA9-9BA9-4708-89EC-6C56E0B03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775" y="4057651"/>
                        <a:ext cx="6159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6" name="Object 18">
            <a:extLst>
              <a:ext uri="{FF2B5EF4-FFF2-40B4-BE49-F238E27FC236}">
                <a16:creationId xmlns:a16="http://schemas.microsoft.com/office/drawing/2014/main" id="{2495D68F-5DFF-4D1F-9659-B9288BDB0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9" y="2403476"/>
          <a:ext cx="5349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611346" name="Object 18">
                        <a:extLst>
                          <a:ext uri="{FF2B5EF4-FFF2-40B4-BE49-F238E27FC236}">
                            <a16:creationId xmlns:a16="http://schemas.microsoft.com/office/drawing/2014/main" id="{2495D68F-5DFF-4D1F-9659-B9288BDB0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403476"/>
                        <a:ext cx="5349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7" name="Object 19">
            <a:extLst>
              <a:ext uri="{FF2B5EF4-FFF2-40B4-BE49-F238E27FC236}">
                <a16:creationId xmlns:a16="http://schemas.microsoft.com/office/drawing/2014/main" id="{9E4A1C14-D432-4950-AE6F-218C75C0A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6939" y="2332038"/>
          <a:ext cx="5746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15640" progId="Equation.3">
                  <p:embed/>
                </p:oleObj>
              </mc:Choice>
              <mc:Fallback>
                <p:oleObj name="Equation" r:id="rId12" imgW="177480" imgH="215640" progId="Equation.3">
                  <p:embed/>
                  <p:pic>
                    <p:nvPicPr>
                      <p:cNvPr id="611347" name="Object 19">
                        <a:extLst>
                          <a:ext uri="{FF2B5EF4-FFF2-40B4-BE49-F238E27FC236}">
                            <a16:creationId xmlns:a16="http://schemas.microsoft.com/office/drawing/2014/main" id="{9E4A1C14-D432-4950-AE6F-218C75C0A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9" y="2332038"/>
                        <a:ext cx="5746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48" name="Line 20">
            <a:extLst>
              <a:ext uri="{FF2B5EF4-FFF2-40B4-BE49-F238E27FC236}">
                <a16:creationId xmlns:a16="http://schemas.microsoft.com/office/drawing/2014/main" id="{4BF9CA89-2690-483B-BFF1-767B0D662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79838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49" name="Line 21">
            <a:extLst>
              <a:ext uri="{FF2B5EF4-FFF2-40B4-BE49-F238E27FC236}">
                <a16:creationId xmlns:a16="http://schemas.microsoft.com/office/drawing/2014/main" id="{1A4D1637-418D-4459-BA53-68737A386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3779838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50" name="Line 22">
            <a:extLst>
              <a:ext uri="{FF2B5EF4-FFF2-40B4-BE49-F238E27FC236}">
                <a16:creationId xmlns:a16="http://schemas.microsoft.com/office/drawing/2014/main" id="{D6572CA9-2957-4344-9822-5604C9310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3779838"/>
            <a:ext cx="0" cy="304800"/>
          </a:xfrm>
          <a:prstGeom prst="line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51" name="Line 23">
            <a:extLst>
              <a:ext uri="{FF2B5EF4-FFF2-40B4-BE49-F238E27FC236}">
                <a16:creationId xmlns:a16="http://schemas.microsoft.com/office/drawing/2014/main" id="{68253415-CC59-44CD-93E1-577737AB4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0" y="3779838"/>
            <a:ext cx="0" cy="304800"/>
          </a:xfrm>
          <a:prstGeom prst="line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52" name="Line 24">
            <a:extLst>
              <a:ext uri="{FF2B5EF4-FFF2-40B4-BE49-F238E27FC236}">
                <a16:creationId xmlns:a16="http://schemas.microsoft.com/office/drawing/2014/main" id="{8A7186D1-D418-4A36-BF69-661CEB8D0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850" y="2709864"/>
            <a:ext cx="0" cy="1222375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53" name="Line 25">
            <a:extLst>
              <a:ext uri="{FF2B5EF4-FFF2-40B4-BE49-F238E27FC236}">
                <a16:creationId xmlns:a16="http://schemas.microsoft.com/office/drawing/2014/main" id="{CB6328F1-0DCA-4729-ABAD-B3F13BFB6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09863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1354" name="Text Box 26">
            <a:hlinkClick r:id="rId14" action="ppaction://hlinksldjump"/>
            <a:extLst>
              <a:ext uri="{FF2B5EF4-FFF2-40B4-BE49-F238E27FC236}">
                <a16:creationId xmlns:a16="http://schemas.microsoft.com/office/drawing/2014/main" id="{44B3CB2D-8AFD-4A6D-B6C5-8319D2AC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5516563"/>
            <a:ext cx="60483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经过</a:t>
            </a:r>
            <a:r>
              <a:rPr kumimoji="1" lang="en-US" altLang="zh-CN" sz="3200" i="1">
                <a:latin typeface="Times New Roman" panose="02020603050405020304" pitchFamily="18" charset="0"/>
              </a:rPr>
              <a:t>L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3200">
                <a:latin typeface="Times New Roman" panose="02020603050405020304" pitchFamily="18" charset="0"/>
              </a:rPr>
              <a:t>成虚像，但对于</a:t>
            </a:r>
            <a:r>
              <a:rPr kumimoji="1" lang="en-US" altLang="zh-CN" sz="3200" i="1">
                <a:latin typeface="Times New Roman" panose="02020603050405020304" pitchFamily="18" charset="0"/>
              </a:rPr>
              <a:t>L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</a:rPr>
              <a:t>来说，发出真实的光线，是实物</a:t>
            </a:r>
          </a:p>
        </p:txBody>
      </p:sp>
      <p:sp>
        <p:nvSpPr>
          <p:cNvPr id="611355" name="Line 27">
            <a:extLst>
              <a:ext uri="{FF2B5EF4-FFF2-40B4-BE49-F238E27FC236}">
                <a16:creationId xmlns:a16="http://schemas.microsoft.com/office/drawing/2014/main" id="{A8485798-80E5-44CD-B78E-CDA2CF5D3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2133601"/>
            <a:ext cx="576262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56" name="Line 28">
            <a:extLst>
              <a:ext uri="{FF2B5EF4-FFF2-40B4-BE49-F238E27FC236}">
                <a16:creationId xmlns:a16="http://schemas.microsoft.com/office/drawing/2014/main" id="{079FF5FF-63A2-4AB1-9337-F31B385CE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2709863"/>
            <a:ext cx="1223963" cy="12239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57" name="Line 29">
            <a:extLst>
              <a:ext uri="{FF2B5EF4-FFF2-40B4-BE49-F238E27FC236}">
                <a16:creationId xmlns:a16="http://schemas.microsoft.com/office/drawing/2014/main" id="{56CB1FCE-8660-40C5-A6DF-8D2D7D5F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709863"/>
            <a:ext cx="2376488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58" name="Line 30">
            <a:extLst>
              <a:ext uri="{FF2B5EF4-FFF2-40B4-BE49-F238E27FC236}">
                <a16:creationId xmlns:a16="http://schemas.microsoft.com/office/drawing/2014/main" id="{9ED248B3-60BB-4814-A92D-109E8C0F2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933826"/>
            <a:ext cx="2951162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59" name="Line 31">
            <a:extLst>
              <a:ext uri="{FF2B5EF4-FFF2-40B4-BE49-F238E27FC236}">
                <a16:creationId xmlns:a16="http://schemas.microsoft.com/office/drawing/2014/main" id="{1EFD2F9B-2030-404A-A713-8811F5492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5" y="350202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0" name="Line 32">
            <a:extLst>
              <a:ext uri="{FF2B5EF4-FFF2-40B4-BE49-F238E27FC236}">
                <a16:creationId xmlns:a16="http://schemas.microsoft.com/office/drawing/2014/main" id="{1E1755A8-46B5-4CC4-B726-FB59C4EE8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502025"/>
            <a:ext cx="2951162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1" name="Line 33">
            <a:extLst>
              <a:ext uri="{FF2B5EF4-FFF2-40B4-BE49-F238E27FC236}">
                <a16:creationId xmlns:a16="http://schemas.microsoft.com/office/drawing/2014/main" id="{AE300527-7E22-44A0-8858-9DB8AAF5E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1" y="3502026"/>
            <a:ext cx="3097213" cy="936625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2" name="Line 34">
            <a:extLst>
              <a:ext uri="{FF2B5EF4-FFF2-40B4-BE49-F238E27FC236}">
                <a16:creationId xmlns:a16="http://schemas.microsoft.com/office/drawing/2014/main" id="{A0DE2C74-1BBC-4F15-B3D2-CA89A1938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7726" y="3646489"/>
            <a:ext cx="2517775" cy="287337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3" name="Line 35">
            <a:extLst>
              <a:ext uri="{FF2B5EF4-FFF2-40B4-BE49-F238E27FC236}">
                <a16:creationId xmlns:a16="http://schemas.microsoft.com/office/drawing/2014/main" id="{0880A0CB-ECBF-4030-B730-47FE9E648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502025"/>
            <a:ext cx="792163" cy="0"/>
          </a:xfrm>
          <a:prstGeom prst="line">
            <a:avLst/>
          </a:prstGeom>
          <a:noFill/>
          <a:ln w="9525">
            <a:solidFill>
              <a:srgbClr val="00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4" name="Line 36">
            <a:extLst>
              <a:ext uri="{FF2B5EF4-FFF2-40B4-BE49-F238E27FC236}">
                <a16:creationId xmlns:a16="http://schemas.microsoft.com/office/drawing/2014/main" id="{FF91FB38-9CCD-4560-9588-82B9A641D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502026"/>
            <a:ext cx="1223963" cy="144463"/>
          </a:xfrm>
          <a:prstGeom prst="line">
            <a:avLst/>
          </a:prstGeom>
          <a:noFill/>
          <a:ln w="9525">
            <a:solidFill>
              <a:srgbClr val="00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5" name="Line 37">
            <a:extLst>
              <a:ext uri="{FF2B5EF4-FFF2-40B4-BE49-F238E27FC236}">
                <a16:creationId xmlns:a16="http://schemas.microsoft.com/office/drawing/2014/main" id="{431F7DE6-8B4C-4C9B-AAE8-CD560F794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9" y="3862388"/>
            <a:ext cx="3743325" cy="431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6" name="Line 38">
            <a:extLst>
              <a:ext uri="{FF2B5EF4-FFF2-40B4-BE49-F238E27FC236}">
                <a16:creationId xmlns:a16="http://schemas.microsoft.com/office/drawing/2014/main" id="{A63E0210-8B52-4D84-836A-AB839D534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988" y="3933826"/>
            <a:ext cx="0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67" name="Rectangle 39">
            <a:extLst>
              <a:ext uri="{FF2B5EF4-FFF2-40B4-BE49-F238E27FC236}">
                <a16:creationId xmlns:a16="http://schemas.microsoft.com/office/drawing/2014/main" id="{C3FA9F34-4530-4DD6-929F-05909131A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逐次成像法过程中物和像的虚实性</a:t>
            </a:r>
          </a:p>
        </p:txBody>
      </p:sp>
      <p:sp>
        <p:nvSpPr>
          <p:cNvPr id="611368" name="Line 40">
            <a:extLst>
              <a:ext uri="{FF2B5EF4-FFF2-40B4-BE49-F238E27FC236}">
                <a16:creationId xmlns:a16="http://schemas.microsoft.com/office/drawing/2014/main" id="{D4300844-01B5-4FB0-9A0B-CB85D4FFC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500439"/>
            <a:ext cx="1223962" cy="4333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1369" name="Line 41">
            <a:extLst>
              <a:ext uri="{FF2B5EF4-FFF2-40B4-BE49-F238E27FC236}">
                <a16:creationId xmlns:a16="http://schemas.microsoft.com/office/drawing/2014/main" id="{B1B8B040-BB56-429C-85CE-154D99D49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3500438"/>
            <a:ext cx="2952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1370" name="Line 42">
            <a:extLst>
              <a:ext uri="{FF2B5EF4-FFF2-40B4-BE49-F238E27FC236}">
                <a16:creationId xmlns:a16="http://schemas.microsoft.com/office/drawing/2014/main" id="{7A5F5BCC-330A-45CD-A016-2CD6937AA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708276"/>
            <a:ext cx="2376488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5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">
            <a:extLst>
              <a:ext uri="{FF2B5EF4-FFF2-40B4-BE49-F238E27FC236}">
                <a16:creationId xmlns:a16="http://schemas.microsoft.com/office/drawing/2014/main" id="{62E44460-D499-48DC-9ED7-179ECDEE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BBB3-FD8A-4F2C-B962-BAFBC949AED9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1D04BF60-E477-415B-A6B7-9B5161605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虚像作为物</a:t>
            </a:r>
          </a:p>
        </p:txBody>
      </p:sp>
      <p:sp>
        <p:nvSpPr>
          <p:cNvPr id="612355" name="Line 3">
            <a:extLst>
              <a:ext uri="{FF2B5EF4-FFF2-40B4-BE49-F238E27FC236}">
                <a16:creationId xmlns:a16="http://schemas.microsoft.com/office/drawing/2014/main" id="{9E095E1A-6583-4FAE-8A03-99E76E077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3141663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56" name="Line 4">
            <a:extLst>
              <a:ext uri="{FF2B5EF4-FFF2-40B4-BE49-F238E27FC236}">
                <a16:creationId xmlns:a16="http://schemas.microsoft.com/office/drawing/2014/main" id="{2FC26D99-2038-436E-BDC9-C644DE7938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7213" y="2124075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57" name="Line 5">
            <a:extLst>
              <a:ext uri="{FF2B5EF4-FFF2-40B4-BE49-F238E27FC236}">
                <a16:creationId xmlns:a16="http://schemas.microsoft.com/office/drawing/2014/main" id="{696C119A-08BA-4C92-8304-E827FD5D0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9613" y="2124075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58" name="Line 6">
            <a:extLst>
              <a:ext uri="{FF2B5EF4-FFF2-40B4-BE49-F238E27FC236}">
                <a16:creationId xmlns:a16="http://schemas.microsoft.com/office/drawing/2014/main" id="{C18D1235-FA80-4777-AE17-32FB7AEF5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7213" y="4005263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59" name="Line 7">
            <a:extLst>
              <a:ext uri="{FF2B5EF4-FFF2-40B4-BE49-F238E27FC236}">
                <a16:creationId xmlns:a16="http://schemas.microsoft.com/office/drawing/2014/main" id="{8F9B1FCC-3EE3-468B-9224-33ABA0B8AE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9613" y="4005263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60" name="Line 8">
            <a:extLst>
              <a:ext uri="{FF2B5EF4-FFF2-40B4-BE49-F238E27FC236}">
                <a16:creationId xmlns:a16="http://schemas.microsoft.com/office/drawing/2014/main" id="{B5FBEAB0-31DA-424F-BCCE-0F1B5E99A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27806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61" name="Oval 9">
            <a:extLst>
              <a:ext uri="{FF2B5EF4-FFF2-40B4-BE49-F238E27FC236}">
                <a16:creationId xmlns:a16="http://schemas.microsoft.com/office/drawing/2014/main" id="{8DA124A6-F5CA-4A16-9E43-285B31AA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3068638"/>
            <a:ext cx="144462" cy="14446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62" name="Oval 10">
            <a:extLst>
              <a:ext uri="{FF2B5EF4-FFF2-40B4-BE49-F238E27FC236}">
                <a16:creationId xmlns:a16="http://schemas.microsoft.com/office/drawing/2014/main" id="{79416E06-FA15-4A1F-9DCD-052AF281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3068638"/>
            <a:ext cx="144463" cy="14446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63" name="Line 11">
            <a:extLst>
              <a:ext uri="{FF2B5EF4-FFF2-40B4-BE49-F238E27FC236}">
                <a16:creationId xmlns:a16="http://schemas.microsoft.com/office/drawing/2014/main" id="{C64291DB-7799-4A91-9A30-48B778B45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2888" y="2565401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64" name="Line 12">
            <a:extLst>
              <a:ext uri="{FF2B5EF4-FFF2-40B4-BE49-F238E27FC236}">
                <a16:creationId xmlns:a16="http://schemas.microsoft.com/office/drawing/2014/main" id="{9B85CD88-B08B-4268-BB14-268936E7DF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7700" y="4508500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65" name="Line 13">
            <a:extLst>
              <a:ext uri="{FF2B5EF4-FFF2-40B4-BE49-F238E27FC236}">
                <a16:creationId xmlns:a16="http://schemas.microsoft.com/office/drawing/2014/main" id="{1B4B06D4-76FA-4827-9355-6B12975C5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9763" y="1620838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66" name="Line 14">
            <a:extLst>
              <a:ext uri="{FF2B5EF4-FFF2-40B4-BE49-F238E27FC236}">
                <a16:creationId xmlns:a16="http://schemas.microsoft.com/office/drawing/2014/main" id="{0DF21747-E398-442D-B47A-B3B6B094B5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2163" y="1620838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67" name="Oval 15">
            <a:extLst>
              <a:ext uri="{FF2B5EF4-FFF2-40B4-BE49-F238E27FC236}">
                <a16:creationId xmlns:a16="http://schemas.microsoft.com/office/drawing/2014/main" id="{B50F278A-7A63-468F-8E2D-6EFECE6D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068638"/>
            <a:ext cx="144462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68" name="Oval 16">
            <a:extLst>
              <a:ext uri="{FF2B5EF4-FFF2-40B4-BE49-F238E27FC236}">
                <a16:creationId xmlns:a16="http://schemas.microsoft.com/office/drawing/2014/main" id="{F1358A70-8581-44B1-9497-8F3CD616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068638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69" name="Line 17">
            <a:extLst>
              <a:ext uri="{FF2B5EF4-FFF2-40B4-BE49-F238E27FC236}">
                <a16:creationId xmlns:a16="http://schemas.microsoft.com/office/drawing/2014/main" id="{FFA600D3-F1CE-416B-93E8-A850F9478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565400"/>
            <a:ext cx="172878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0" name="Line 18">
            <a:extLst>
              <a:ext uri="{FF2B5EF4-FFF2-40B4-BE49-F238E27FC236}">
                <a16:creationId xmlns:a16="http://schemas.microsoft.com/office/drawing/2014/main" id="{04793949-9F25-4BE1-B334-B95449977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676" y="1916114"/>
            <a:ext cx="1368425" cy="6492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1" name="Line 19">
            <a:extLst>
              <a:ext uri="{FF2B5EF4-FFF2-40B4-BE49-F238E27FC236}">
                <a16:creationId xmlns:a16="http://schemas.microsoft.com/office/drawing/2014/main" id="{B343CA3C-7886-4386-B1B0-162454987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565400"/>
            <a:ext cx="3097212" cy="10795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2" name="Line 20">
            <a:extLst>
              <a:ext uri="{FF2B5EF4-FFF2-40B4-BE49-F238E27FC236}">
                <a16:creationId xmlns:a16="http://schemas.microsoft.com/office/drawing/2014/main" id="{2FA1985B-972C-441D-B168-1205172E4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7138" y="2924175"/>
            <a:ext cx="0" cy="217488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3" name="Line 21">
            <a:extLst>
              <a:ext uri="{FF2B5EF4-FFF2-40B4-BE49-F238E27FC236}">
                <a16:creationId xmlns:a16="http://schemas.microsoft.com/office/drawing/2014/main" id="{34F46436-B6CF-4041-981E-5E42B5943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4" y="2565400"/>
            <a:ext cx="2592387" cy="1225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4" name="Line 22">
            <a:extLst>
              <a:ext uri="{FF2B5EF4-FFF2-40B4-BE49-F238E27FC236}">
                <a16:creationId xmlns:a16="http://schemas.microsoft.com/office/drawing/2014/main" id="{4DD0BD3F-7294-41A5-9154-A3063F081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2565400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5" name="Line 23">
            <a:extLst>
              <a:ext uri="{FF2B5EF4-FFF2-40B4-BE49-F238E27FC236}">
                <a16:creationId xmlns:a16="http://schemas.microsoft.com/office/drawing/2014/main" id="{56783754-3A71-4C9E-94CB-D46925FEB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1774826"/>
            <a:ext cx="0" cy="273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6" name="Line 24">
            <a:extLst>
              <a:ext uri="{FF2B5EF4-FFF2-40B4-BE49-F238E27FC236}">
                <a16:creationId xmlns:a16="http://schemas.microsoft.com/office/drawing/2014/main" id="{A754D71A-EA68-4BE3-AF85-B3AA8CCFD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1916113"/>
            <a:ext cx="3960813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7" name="Line 25">
            <a:extLst>
              <a:ext uri="{FF2B5EF4-FFF2-40B4-BE49-F238E27FC236}">
                <a16:creationId xmlns:a16="http://schemas.microsoft.com/office/drawing/2014/main" id="{52228958-BFD9-4204-8ABB-AA9A8A69F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3573463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8" name="Line 26">
            <a:extLst>
              <a:ext uri="{FF2B5EF4-FFF2-40B4-BE49-F238E27FC236}">
                <a16:creationId xmlns:a16="http://schemas.microsoft.com/office/drawing/2014/main" id="{AF70723F-8DFA-4697-A324-E9D6A3443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3357564"/>
            <a:ext cx="43195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79" name="Line 27">
            <a:extLst>
              <a:ext uri="{FF2B5EF4-FFF2-40B4-BE49-F238E27FC236}">
                <a16:creationId xmlns:a16="http://schemas.microsoft.com/office/drawing/2014/main" id="{83866886-A4EE-41E4-88B3-C73E7E5D2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492375"/>
            <a:ext cx="3097212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0" name="Line 28">
            <a:extLst>
              <a:ext uri="{FF2B5EF4-FFF2-40B4-BE49-F238E27FC236}">
                <a16:creationId xmlns:a16="http://schemas.microsoft.com/office/drawing/2014/main" id="{7A73DA13-6CC2-47C4-9853-F838B3212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2850" y="3141664"/>
            <a:ext cx="0" cy="3587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1" name="Line 29">
            <a:extLst>
              <a:ext uri="{FF2B5EF4-FFF2-40B4-BE49-F238E27FC236}">
                <a16:creationId xmlns:a16="http://schemas.microsoft.com/office/drawing/2014/main" id="{3D0F3CD7-3104-4D25-9D7E-D3FA3E4BB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2924175"/>
            <a:ext cx="2087562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2" name="Line 30">
            <a:extLst>
              <a:ext uri="{FF2B5EF4-FFF2-40B4-BE49-F238E27FC236}">
                <a16:creationId xmlns:a16="http://schemas.microsoft.com/office/drawing/2014/main" id="{1CB1F466-56C9-4D2F-80F1-01A3EB81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2924176"/>
            <a:ext cx="4464050" cy="79216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3" name="Line 31">
            <a:extLst>
              <a:ext uri="{FF2B5EF4-FFF2-40B4-BE49-F238E27FC236}">
                <a16:creationId xmlns:a16="http://schemas.microsoft.com/office/drawing/2014/main" id="{AEA4F300-1FBC-4559-9FD7-98D0B5102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2924175"/>
            <a:ext cx="6480175" cy="64928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4" name="Text Box 32">
            <a:extLst>
              <a:ext uri="{FF2B5EF4-FFF2-40B4-BE49-F238E27FC236}">
                <a16:creationId xmlns:a16="http://schemas.microsoft.com/office/drawing/2014/main" id="{9374DB6C-A84E-4CF5-951F-1A813D42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724400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第一像</a:t>
            </a:r>
            <a:r>
              <a:rPr lang="zh-CN" altLang="en-US" sz="2800"/>
              <a:t>在</a:t>
            </a:r>
            <a:r>
              <a:rPr lang="zh-CN" altLang="en-US" sz="2800" b="1">
                <a:solidFill>
                  <a:srgbClr val="0033CC"/>
                </a:solidFill>
                <a:ea typeface="华文行楷" panose="02010800040101010101" pitchFamily="2" charset="-122"/>
              </a:rPr>
              <a:t>第二镜</a:t>
            </a:r>
            <a:r>
              <a:rPr lang="zh-CN" altLang="en-US" sz="2800"/>
              <a:t>的</a:t>
            </a:r>
            <a:r>
              <a:rPr lang="zh-CN" altLang="en-US" sz="2800" b="1">
                <a:ea typeface="楷体_GB2312" pitchFamily="49" charset="-122"/>
              </a:rPr>
              <a:t>物方则为实物</a:t>
            </a:r>
            <a:r>
              <a:rPr lang="zh-CN" altLang="en-US" sz="2800"/>
              <a:t>，在</a:t>
            </a:r>
            <a:r>
              <a:rPr lang="zh-CN" altLang="en-US" sz="2800" b="1">
                <a:solidFill>
                  <a:srgbClr val="0033CC"/>
                </a:solidFill>
                <a:ea typeface="华文行楷" panose="02010800040101010101" pitchFamily="2" charset="-122"/>
              </a:rPr>
              <a:t>第二镜</a:t>
            </a:r>
            <a:r>
              <a:rPr lang="zh-CN" altLang="en-US" sz="2800"/>
              <a:t>的</a:t>
            </a:r>
            <a:r>
              <a:rPr lang="zh-CN" altLang="en-US" sz="2800" b="1">
                <a:ea typeface="楷体_GB2312" pitchFamily="49" charset="-122"/>
              </a:rPr>
              <a:t>像方则为虚物</a:t>
            </a:r>
            <a:r>
              <a:rPr lang="zh-CN" altLang="en-US" sz="2800"/>
              <a:t>。</a:t>
            </a:r>
          </a:p>
        </p:txBody>
      </p:sp>
      <p:sp>
        <p:nvSpPr>
          <p:cNvPr id="612385" name="Line 33">
            <a:extLst>
              <a:ext uri="{FF2B5EF4-FFF2-40B4-BE49-F238E27FC236}">
                <a16:creationId xmlns:a16="http://schemas.microsoft.com/office/drawing/2014/main" id="{3AB78162-BE54-4B1A-A494-FCA61BA06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565401"/>
            <a:ext cx="1223962" cy="576263"/>
          </a:xfrm>
          <a:prstGeom prst="line">
            <a:avLst/>
          </a:prstGeom>
          <a:noFill/>
          <a:ln w="9525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6" name="Line 34">
            <a:extLst>
              <a:ext uri="{FF2B5EF4-FFF2-40B4-BE49-F238E27FC236}">
                <a16:creationId xmlns:a16="http://schemas.microsoft.com/office/drawing/2014/main" id="{B142FF76-4CA4-480E-B58D-30DC4C344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163" y="4508500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2387" name="Line 35">
            <a:extLst>
              <a:ext uri="{FF2B5EF4-FFF2-40B4-BE49-F238E27FC236}">
                <a16:creationId xmlns:a16="http://schemas.microsoft.com/office/drawing/2014/main" id="{F922141D-C3B5-460D-A7FA-2F253A9D0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1630363"/>
            <a:ext cx="0" cy="302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88" name="Rectangle 36">
            <a:extLst>
              <a:ext uri="{FF2B5EF4-FFF2-40B4-BE49-F238E27FC236}">
                <a16:creationId xmlns:a16="http://schemas.microsoft.com/office/drawing/2014/main" id="{DC396761-375A-48FA-8181-2EB11A618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734050"/>
            <a:ext cx="78486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逐次成像</a:t>
            </a:r>
            <a:r>
              <a:rPr lang="zh-CN" altLang="en-US" sz="2800">
                <a:solidFill>
                  <a:schemeClr val="tx1"/>
                </a:solidFill>
              </a:rPr>
              <a:t>过程中，前次所成</a:t>
            </a:r>
            <a:r>
              <a:rPr lang="zh-CN" altLang="en-US" sz="2800" b="1">
                <a:solidFill>
                  <a:srgbClr val="0033CC"/>
                </a:solidFill>
                <a:ea typeface="华文行楷" panose="02010800040101010101" pitchFamily="2" charset="-122"/>
              </a:rPr>
              <a:t>像</a:t>
            </a:r>
            <a:r>
              <a:rPr lang="zh-CN" altLang="en-US" sz="2800">
                <a:solidFill>
                  <a:schemeClr val="tx1"/>
                </a:solidFill>
              </a:rPr>
              <a:t>本身的</a:t>
            </a:r>
            <a:r>
              <a:rPr lang="zh-CN" altLang="en-US" sz="2800" b="1">
                <a:solidFill>
                  <a:srgbClr val="0033CC"/>
                </a:solidFill>
                <a:ea typeface="华文行楷" panose="02010800040101010101" pitchFamily="2" charset="-122"/>
              </a:rPr>
              <a:t>虚实性</a:t>
            </a:r>
            <a:r>
              <a:rPr lang="zh-CN" altLang="en-US" sz="2800">
                <a:solidFill>
                  <a:schemeClr val="tx1"/>
                </a:solidFill>
              </a:rPr>
              <a:t>，与作为后一次成像</a:t>
            </a: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物</a:t>
            </a:r>
            <a:r>
              <a:rPr lang="zh-CN" altLang="en-US" sz="2800">
                <a:solidFill>
                  <a:schemeClr val="tx1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虚实性</a:t>
            </a:r>
            <a:r>
              <a:rPr lang="zh-CN" altLang="en-US" sz="2800">
                <a:solidFill>
                  <a:schemeClr val="tx1"/>
                </a:solidFill>
              </a:rPr>
              <a:t>，没有直接关系</a:t>
            </a:r>
          </a:p>
        </p:txBody>
      </p:sp>
      <p:sp>
        <p:nvSpPr>
          <p:cNvPr id="612389" name="Text Box 37">
            <a:extLst>
              <a:ext uri="{FF2B5EF4-FFF2-40B4-BE49-F238E27FC236}">
                <a16:creationId xmlns:a16="http://schemas.microsoft.com/office/drawing/2014/main" id="{FE84DD09-2DC3-41A0-BCE3-A4B3E55DE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708275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F</a:t>
            </a:r>
            <a:r>
              <a:rPr lang="en-US" altLang="zh-CN" baseline="-25000"/>
              <a:t>1</a:t>
            </a:r>
          </a:p>
        </p:txBody>
      </p:sp>
      <p:sp>
        <p:nvSpPr>
          <p:cNvPr id="612390" name="Text Box 38">
            <a:extLst>
              <a:ext uri="{FF2B5EF4-FFF2-40B4-BE49-F238E27FC236}">
                <a16:creationId xmlns:a16="http://schemas.microsoft.com/office/drawing/2014/main" id="{77883A9E-EFB3-4C04-81CE-2194AFD38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708275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F</a:t>
            </a:r>
            <a:r>
              <a:rPr lang="en-US" altLang="zh-CN" baseline="-25000"/>
              <a:t>2</a:t>
            </a:r>
          </a:p>
        </p:txBody>
      </p:sp>
      <p:sp>
        <p:nvSpPr>
          <p:cNvPr id="612391" name="Text Box 39">
            <a:extLst>
              <a:ext uri="{FF2B5EF4-FFF2-40B4-BE49-F238E27FC236}">
                <a16:creationId xmlns:a16="http://schemas.microsoft.com/office/drawing/2014/main" id="{01778E25-7EE3-4F20-8128-1F505FC6D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27082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aseline="-25000"/>
              <a:t>2</a:t>
            </a:r>
          </a:p>
        </p:txBody>
      </p:sp>
      <p:sp>
        <p:nvSpPr>
          <p:cNvPr id="612392" name="Text Box 40">
            <a:extLst>
              <a:ext uri="{FF2B5EF4-FFF2-40B4-BE49-F238E27FC236}">
                <a16:creationId xmlns:a16="http://schemas.microsoft.com/office/drawing/2014/main" id="{91607DFC-3A94-4D35-8F2A-630579D2B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27082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aseline="-25000"/>
              <a:t>1</a:t>
            </a:r>
          </a:p>
        </p:txBody>
      </p:sp>
      <p:sp>
        <p:nvSpPr>
          <p:cNvPr id="612393" name="Text Box 41">
            <a:extLst>
              <a:ext uri="{FF2B5EF4-FFF2-40B4-BE49-F238E27FC236}">
                <a16:creationId xmlns:a16="http://schemas.microsoft.com/office/drawing/2014/main" id="{09BAC608-2216-4042-8C58-4A41C4B4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195388"/>
            <a:ext cx="892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/>
              <a:t>1.</a:t>
            </a:r>
            <a:r>
              <a:rPr lang="zh-CN" altLang="en-US" sz="2400"/>
              <a:t>直接利用第一镜的光线作图；</a:t>
            </a:r>
            <a:r>
              <a:rPr lang="en-US" altLang="zh-CN" sz="2400"/>
              <a:t>2.</a:t>
            </a:r>
            <a:r>
              <a:rPr lang="zh-CN" altLang="en-US" sz="2400"/>
              <a:t>利用第二镜的物的特殊光线作图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84" grpId="0"/>
      <p:bldP spid="61238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>
            <a:extLst>
              <a:ext uri="{FF2B5EF4-FFF2-40B4-BE49-F238E27FC236}">
                <a16:creationId xmlns:a16="http://schemas.microsoft.com/office/drawing/2014/main" id="{BFCF375F-4341-4D2B-A1FA-459BDFA5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BAA4-3CCA-4968-9673-84205BC5A869}" type="slidenum">
              <a:rPr lang="en-US" altLang="zh-CN"/>
              <a:pPr/>
              <a:t>78</a:t>
            </a:fld>
            <a:endParaRPr lang="en-US" altLang="zh-CN"/>
          </a:p>
        </p:txBody>
      </p:sp>
      <p:graphicFrame>
        <p:nvGraphicFramePr>
          <p:cNvPr id="613378" name="Object 2">
            <a:extLst>
              <a:ext uri="{FF2B5EF4-FFF2-40B4-BE49-F238E27FC236}">
                <a16:creationId xmlns:a16="http://schemas.microsoft.com/office/drawing/2014/main" id="{5680FB7B-9EAE-420A-BA01-38434FC74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4" y="1044575"/>
          <a:ext cx="5746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613378" name="Object 2">
                        <a:extLst>
                          <a:ext uri="{FF2B5EF4-FFF2-40B4-BE49-F238E27FC236}">
                            <a16:creationId xmlns:a16="http://schemas.microsoft.com/office/drawing/2014/main" id="{5680FB7B-9EAE-420A-BA01-38434FC74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1044575"/>
                        <a:ext cx="5746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79" name="Line 3">
            <a:extLst>
              <a:ext uri="{FF2B5EF4-FFF2-40B4-BE49-F238E27FC236}">
                <a16:creationId xmlns:a16="http://schemas.microsoft.com/office/drawing/2014/main" id="{CE97267F-6301-44BD-AC71-621BBBE92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6" y="2646363"/>
            <a:ext cx="7439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0" name="Line 4">
            <a:extLst>
              <a:ext uri="{FF2B5EF4-FFF2-40B4-BE49-F238E27FC236}">
                <a16:creationId xmlns:a16="http://schemas.microsoft.com/office/drawing/2014/main" id="{FC5AE500-1BF1-44F3-A416-D79C9FDAFB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5" y="884238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1" name="Line 5">
            <a:extLst>
              <a:ext uri="{FF2B5EF4-FFF2-40B4-BE49-F238E27FC236}">
                <a16:creationId xmlns:a16="http://schemas.microsoft.com/office/drawing/2014/main" id="{6A4B3BBB-7545-41FB-A512-0983E9CE48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62738" y="765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2" name="Line 6">
            <a:extLst>
              <a:ext uri="{FF2B5EF4-FFF2-40B4-BE49-F238E27FC236}">
                <a16:creationId xmlns:a16="http://schemas.microsoft.com/office/drawing/2014/main" id="{9AD717D4-58A8-469B-92C5-DB5ACEEAF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5138" y="7651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3" name="Line 7">
            <a:extLst>
              <a:ext uri="{FF2B5EF4-FFF2-40B4-BE49-F238E27FC236}">
                <a16:creationId xmlns:a16="http://schemas.microsoft.com/office/drawing/2014/main" id="{4F97CEC2-36F8-4365-A69A-F6BF3653F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2738" y="44370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4" name="Line 8">
            <a:extLst>
              <a:ext uri="{FF2B5EF4-FFF2-40B4-BE49-F238E27FC236}">
                <a16:creationId xmlns:a16="http://schemas.microsoft.com/office/drawing/2014/main" id="{69C51358-525D-4218-BE9B-49DBF8396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5138" y="443706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5" name="Line 9">
            <a:extLst>
              <a:ext uri="{FF2B5EF4-FFF2-40B4-BE49-F238E27FC236}">
                <a16:creationId xmlns:a16="http://schemas.microsoft.com/office/drawing/2014/main" id="{A8870ECC-9170-498D-BE6E-7E9EDC24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114141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6" name="Line 10">
            <a:extLst>
              <a:ext uri="{FF2B5EF4-FFF2-40B4-BE49-F238E27FC236}">
                <a16:creationId xmlns:a16="http://schemas.microsoft.com/office/drawing/2014/main" id="{AD2DB362-93D1-447F-9173-258CB8FEFE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3263" y="40370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7" name="Line 11">
            <a:extLst>
              <a:ext uri="{FF2B5EF4-FFF2-40B4-BE49-F238E27FC236}">
                <a16:creationId xmlns:a16="http://schemas.microsoft.com/office/drawing/2014/main" id="{C758D3F0-886A-4556-B492-758914B53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5663" y="40370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8" name="Line 12">
            <a:extLst>
              <a:ext uri="{FF2B5EF4-FFF2-40B4-BE49-F238E27FC236}">
                <a16:creationId xmlns:a16="http://schemas.microsoft.com/office/drawing/2014/main" id="{3D3B3725-47B0-4766-BFA8-B495AF93F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3263" y="1141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89" name="Line 13">
            <a:extLst>
              <a:ext uri="{FF2B5EF4-FFF2-40B4-BE49-F238E27FC236}">
                <a16:creationId xmlns:a16="http://schemas.microsoft.com/office/drawing/2014/main" id="{2B6EE2F8-1E01-4D4E-B826-088A74807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5663" y="1141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3390" name="Object 14">
            <a:extLst>
              <a:ext uri="{FF2B5EF4-FFF2-40B4-BE49-F238E27FC236}">
                <a16:creationId xmlns:a16="http://schemas.microsoft.com/office/drawing/2014/main" id="{28B96155-873A-4F4E-A31E-67F7A10BA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4339" y="2563814"/>
          <a:ext cx="5746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613390" name="Object 14">
                        <a:extLst>
                          <a:ext uri="{FF2B5EF4-FFF2-40B4-BE49-F238E27FC236}">
                            <a16:creationId xmlns:a16="http://schemas.microsoft.com/office/drawing/2014/main" id="{28B96155-873A-4F4E-A31E-67F7A10BA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9" y="2563814"/>
                        <a:ext cx="5746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1" name="Object 15">
            <a:extLst>
              <a:ext uri="{FF2B5EF4-FFF2-40B4-BE49-F238E27FC236}">
                <a16:creationId xmlns:a16="http://schemas.microsoft.com/office/drawing/2014/main" id="{B0AD6F40-5DC5-4CD9-94C2-216B4602E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0225" y="2659063"/>
          <a:ext cx="615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15640" progId="Equation.3">
                  <p:embed/>
                </p:oleObj>
              </mc:Choice>
              <mc:Fallback>
                <p:oleObj name="Equation" r:id="rId6" imgW="190440" imgH="215640" progId="Equation.3">
                  <p:embed/>
                  <p:pic>
                    <p:nvPicPr>
                      <p:cNvPr id="613391" name="Object 15">
                        <a:extLst>
                          <a:ext uri="{FF2B5EF4-FFF2-40B4-BE49-F238E27FC236}">
                            <a16:creationId xmlns:a16="http://schemas.microsoft.com/office/drawing/2014/main" id="{B0AD6F40-5DC5-4CD9-94C2-216B4602E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659063"/>
                        <a:ext cx="615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2" name="Object 16">
            <a:extLst>
              <a:ext uri="{FF2B5EF4-FFF2-40B4-BE49-F238E27FC236}">
                <a16:creationId xmlns:a16="http://schemas.microsoft.com/office/drawing/2014/main" id="{477E0288-F77A-4053-9E83-E381B792F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665413"/>
          <a:ext cx="533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15640" progId="Equation.DSMT4">
                  <p:embed/>
                </p:oleObj>
              </mc:Choice>
              <mc:Fallback>
                <p:oleObj name="Equation" r:id="rId8" imgW="164880" imgH="215640" progId="Equation.DSMT4">
                  <p:embed/>
                  <p:pic>
                    <p:nvPicPr>
                      <p:cNvPr id="613392" name="Object 16">
                        <a:extLst>
                          <a:ext uri="{FF2B5EF4-FFF2-40B4-BE49-F238E27FC236}">
                            <a16:creationId xmlns:a16="http://schemas.microsoft.com/office/drawing/2014/main" id="{477E0288-F77A-4053-9E83-E381B792F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665413"/>
                        <a:ext cx="5334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3" name="Object 17">
            <a:extLst>
              <a:ext uri="{FF2B5EF4-FFF2-40B4-BE49-F238E27FC236}">
                <a16:creationId xmlns:a16="http://schemas.microsoft.com/office/drawing/2014/main" id="{DD3C8894-8850-43AA-8036-7D9678221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640014"/>
          <a:ext cx="6159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613393" name="Object 17">
                        <a:extLst>
                          <a:ext uri="{FF2B5EF4-FFF2-40B4-BE49-F238E27FC236}">
                            <a16:creationId xmlns:a16="http://schemas.microsoft.com/office/drawing/2014/main" id="{DD3C8894-8850-43AA-8036-7D9678221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640014"/>
                        <a:ext cx="6159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4" name="Object 18">
            <a:extLst>
              <a:ext uri="{FF2B5EF4-FFF2-40B4-BE49-F238E27FC236}">
                <a16:creationId xmlns:a16="http://schemas.microsoft.com/office/drawing/2014/main" id="{5BF33A9A-830D-4B7D-96D6-427B60D6A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4" y="1136651"/>
          <a:ext cx="5349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15640" progId="Equation.3">
                  <p:embed/>
                </p:oleObj>
              </mc:Choice>
              <mc:Fallback>
                <p:oleObj name="Equation" r:id="rId12" imgW="164880" imgH="215640" progId="Equation.3">
                  <p:embed/>
                  <p:pic>
                    <p:nvPicPr>
                      <p:cNvPr id="613394" name="Object 18">
                        <a:extLst>
                          <a:ext uri="{FF2B5EF4-FFF2-40B4-BE49-F238E27FC236}">
                            <a16:creationId xmlns:a16="http://schemas.microsoft.com/office/drawing/2014/main" id="{5BF33A9A-830D-4B7D-96D6-427B60D6A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1136651"/>
                        <a:ext cx="5349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95" name="Line 19">
            <a:extLst>
              <a:ext uri="{FF2B5EF4-FFF2-40B4-BE49-F238E27FC236}">
                <a16:creationId xmlns:a16="http://schemas.microsoft.com/office/drawing/2014/main" id="{C68627B1-50E6-4490-A8C9-6E03C9F21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2513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96" name="Line 20">
            <a:extLst>
              <a:ext uri="{FF2B5EF4-FFF2-40B4-BE49-F238E27FC236}">
                <a16:creationId xmlns:a16="http://schemas.microsoft.com/office/drawing/2014/main" id="{657CB308-C0F1-40BD-A36D-37B9CC176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5025" y="2513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97" name="Line 21">
            <a:extLst>
              <a:ext uri="{FF2B5EF4-FFF2-40B4-BE49-F238E27FC236}">
                <a16:creationId xmlns:a16="http://schemas.microsoft.com/office/drawing/2014/main" id="{A8960693-D639-472D-9B6D-3E5981996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2513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98" name="Line 22">
            <a:extLst>
              <a:ext uri="{FF2B5EF4-FFF2-40B4-BE49-F238E27FC236}">
                <a16:creationId xmlns:a16="http://schemas.microsoft.com/office/drawing/2014/main" id="{990709F6-E697-4C2E-8368-D845487E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7225" y="2513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399" name="Line 23">
            <a:extLst>
              <a:ext uri="{FF2B5EF4-FFF2-40B4-BE49-F238E27FC236}">
                <a16:creationId xmlns:a16="http://schemas.microsoft.com/office/drawing/2014/main" id="{2C6C54EB-E2E7-436B-BC46-F32655F68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1088" y="1960563"/>
            <a:ext cx="0" cy="685800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0" name="Line 24">
            <a:extLst>
              <a:ext uri="{FF2B5EF4-FFF2-40B4-BE49-F238E27FC236}">
                <a16:creationId xmlns:a16="http://schemas.microsoft.com/office/drawing/2014/main" id="{B4C484C9-9639-45C9-8F29-CB527DBAD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626" y="1997075"/>
            <a:ext cx="2322513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1" name="Line 25">
            <a:extLst>
              <a:ext uri="{FF2B5EF4-FFF2-40B4-BE49-F238E27FC236}">
                <a16:creationId xmlns:a16="http://schemas.microsoft.com/office/drawing/2014/main" id="{FC9A4BC5-ABBC-47D3-ADCD-B0474BAF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1997076"/>
            <a:ext cx="4392612" cy="2322513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2" name="Line 26">
            <a:extLst>
              <a:ext uri="{FF2B5EF4-FFF2-40B4-BE49-F238E27FC236}">
                <a16:creationId xmlns:a16="http://schemas.microsoft.com/office/drawing/2014/main" id="{AAA1BF59-B05B-467C-B06F-99F709361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2646363"/>
            <a:ext cx="0" cy="863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3" name="Line 27">
            <a:extLst>
              <a:ext uri="{FF2B5EF4-FFF2-40B4-BE49-F238E27FC236}">
                <a16:creationId xmlns:a16="http://schemas.microsoft.com/office/drawing/2014/main" id="{7434ED41-4981-4C91-AB02-6DABAEC6C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625" y="1979613"/>
            <a:ext cx="670560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4" name="Line 28">
            <a:extLst>
              <a:ext uri="{FF2B5EF4-FFF2-40B4-BE49-F238E27FC236}">
                <a16:creationId xmlns:a16="http://schemas.microsoft.com/office/drawing/2014/main" id="{8BF7672F-59ED-41B1-9F99-DD2889002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6139" y="3500438"/>
            <a:ext cx="2173287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5" name="Line 29">
            <a:extLst>
              <a:ext uri="{FF2B5EF4-FFF2-40B4-BE49-F238E27FC236}">
                <a16:creationId xmlns:a16="http://schemas.microsoft.com/office/drawing/2014/main" id="{C2D3B1AC-4B87-4D20-977A-6830E8A850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9375" y="2513013"/>
            <a:ext cx="1657350" cy="99695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6" name="Line 30">
            <a:extLst>
              <a:ext uri="{FF2B5EF4-FFF2-40B4-BE49-F238E27FC236}">
                <a16:creationId xmlns:a16="http://schemas.microsoft.com/office/drawing/2014/main" id="{DB5A4B77-F1E9-48F1-A5CB-13D8E418D7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6725" y="3509963"/>
            <a:ext cx="1657350" cy="1008062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7" name="Line 31">
            <a:extLst>
              <a:ext uri="{FF2B5EF4-FFF2-40B4-BE49-F238E27FC236}">
                <a16:creationId xmlns:a16="http://schemas.microsoft.com/office/drawing/2014/main" id="{DDB54D4D-029A-4A82-8A75-2AEFF9051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2665413"/>
            <a:ext cx="1460500" cy="1636712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8" name="Line 32">
            <a:extLst>
              <a:ext uri="{FF2B5EF4-FFF2-40B4-BE49-F238E27FC236}">
                <a16:creationId xmlns:a16="http://schemas.microsoft.com/office/drawing/2014/main" id="{720EB7DF-BDF2-4517-8320-EA2880B95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4302125"/>
            <a:ext cx="2667000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09" name="Line 33">
            <a:extLst>
              <a:ext uri="{FF2B5EF4-FFF2-40B4-BE49-F238E27FC236}">
                <a16:creationId xmlns:a16="http://schemas.microsoft.com/office/drawing/2014/main" id="{AEE8C566-0036-4729-9B46-1F0CF7BFB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3509963"/>
            <a:ext cx="706438" cy="0"/>
          </a:xfrm>
          <a:prstGeom prst="line">
            <a:avLst/>
          </a:prstGeom>
          <a:noFill/>
          <a:ln w="19050">
            <a:solidFill>
              <a:srgbClr val="CC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10" name="Line 34">
            <a:extLst>
              <a:ext uri="{FF2B5EF4-FFF2-40B4-BE49-F238E27FC236}">
                <a16:creationId xmlns:a16="http://schemas.microsoft.com/office/drawing/2014/main" id="{2E16EF0E-FC62-41E9-AF09-43F2754CE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4" y="4302125"/>
            <a:ext cx="574675" cy="6477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11" name="Line 35">
            <a:extLst>
              <a:ext uri="{FF2B5EF4-FFF2-40B4-BE49-F238E27FC236}">
                <a16:creationId xmlns:a16="http://schemas.microsoft.com/office/drawing/2014/main" id="{0E3C2ABA-F6DD-466A-8CE0-32DC175B7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2646363"/>
            <a:ext cx="0" cy="1636712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3412" name="Text Box 36">
            <a:hlinkClick r:id="rId14" action="ppaction://hlinksldjump"/>
            <a:extLst>
              <a:ext uri="{FF2B5EF4-FFF2-40B4-BE49-F238E27FC236}">
                <a16:creationId xmlns:a16="http://schemas.microsoft.com/office/drawing/2014/main" id="{B78F9201-99D6-4235-8E47-5D061282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4937125"/>
            <a:ext cx="5976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</a:rPr>
              <a:t>L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3200">
                <a:latin typeface="Times New Roman" panose="02020603050405020304" pitchFamily="18" charset="0"/>
              </a:rPr>
              <a:t>的实像，对于</a:t>
            </a:r>
            <a:r>
              <a:rPr kumimoji="1" lang="en-US" altLang="zh-CN" sz="3200" i="1">
                <a:latin typeface="Times New Roman" panose="02020603050405020304" pitchFamily="18" charset="0"/>
              </a:rPr>
              <a:t>L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</a:rPr>
              <a:t>来说，是虚物</a:t>
            </a:r>
          </a:p>
        </p:txBody>
      </p:sp>
      <p:sp>
        <p:nvSpPr>
          <p:cNvPr id="613413" name="Rectangle 37">
            <a:extLst>
              <a:ext uri="{FF2B5EF4-FFF2-40B4-BE49-F238E27FC236}">
                <a16:creationId xmlns:a16="http://schemas.microsoft.com/office/drawing/2014/main" id="{B998D72B-1874-4B6D-B92E-7FEBB868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530850"/>
            <a:ext cx="8172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/>
              <a:t>只要第一镜的</a:t>
            </a:r>
            <a:r>
              <a:rPr lang="zh-CN" altLang="en-US" sz="3200" b="1">
                <a:solidFill>
                  <a:srgbClr val="FF0000"/>
                </a:solidFill>
                <a:ea typeface="华文新魏" panose="02010800040101010101" pitchFamily="2" charset="-122"/>
              </a:rPr>
              <a:t>像</a:t>
            </a:r>
            <a:r>
              <a:rPr lang="zh-CN" altLang="en-US" sz="3200"/>
              <a:t>处于第二镜的</a:t>
            </a:r>
            <a:r>
              <a:rPr lang="zh-CN" altLang="en-US" sz="3200" b="1">
                <a:solidFill>
                  <a:srgbClr val="0033CC"/>
                </a:solidFill>
                <a:ea typeface="楷体_GB2312" pitchFamily="49" charset="-122"/>
              </a:rPr>
              <a:t>像方</a:t>
            </a:r>
            <a:r>
              <a:rPr lang="zh-CN" altLang="en-US" sz="3200"/>
              <a:t>，对于第二镜来说都是</a:t>
            </a:r>
            <a:r>
              <a:rPr lang="zh-CN" altLang="en-US" sz="3200" b="1">
                <a:ea typeface="华文行楷" panose="02010800040101010101" pitchFamily="2" charset="-122"/>
              </a:rPr>
              <a:t>虚物</a:t>
            </a:r>
            <a:r>
              <a:rPr lang="zh-CN" altLang="en-US" sz="3200"/>
              <a:t>。</a:t>
            </a:r>
          </a:p>
        </p:txBody>
      </p:sp>
      <p:sp>
        <p:nvSpPr>
          <p:cNvPr id="613414" name="Rectangle 38">
            <a:extLst>
              <a:ext uri="{FF2B5EF4-FFF2-40B4-BE49-F238E27FC236}">
                <a16:creationId xmlns:a16="http://schemas.microsoft.com/office/drawing/2014/main" id="{B2457FB1-BE5C-4520-BB9F-1224FD6EC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450"/>
            <a:ext cx="8229600" cy="1143000"/>
          </a:xfrm>
        </p:spPr>
        <p:txBody>
          <a:bodyPr/>
          <a:lstStyle/>
          <a:p>
            <a:r>
              <a:rPr lang="zh-CN" altLang="en-US"/>
              <a:t>第一镜</a:t>
            </a: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实像</a:t>
            </a:r>
            <a:r>
              <a:rPr lang="zh-CN" altLang="en-US"/>
              <a:t>为第二镜</a:t>
            </a: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虚物</a:t>
            </a:r>
          </a:p>
        </p:txBody>
      </p:sp>
      <p:sp>
        <p:nvSpPr>
          <p:cNvPr id="613415" name="Line 39">
            <a:extLst>
              <a:ext uri="{FF2B5EF4-FFF2-40B4-BE49-F238E27FC236}">
                <a16:creationId xmlns:a16="http://schemas.microsoft.com/office/drawing/2014/main" id="{CECC0709-68F4-415A-A1F7-2461FF157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1989138"/>
            <a:ext cx="230505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12" grpId="0" autoUpdateAnimBg="0"/>
      <p:bldP spid="6134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C5522BCA-8A80-4840-AE3A-F8BCAA80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4D6-1902-48F5-B587-709BDA8D9AFF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614402" name="Line 2">
            <a:extLst>
              <a:ext uri="{FF2B5EF4-FFF2-40B4-BE49-F238E27FC236}">
                <a16:creationId xmlns:a16="http://schemas.microsoft.com/office/drawing/2014/main" id="{258DC0AB-F0FD-4153-A8F8-652D8D20B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33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03" name="Line 3">
            <a:extLst>
              <a:ext uri="{FF2B5EF4-FFF2-40B4-BE49-F238E27FC236}">
                <a16:creationId xmlns:a16="http://schemas.microsoft.com/office/drawing/2014/main" id="{8FB1A719-DFA5-4252-985E-452526375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209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04" name="Line 4">
            <a:extLst>
              <a:ext uri="{FF2B5EF4-FFF2-40B4-BE49-F238E27FC236}">
                <a16:creationId xmlns:a16="http://schemas.microsoft.com/office/drawing/2014/main" id="{FD98F4F0-EC8A-48F7-9DF2-DE1D2CD9E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7913" y="2057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05" name="Line 5">
            <a:extLst>
              <a:ext uri="{FF2B5EF4-FFF2-40B4-BE49-F238E27FC236}">
                <a16:creationId xmlns:a16="http://schemas.microsoft.com/office/drawing/2014/main" id="{9CAB7A4D-E783-49A2-AE68-C0B2952C8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0313" y="2057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06" name="Line 6">
            <a:extLst>
              <a:ext uri="{FF2B5EF4-FFF2-40B4-BE49-F238E27FC236}">
                <a16:creationId xmlns:a16="http://schemas.microsoft.com/office/drawing/2014/main" id="{8153B2F0-E8BF-40B0-A658-EE763320A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913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07" name="Line 7">
            <a:extLst>
              <a:ext uri="{FF2B5EF4-FFF2-40B4-BE49-F238E27FC236}">
                <a16:creationId xmlns:a16="http://schemas.microsoft.com/office/drawing/2014/main" id="{1FDA17B4-311C-4258-BB47-02EEDFBD31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0313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4408" name="Object 8">
            <a:extLst>
              <a:ext uri="{FF2B5EF4-FFF2-40B4-BE49-F238E27FC236}">
                <a16:creationId xmlns:a16="http://schemas.microsoft.com/office/drawing/2014/main" id="{C3B2F74C-9129-4841-95A0-DBAEBF7B2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9514" y="3652838"/>
          <a:ext cx="5746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15640" progId="Equation.3">
                  <p:embed/>
                </p:oleObj>
              </mc:Choice>
              <mc:Fallback>
                <p:oleObj name="Equation" r:id="rId2" imgW="177480" imgH="215640" progId="Equation.3">
                  <p:embed/>
                  <p:pic>
                    <p:nvPicPr>
                      <p:cNvPr id="614408" name="Object 8">
                        <a:extLst>
                          <a:ext uri="{FF2B5EF4-FFF2-40B4-BE49-F238E27FC236}">
                            <a16:creationId xmlns:a16="http://schemas.microsoft.com/office/drawing/2014/main" id="{C3B2F74C-9129-4841-95A0-DBAEBF7B2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4" y="3652838"/>
                        <a:ext cx="5746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9" name="Object 9">
            <a:extLst>
              <a:ext uri="{FF2B5EF4-FFF2-40B4-BE49-F238E27FC236}">
                <a16:creationId xmlns:a16="http://schemas.microsoft.com/office/drawing/2014/main" id="{24F11BE6-0D82-455C-A5E4-AC29C0CA1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727450"/>
          <a:ext cx="615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3">
                  <p:embed/>
                </p:oleObj>
              </mc:Choice>
              <mc:Fallback>
                <p:oleObj name="Equation" r:id="rId4" imgW="190440" imgH="215640" progId="Equation.3">
                  <p:embed/>
                  <p:pic>
                    <p:nvPicPr>
                      <p:cNvPr id="614409" name="Object 9">
                        <a:extLst>
                          <a:ext uri="{FF2B5EF4-FFF2-40B4-BE49-F238E27FC236}">
                            <a16:creationId xmlns:a16="http://schemas.microsoft.com/office/drawing/2014/main" id="{24F11BE6-0D82-455C-A5E4-AC29C0CA1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27450"/>
                        <a:ext cx="615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10" name="Line 10">
            <a:extLst>
              <a:ext uri="{FF2B5EF4-FFF2-40B4-BE49-F238E27FC236}">
                <a16:creationId xmlns:a16="http://schemas.microsoft.com/office/drawing/2014/main" id="{8E5A32AA-455C-4E35-9467-523734E2D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1" name="Line 11">
            <a:extLst>
              <a:ext uri="{FF2B5EF4-FFF2-40B4-BE49-F238E27FC236}">
                <a16:creationId xmlns:a16="http://schemas.microsoft.com/office/drawing/2014/main" id="{F18B045D-572C-4087-BA0A-2B999F94C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2" name="Line 12">
            <a:extLst>
              <a:ext uri="{FF2B5EF4-FFF2-40B4-BE49-F238E27FC236}">
                <a16:creationId xmlns:a16="http://schemas.microsoft.com/office/drawing/2014/main" id="{103BEA55-50B2-488A-B7CC-65EA0A3DA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7338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3" name="Line 13">
            <a:extLst>
              <a:ext uri="{FF2B5EF4-FFF2-40B4-BE49-F238E27FC236}">
                <a16:creationId xmlns:a16="http://schemas.microsoft.com/office/drawing/2014/main" id="{21BD21A5-1F22-4116-AB0C-D0DBF9AC4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4" name="Line 14">
            <a:extLst>
              <a:ext uri="{FF2B5EF4-FFF2-40B4-BE49-F238E27FC236}">
                <a16:creationId xmlns:a16="http://schemas.microsoft.com/office/drawing/2014/main" id="{C5471035-33C9-4C35-A98B-C00BDDF97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495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5" name="Line 15">
            <a:extLst>
              <a:ext uri="{FF2B5EF4-FFF2-40B4-BE49-F238E27FC236}">
                <a16:creationId xmlns:a16="http://schemas.microsoft.com/office/drawing/2014/main" id="{30A3F207-6320-4F60-829C-43FF24D693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2133600"/>
            <a:ext cx="144780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6" name="Line 16">
            <a:extLst>
              <a:ext uri="{FF2B5EF4-FFF2-40B4-BE49-F238E27FC236}">
                <a16:creationId xmlns:a16="http://schemas.microsoft.com/office/drawing/2014/main" id="{FD94F4EC-91A0-49AD-B4E5-B4B5E8525B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733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7" name="Line 17">
            <a:extLst>
              <a:ext uri="{FF2B5EF4-FFF2-40B4-BE49-F238E27FC236}">
                <a16:creationId xmlns:a16="http://schemas.microsoft.com/office/drawing/2014/main" id="{5C5FD7AB-4BB1-430F-A02B-383DBF8FB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352800"/>
            <a:ext cx="2209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18" name="Text Box 18">
            <a:extLst>
              <a:ext uri="{FF2B5EF4-FFF2-40B4-BE49-F238E27FC236}">
                <a16:creationId xmlns:a16="http://schemas.microsoft.com/office/drawing/2014/main" id="{527F4838-D0FE-43F8-8CF0-E63E6F9E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33375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如果将上述第一透镜的像作为第二透镜的实物处理，则会得到错误的结果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8E9C42-85B7-45BA-98BA-3CE4EA28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33" y="0"/>
            <a:ext cx="9339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85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">
            <a:extLst>
              <a:ext uri="{FF2B5EF4-FFF2-40B4-BE49-F238E27FC236}">
                <a16:creationId xmlns:a16="http://schemas.microsoft.com/office/drawing/2014/main" id="{09070A3A-192C-4619-A410-B3740D6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461-DE8D-4726-BEB0-975A86F79279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615426" name="Line 2">
            <a:extLst>
              <a:ext uri="{FF2B5EF4-FFF2-40B4-BE49-F238E27FC236}">
                <a16:creationId xmlns:a16="http://schemas.microsoft.com/office/drawing/2014/main" id="{D189BA6E-2952-41B5-A1ED-23A4CA848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31400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27" name="Line 3">
            <a:extLst>
              <a:ext uri="{FF2B5EF4-FFF2-40B4-BE49-F238E27FC236}">
                <a16:creationId xmlns:a16="http://schemas.microsoft.com/office/drawing/2014/main" id="{FB152709-0CD4-4DF2-952B-34200CDA3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163671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28" name="Line 4">
            <a:extLst>
              <a:ext uri="{FF2B5EF4-FFF2-40B4-BE49-F238E27FC236}">
                <a16:creationId xmlns:a16="http://schemas.microsoft.com/office/drawing/2014/main" id="{26217FD5-7114-4C91-AC1F-7678A600DD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05613" y="14843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29" name="Line 5">
            <a:extLst>
              <a:ext uri="{FF2B5EF4-FFF2-40B4-BE49-F238E27FC236}">
                <a16:creationId xmlns:a16="http://schemas.microsoft.com/office/drawing/2014/main" id="{479D1C1E-BE24-4AE0-949E-98EE87BC7C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8013" y="14843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0" name="Line 6">
            <a:extLst>
              <a:ext uri="{FF2B5EF4-FFF2-40B4-BE49-F238E27FC236}">
                <a16:creationId xmlns:a16="http://schemas.microsoft.com/office/drawing/2014/main" id="{7BE4B6D4-04B4-4A52-9086-E94EA15C1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5613" y="4684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1" name="Line 7">
            <a:extLst>
              <a:ext uri="{FF2B5EF4-FFF2-40B4-BE49-F238E27FC236}">
                <a16:creationId xmlns:a16="http://schemas.microsoft.com/office/drawing/2014/main" id="{78AFADAB-9C04-40B2-8A2F-B9C643B332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8013" y="4684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2" name="Line 8">
            <a:extLst>
              <a:ext uri="{FF2B5EF4-FFF2-40B4-BE49-F238E27FC236}">
                <a16:creationId xmlns:a16="http://schemas.microsoft.com/office/drawing/2014/main" id="{4393C876-3626-4D5D-A0C0-F99792D57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8700" y="163671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3" name="Line 9">
            <a:extLst>
              <a:ext uri="{FF2B5EF4-FFF2-40B4-BE49-F238E27FC236}">
                <a16:creationId xmlns:a16="http://schemas.microsoft.com/office/drawing/2014/main" id="{D8BC984F-B832-4582-92B5-4AEC702860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6300" y="45323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4" name="Line 10">
            <a:extLst>
              <a:ext uri="{FF2B5EF4-FFF2-40B4-BE49-F238E27FC236}">
                <a16:creationId xmlns:a16="http://schemas.microsoft.com/office/drawing/2014/main" id="{53560980-4B77-4C5E-BAC5-62EB1FE2F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8700" y="45323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5" name="Line 11">
            <a:extLst>
              <a:ext uri="{FF2B5EF4-FFF2-40B4-BE49-F238E27FC236}">
                <a16:creationId xmlns:a16="http://schemas.microsoft.com/office/drawing/2014/main" id="{7B761CCA-6374-487C-8AB1-D5942CE70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1636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36" name="Line 12">
            <a:extLst>
              <a:ext uri="{FF2B5EF4-FFF2-40B4-BE49-F238E27FC236}">
                <a16:creationId xmlns:a16="http://schemas.microsoft.com/office/drawing/2014/main" id="{BF44D56E-1F36-4F5C-90E1-E86E93DB5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8700" y="1636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5437" name="Object 13">
            <a:extLst>
              <a:ext uri="{FF2B5EF4-FFF2-40B4-BE49-F238E27FC236}">
                <a16:creationId xmlns:a16="http://schemas.microsoft.com/office/drawing/2014/main" id="{735DF485-72A1-4D48-8D7A-D98338153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7214" y="3059114"/>
          <a:ext cx="5746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615437" name="Object 13">
                        <a:extLst>
                          <a:ext uri="{FF2B5EF4-FFF2-40B4-BE49-F238E27FC236}">
                            <a16:creationId xmlns:a16="http://schemas.microsoft.com/office/drawing/2014/main" id="{735DF485-72A1-4D48-8D7A-D98338153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4" y="3059114"/>
                        <a:ext cx="5746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8" name="Object 14">
            <a:extLst>
              <a:ext uri="{FF2B5EF4-FFF2-40B4-BE49-F238E27FC236}">
                <a16:creationId xmlns:a16="http://schemas.microsoft.com/office/drawing/2014/main" id="{A13BAF3F-011E-4657-8746-A797099D1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3230563"/>
          <a:ext cx="615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3">
                  <p:embed/>
                </p:oleObj>
              </mc:Choice>
              <mc:Fallback>
                <p:oleObj name="Equation" r:id="rId4" imgW="190440" imgH="215640" progId="Equation.3">
                  <p:embed/>
                  <p:pic>
                    <p:nvPicPr>
                      <p:cNvPr id="615438" name="Object 14">
                        <a:extLst>
                          <a:ext uri="{FF2B5EF4-FFF2-40B4-BE49-F238E27FC236}">
                            <a16:creationId xmlns:a16="http://schemas.microsoft.com/office/drawing/2014/main" id="{A13BAF3F-011E-4657-8746-A797099D1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230563"/>
                        <a:ext cx="615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9" name="Object 15">
            <a:extLst>
              <a:ext uri="{FF2B5EF4-FFF2-40B4-BE49-F238E27FC236}">
                <a16:creationId xmlns:a16="http://schemas.microsoft.com/office/drawing/2014/main" id="{127E116E-D518-4A8E-931E-42B535937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3160713"/>
          <a:ext cx="533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615439" name="Object 15">
                        <a:extLst>
                          <a:ext uri="{FF2B5EF4-FFF2-40B4-BE49-F238E27FC236}">
                            <a16:creationId xmlns:a16="http://schemas.microsoft.com/office/drawing/2014/main" id="{127E116E-D518-4A8E-931E-42B535937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3160713"/>
                        <a:ext cx="5334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40" name="Object 16">
            <a:extLst>
              <a:ext uri="{FF2B5EF4-FFF2-40B4-BE49-F238E27FC236}">
                <a16:creationId xmlns:a16="http://schemas.microsoft.com/office/drawing/2014/main" id="{47663DEE-DDD3-4341-A37C-89D82B80C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133726"/>
          <a:ext cx="615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615440" name="Object 16">
                        <a:extLst>
                          <a:ext uri="{FF2B5EF4-FFF2-40B4-BE49-F238E27FC236}">
                            <a16:creationId xmlns:a16="http://schemas.microsoft.com/office/drawing/2014/main" id="{47663DEE-DDD3-4341-A37C-89D82B80C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133726"/>
                        <a:ext cx="6159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41" name="Object 17">
            <a:extLst>
              <a:ext uri="{FF2B5EF4-FFF2-40B4-BE49-F238E27FC236}">
                <a16:creationId xmlns:a16="http://schemas.microsoft.com/office/drawing/2014/main" id="{F59B2A83-A6DD-4707-80B6-933FF24B5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1631951"/>
          <a:ext cx="5349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615441" name="Object 17">
                        <a:extLst>
                          <a:ext uri="{FF2B5EF4-FFF2-40B4-BE49-F238E27FC236}">
                            <a16:creationId xmlns:a16="http://schemas.microsoft.com/office/drawing/2014/main" id="{F59B2A83-A6DD-4707-80B6-933FF24B5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1631951"/>
                        <a:ext cx="5349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42" name="Object 18">
            <a:extLst>
              <a:ext uri="{FF2B5EF4-FFF2-40B4-BE49-F238E27FC236}">
                <a16:creationId xmlns:a16="http://schemas.microsoft.com/office/drawing/2014/main" id="{66EF3DE5-070F-4B07-ADA5-A9B7A0AAF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1039" y="1560513"/>
          <a:ext cx="5746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15640" progId="Equation.3">
                  <p:embed/>
                </p:oleObj>
              </mc:Choice>
              <mc:Fallback>
                <p:oleObj name="Equation" r:id="rId12" imgW="177480" imgH="215640" progId="Equation.3">
                  <p:embed/>
                  <p:pic>
                    <p:nvPicPr>
                      <p:cNvPr id="615442" name="Object 18">
                        <a:extLst>
                          <a:ext uri="{FF2B5EF4-FFF2-40B4-BE49-F238E27FC236}">
                            <a16:creationId xmlns:a16="http://schemas.microsoft.com/office/drawing/2014/main" id="{66EF3DE5-070F-4B07-ADA5-A9B7A0AAF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9" y="1560513"/>
                        <a:ext cx="5746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43" name="Line 19">
            <a:extLst>
              <a:ext uri="{FF2B5EF4-FFF2-40B4-BE49-F238E27FC236}">
                <a16:creationId xmlns:a16="http://schemas.microsoft.com/office/drawing/2014/main" id="{C8B205DD-D40D-4D20-ABA1-FB6FDF434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008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44" name="Line 20">
            <a:extLst>
              <a:ext uri="{FF2B5EF4-FFF2-40B4-BE49-F238E27FC236}">
                <a16:creationId xmlns:a16="http://schemas.microsoft.com/office/drawing/2014/main" id="{6AA01103-6D77-451D-9F69-7540B9C12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3008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45" name="Line 21">
            <a:extLst>
              <a:ext uri="{FF2B5EF4-FFF2-40B4-BE49-F238E27FC236}">
                <a16:creationId xmlns:a16="http://schemas.microsoft.com/office/drawing/2014/main" id="{F7EB871A-DCD3-4FE0-B44B-F572F67A4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3008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46" name="Line 22">
            <a:extLst>
              <a:ext uri="{FF2B5EF4-FFF2-40B4-BE49-F238E27FC236}">
                <a16:creationId xmlns:a16="http://schemas.microsoft.com/office/drawing/2014/main" id="{DCAC82FE-9A88-4D52-BB30-E95F1A33D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3008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47" name="Line 23">
            <a:extLst>
              <a:ext uri="{FF2B5EF4-FFF2-40B4-BE49-F238E27FC236}">
                <a16:creationId xmlns:a16="http://schemas.microsoft.com/office/drawing/2014/main" id="{1A4ECF0E-464F-4D92-BABF-F750DE46E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6500" y="2474913"/>
            <a:ext cx="0" cy="685800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48" name="Line 24">
            <a:extLst>
              <a:ext uri="{FF2B5EF4-FFF2-40B4-BE49-F238E27FC236}">
                <a16:creationId xmlns:a16="http://schemas.microsoft.com/office/drawing/2014/main" id="{1C41C69F-4114-4EE7-950A-2CE5EFAAC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247491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49" name="Line 25">
            <a:extLst>
              <a:ext uri="{FF2B5EF4-FFF2-40B4-BE49-F238E27FC236}">
                <a16:creationId xmlns:a16="http://schemas.microsoft.com/office/drawing/2014/main" id="{B44DECBE-F831-473F-AA83-140DEA9EE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1" y="2474914"/>
            <a:ext cx="4352925" cy="22494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0" name="Line 26">
            <a:extLst>
              <a:ext uri="{FF2B5EF4-FFF2-40B4-BE49-F238E27FC236}">
                <a16:creationId xmlns:a16="http://schemas.microsoft.com/office/drawing/2014/main" id="{16D180F3-E5E4-4F43-BF1E-503A551F5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5" y="3141663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1" name="Line 27">
            <a:extLst>
              <a:ext uri="{FF2B5EF4-FFF2-40B4-BE49-F238E27FC236}">
                <a16:creationId xmlns:a16="http://schemas.microsoft.com/office/drawing/2014/main" id="{75675FC1-F7BC-4D62-84C3-64C9D8725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1" y="2474914"/>
            <a:ext cx="6499225" cy="18176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2" name="Line 28">
            <a:extLst>
              <a:ext uri="{FF2B5EF4-FFF2-40B4-BE49-F238E27FC236}">
                <a16:creationId xmlns:a16="http://schemas.microsoft.com/office/drawing/2014/main" id="{BEFBF659-A796-4953-88B5-B9D6250E8D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88163" y="2305051"/>
            <a:ext cx="1511300" cy="7921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3" name="Line 29">
            <a:extLst>
              <a:ext uri="{FF2B5EF4-FFF2-40B4-BE49-F238E27FC236}">
                <a16:creationId xmlns:a16="http://schemas.microsoft.com/office/drawing/2014/main" id="{A6C88084-7327-4F60-AFE4-32AC9E45B8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9738" y="2349501"/>
            <a:ext cx="1439862" cy="12239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4" name="Line 30">
            <a:extLst>
              <a:ext uri="{FF2B5EF4-FFF2-40B4-BE49-F238E27FC236}">
                <a16:creationId xmlns:a16="http://schemas.microsoft.com/office/drawing/2014/main" id="{E2A4490A-DB0E-4C68-9274-BDA224A561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9600" y="3573463"/>
            <a:ext cx="2160588" cy="18716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5" name="Line 31">
            <a:extLst>
              <a:ext uri="{FF2B5EF4-FFF2-40B4-BE49-F238E27FC236}">
                <a16:creationId xmlns:a16="http://schemas.microsoft.com/office/drawing/2014/main" id="{05DAEA16-7630-43BB-840E-EE2715D24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6" y="2708276"/>
            <a:ext cx="1438275" cy="1008063"/>
          </a:xfrm>
          <a:prstGeom prst="line">
            <a:avLst/>
          </a:prstGeom>
          <a:noFill/>
          <a:ln w="9525">
            <a:solidFill>
              <a:srgbClr val="6600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6" name="Line 32">
            <a:extLst>
              <a:ext uri="{FF2B5EF4-FFF2-40B4-BE49-F238E27FC236}">
                <a16:creationId xmlns:a16="http://schemas.microsoft.com/office/drawing/2014/main" id="{B7662830-5B95-4D3A-809B-B9EC35020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3716339"/>
            <a:ext cx="2376488" cy="1800225"/>
          </a:xfrm>
          <a:prstGeom prst="line">
            <a:avLst/>
          </a:prstGeom>
          <a:noFill/>
          <a:ln w="38100">
            <a:solidFill>
              <a:srgbClr val="66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7" name="Line 33">
            <a:extLst>
              <a:ext uri="{FF2B5EF4-FFF2-40B4-BE49-F238E27FC236}">
                <a16:creationId xmlns:a16="http://schemas.microsoft.com/office/drawing/2014/main" id="{297E5C2D-4FA9-4BA6-81C6-19B1EAFBC0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8" y="2349500"/>
            <a:ext cx="1439862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8" name="Line 34">
            <a:extLst>
              <a:ext uri="{FF2B5EF4-FFF2-40B4-BE49-F238E27FC236}">
                <a16:creationId xmlns:a16="http://schemas.microsoft.com/office/drawing/2014/main" id="{31BDE114-FA7A-4C33-8DC6-45E7D9004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9738" y="2133601"/>
            <a:ext cx="2881312" cy="2016125"/>
          </a:xfrm>
          <a:prstGeom prst="line">
            <a:avLst/>
          </a:prstGeom>
          <a:noFill/>
          <a:ln w="9525">
            <a:solidFill>
              <a:srgbClr val="660066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59" name="Line 35">
            <a:extLst>
              <a:ext uri="{FF2B5EF4-FFF2-40B4-BE49-F238E27FC236}">
                <a16:creationId xmlns:a16="http://schemas.microsoft.com/office/drawing/2014/main" id="{9F66FF81-FF6D-416B-BB77-36828E42A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3140076"/>
            <a:ext cx="0" cy="1584325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0" name="Line 36">
            <a:extLst>
              <a:ext uri="{FF2B5EF4-FFF2-40B4-BE49-F238E27FC236}">
                <a16:creationId xmlns:a16="http://schemas.microsoft.com/office/drawing/2014/main" id="{8A59F91C-C597-46CC-97E1-2D7CBEB15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1914525"/>
            <a:ext cx="0" cy="245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61" name="Line 37">
            <a:extLst>
              <a:ext uri="{FF2B5EF4-FFF2-40B4-BE49-F238E27FC236}">
                <a16:creationId xmlns:a16="http://schemas.microsoft.com/office/drawing/2014/main" id="{8374AE68-07C3-4E3F-970E-16F3221DD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916113"/>
            <a:ext cx="0" cy="245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62" name="Rectangle 38">
            <a:extLst>
              <a:ext uri="{FF2B5EF4-FFF2-40B4-BE49-F238E27FC236}">
                <a16:creationId xmlns:a16="http://schemas.microsoft.com/office/drawing/2014/main" id="{A8F69D41-9079-4110-A48E-8917D28F5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另一种作法</a:t>
            </a:r>
          </a:p>
        </p:txBody>
      </p:sp>
      <p:sp>
        <p:nvSpPr>
          <p:cNvPr id="615463" name="Line 39">
            <a:extLst>
              <a:ext uri="{FF2B5EF4-FFF2-40B4-BE49-F238E27FC236}">
                <a16:creationId xmlns:a16="http://schemas.microsoft.com/office/drawing/2014/main" id="{591AE200-B340-43FF-AA5E-F3D0B50FE1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9739" y="1585914"/>
            <a:ext cx="1368425" cy="7207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4" name="Line 40">
            <a:extLst>
              <a:ext uri="{FF2B5EF4-FFF2-40B4-BE49-F238E27FC236}">
                <a16:creationId xmlns:a16="http://schemas.microsoft.com/office/drawing/2014/main" id="{D5355DD4-E36B-433D-9FCE-DFD7F31B7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9601" y="2349500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5" name="Line 41">
            <a:extLst>
              <a:ext uri="{FF2B5EF4-FFF2-40B4-BE49-F238E27FC236}">
                <a16:creationId xmlns:a16="http://schemas.microsoft.com/office/drawing/2014/main" id="{F78E8528-AC2A-411C-9553-0DBA25B24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74913"/>
            <a:ext cx="2159000" cy="10985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6" name="Line 42">
            <a:extLst>
              <a:ext uri="{FF2B5EF4-FFF2-40B4-BE49-F238E27FC236}">
                <a16:creationId xmlns:a16="http://schemas.microsoft.com/office/drawing/2014/main" id="{3B84EEC0-25EF-49C2-A80A-34EEC0B87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3141663"/>
            <a:ext cx="2087562" cy="576262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67" name="Text Box 43">
            <a:extLst>
              <a:ext uri="{FF2B5EF4-FFF2-40B4-BE49-F238E27FC236}">
                <a16:creationId xmlns:a16="http://schemas.microsoft.com/office/drawing/2014/main" id="{D592B00B-37D1-4EFC-A12F-81966426F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708650"/>
            <a:ext cx="892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FF0000"/>
                </a:solidFill>
              </a:rPr>
              <a:t>1.</a:t>
            </a:r>
            <a:r>
              <a:rPr lang="zh-CN" altLang="en-US" sz="2400">
                <a:solidFill>
                  <a:srgbClr val="FF0000"/>
                </a:solidFill>
              </a:rPr>
              <a:t>直接利用第一镜的光线作图</a:t>
            </a:r>
            <a:r>
              <a:rPr lang="zh-CN" altLang="en-US" sz="2400"/>
              <a:t>；</a:t>
            </a:r>
            <a:r>
              <a:rPr lang="en-US" altLang="zh-CN" sz="2400"/>
              <a:t>2.</a:t>
            </a:r>
            <a:r>
              <a:rPr lang="zh-CN" altLang="en-US" sz="2400"/>
              <a:t>利用第二镜的物的特殊光线作图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546194D5-F286-4F03-A5F2-387A37C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B23B-A302-4983-9BF9-BC8F93A79EC8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616450" name="Line 2">
            <a:extLst>
              <a:ext uri="{FF2B5EF4-FFF2-40B4-BE49-F238E27FC236}">
                <a16:creationId xmlns:a16="http://schemas.microsoft.com/office/drawing/2014/main" id="{B45A1F18-2807-4DA6-8DEF-D6596D0E6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13" y="2638425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1" name="Line 3">
            <a:extLst>
              <a:ext uri="{FF2B5EF4-FFF2-40B4-BE49-F238E27FC236}">
                <a16:creationId xmlns:a16="http://schemas.microsoft.com/office/drawing/2014/main" id="{7B5F0323-15A1-4C1D-BEED-B4E859B324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13" y="111442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2" name="Line 4">
            <a:extLst>
              <a:ext uri="{FF2B5EF4-FFF2-40B4-BE49-F238E27FC236}">
                <a16:creationId xmlns:a16="http://schemas.microsoft.com/office/drawing/2014/main" id="{AB0ACDB3-5FA3-47FE-97AE-AF7FF30BDF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3025" y="962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3" name="Line 5">
            <a:extLst>
              <a:ext uri="{FF2B5EF4-FFF2-40B4-BE49-F238E27FC236}">
                <a16:creationId xmlns:a16="http://schemas.microsoft.com/office/drawing/2014/main" id="{F1209CF4-4BE0-4412-A7B1-A19999394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5425" y="9620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4" name="Line 6">
            <a:extLst>
              <a:ext uri="{FF2B5EF4-FFF2-40B4-BE49-F238E27FC236}">
                <a16:creationId xmlns:a16="http://schemas.microsoft.com/office/drawing/2014/main" id="{8D7E7EF8-8788-4EA2-86CF-C727311FA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41624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5" name="Line 7">
            <a:extLst>
              <a:ext uri="{FF2B5EF4-FFF2-40B4-BE49-F238E27FC236}">
                <a16:creationId xmlns:a16="http://schemas.microsoft.com/office/drawing/2014/main" id="{09E24F46-5EEF-417A-8115-395A62B30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75425" y="41624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6" name="Line 8">
            <a:extLst>
              <a:ext uri="{FF2B5EF4-FFF2-40B4-BE49-F238E27FC236}">
                <a16:creationId xmlns:a16="http://schemas.microsoft.com/office/drawing/2014/main" id="{EAF5669A-F798-4E98-A2F5-9830A3262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2486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7" name="Line 9">
            <a:extLst>
              <a:ext uri="{FF2B5EF4-FFF2-40B4-BE49-F238E27FC236}">
                <a16:creationId xmlns:a16="http://schemas.microsoft.com/office/drawing/2014/main" id="{2402F1CC-26AB-46E3-9106-78AC189FB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7513" y="2486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8" name="Line 10">
            <a:extLst>
              <a:ext uri="{FF2B5EF4-FFF2-40B4-BE49-F238E27FC236}">
                <a16:creationId xmlns:a16="http://schemas.microsoft.com/office/drawing/2014/main" id="{4C51500C-EBB2-49A2-A744-849D15F1C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3" y="1952625"/>
            <a:ext cx="4267200" cy="243840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9" name="Line 11">
            <a:extLst>
              <a:ext uri="{FF2B5EF4-FFF2-40B4-BE49-F238E27FC236}">
                <a16:creationId xmlns:a16="http://schemas.microsoft.com/office/drawing/2014/main" id="{A47CAB0D-05EB-4102-A234-E37284649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6913" y="2638425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prstDash val="sysDot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0" name="Line 12">
            <a:extLst>
              <a:ext uri="{FF2B5EF4-FFF2-40B4-BE49-F238E27FC236}">
                <a16:creationId xmlns:a16="http://schemas.microsoft.com/office/drawing/2014/main" id="{EDAC8C09-2555-4117-B1B5-A58A992F8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1952625"/>
            <a:ext cx="6705600" cy="19812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6461" name="Object 13">
            <a:extLst>
              <a:ext uri="{FF2B5EF4-FFF2-40B4-BE49-F238E27FC236}">
                <a16:creationId xmlns:a16="http://schemas.microsoft.com/office/drawing/2014/main" id="{A5D98272-9696-4B2C-953D-08642D864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26" y="2557463"/>
          <a:ext cx="5746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616461" name="Object 13">
                        <a:extLst>
                          <a:ext uri="{FF2B5EF4-FFF2-40B4-BE49-F238E27FC236}">
                            <a16:creationId xmlns:a16="http://schemas.microsoft.com/office/drawing/2014/main" id="{A5D98272-9696-4B2C-953D-08642D864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6" y="2557463"/>
                        <a:ext cx="5746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62" name="Object 14">
            <a:extLst>
              <a:ext uri="{FF2B5EF4-FFF2-40B4-BE49-F238E27FC236}">
                <a16:creationId xmlns:a16="http://schemas.microsoft.com/office/drawing/2014/main" id="{78B292B4-E71B-47D5-BDF6-BA221B6CA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3" y="2632075"/>
          <a:ext cx="615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616462" name="Object 14">
                        <a:extLst>
                          <a:ext uri="{FF2B5EF4-FFF2-40B4-BE49-F238E27FC236}">
                            <a16:creationId xmlns:a16="http://schemas.microsoft.com/office/drawing/2014/main" id="{78B292B4-E71B-47D5-BDF6-BA221B6CA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2632075"/>
                        <a:ext cx="615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63" name="Line 15">
            <a:extLst>
              <a:ext uri="{FF2B5EF4-FFF2-40B4-BE49-F238E27FC236}">
                <a16:creationId xmlns:a16="http://schemas.microsoft.com/office/drawing/2014/main" id="{11AF80B7-AEDB-47DE-90B5-A4D0B536B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692150"/>
            <a:ext cx="4267200" cy="24384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4" name="Line 16">
            <a:extLst>
              <a:ext uri="{FF2B5EF4-FFF2-40B4-BE49-F238E27FC236}">
                <a16:creationId xmlns:a16="http://schemas.microsoft.com/office/drawing/2014/main" id="{88D8F1ED-2187-458D-896F-879E78B0E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476251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65" name="Line 17">
            <a:extLst>
              <a:ext uri="{FF2B5EF4-FFF2-40B4-BE49-F238E27FC236}">
                <a16:creationId xmlns:a16="http://schemas.microsoft.com/office/drawing/2014/main" id="{FE51EE90-E9C5-438E-9C4C-2A6ED5D15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549276"/>
            <a:ext cx="0" cy="417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66" name="Line 18">
            <a:extLst>
              <a:ext uri="{FF2B5EF4-FFF2-40B4-BE49-F238E27FC236}">
                <a16:creationId xmlns:a16="http://schemas.microsoft.com/office/drawing/2014/main" id="{73619D6B-45A8-470C-85E8-0827ECA6D2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1773238"/>
            <a:ext cx="27368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67" name="Line 19">
            <a:extLst>
              <a:ext uri="{FF2B5EF4-FFF2-40B4-BE49-F238E27FC236}">
                <a16:creationId xmlns:a16="http://schemas.microsoft.com/office/drawing/2014/main" id="{4657E9E1-6029-4797-B151-FF8C4B2A11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9375" y="1773239"/>
            <a:ext cx="1441450" cy="13684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68" name="Line 20">
            <a:extLst>
              <a:ext uri="{FF2B5EF4-FFF2-40B4-BE49-F238E27FC236}">
                <a16:creationId xmlns:a16="http://schemas.microsoft.com/office/drawing/2014/main" id="{89CA5A6E-B007-4488-8E81-34363266F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1376363"/>
            <a:ext cx="6705600" cy="1981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9" name="Line 21">
            <a:extLst>
              <a:ext uri="{FF2B5EF4-FFF2-40B4-BE49-F238E27FC236}">
                <a16:creationId xmlns:a16="http://schemas.microsoft.com/office/drawing/2014/main" id="{A39BE534-FAAA-4B73-BFAA-F05838F9D8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9375" y="2205038"/>
            <a:ext cx="1441450" cy="10795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70" name="Line 22">
            <a:extLst>
              <a:ext uri="{FF2B5EF4-FFF2-40B4-BE49-F238E27FC236}">
                <a16:creationId xmlns:a16="http://schemas.microsoft.com/office/drawing/2014/main" id="{5C0FEB0C-3563-4852-848F-8922B5D8B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0825" y="3286125"/>
            <a:ext cx="2159000" cy="15113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71" name="Line 23">
            <a:extLst>
              <a:ext uri="{FF2B5EF4-FFF2-40B4-BE49-F238E27FC236}">
                <a16:creationId xmlns:a16="http://schemas.microsoft.com/office/drawing/2014/main" id="{772464E3-BECD-4722-ACBA-9CF377DE3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1" y="1773238"/>
            <a:ext cx="1800225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72" name="Line 24">
            <a:extLst>
              <a:ext uri="{FF2B5EF4-FFF2-40B4-BE49-F238E27FC236}">
                <a16:creationId xmlns:a16="http://schemas.microsoft.com/office/drawing/2014/main" id="{A91919CB-85E7-477E-A88A-84F8D8899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0275" y="2638425"/>
            <a:ext cx="0" cy="1143000"/>
          </a:xfrm>
          <a:prstGeom prst="line">
            <a:avLst/>
          </a:prstGeom>
          <a:noFill/>
          <a:ln w="76200">
            <a:solidFill>
              <a:srgbClr val="CC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73" name="Line 25">
            <a:extLst>
              <a:ext uri="{FF2B5EF4-FFF2-40B4-BE49-F238E27FC236}">
                <a16:creationId xmlns:a16="http://schemas.microsoft.com/office/drawing/2014/main" id="{702717CD-573F-4C82-8066-32186CAB7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6" y="3141663"/>
            <a:ext cx="1871663" cy="1727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74" name="Text Box 26">
            <a:extLst>
              <a:ext uri="{FF2B5EF4-FFF2-40B4-BE49-F238E27FC236}">
                <a16:creationId xmlns:a16="http://schemas.microsoft.com/office/drawing/2014/main" id="{CD2A35A5-7941-4B42-B8A6-B49D60B0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9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/>
              <a:t>借助于焦平面的特性，找出虚物的折射光线</a:t>
            </a:r>
          </a:p>
        </p:txBody>
      </p:sp>
      <p:sp>
        <p:nvSpPr>
          <p:cNvPr id="616475" name="Line 27">
            <a:extLst>
              <a:ext uri="{FF2B5EF4-FFF2-40B4-BE49-F238E27FC236}">
                <a16:creationId xmlns:a16="http://schemas.microsoft.com/office/drawing/2014/main" id="{397ABC89-7A8F-47BB-82EE-57FAE51C8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952626"/>
            <a:ext cx="4537075" cy="1331913"/>
          </a:xfrm>
          <a:prstGeom prst="line">
            <a:avLst/>
          </a:prstGeom>
          <a:noFill/>
          <a:ln w="127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76" name="Line 28">
            <a:extLst>
              <a:ext uri="{FF2B5EF4-FFF2-40B4-BE49-F238E27FC236}">
                <a16:creationId xmlns:a16="http://schemas.microsoft.com/office/drawing/2014/main" id="{9F30757D-55F6-4A0E-98E9-A26DF0855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927225"/>
            <a:ext cx="2087562" cy="1214438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485A44A-ECDE-4C33-9594-DE37C3D5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509E-F018-420F-AD5D-F17E02149289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E2E48332-1A1D-4FF7-B350-FBD3EF9C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透镜组的逐次成像计算法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9D148243-6A2A-4C1D-8699-0153907CB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对第一个透镜用成像公式计算，确定像的位置</a:t>
            </a:r>
          </a:p>
          <a:p>
            <a:r>
              <a:rPr lang="zh-CN" altLang="en-US"/>
              <a:t>将该像作为第二个透镜的物，再次进行成像，依次逐个进行。</a:t>
            </a:r>
          </a:p>
          <a:p>
            <a:r>
              <a:rPr lang="zh-CN" altLang="en-US"/>
              <a:t>如果上述像是下一个透镜的实物，则物距为正值，直接应用公式进行计算；如果是虚物，则其到第二透镜的距离，即物距是负值。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B493F4-5AEA-44FA-AFB2-C5CD9081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FE31-5BBB-4236-A67B-5E236561D328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6C1F043B-35AA-4A27-8C6F-5833DF207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高斯光学 </a:t>
            </a:r>
            <a:r>
              <a:rPr lang="en-US" altLang="zh-CN">
                <a:latin typeface="Times New Roman" panose="02020603050405020304" pitchFamily="18" charset="0"/>
              </a:rPr>
              <a:t>Gaussian Optics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8ED3CEF7-1FC5-4521-A50F-A0A7AE867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4929188"/>
          </a:xfrm>
        </p:spPr>
        <p:txBody>
          <a:bodyPr/>
          <a:lstStyle/>
          <a:p>
            <a:r>
              <a:rPr lang="zh-CN" altLang="en-US" sz="3400" b="1">
                <a:ea typeface="楷体_GB2312" pitchFamily="49" charset="-122"/>
              </a:rPr>
              <a:t>近轴光线经球面折射而成像的理论体系</a:t>
            </a:r>
          </a:p>
          <a:p>
            <a:r>
              <a:rPr lang="en-US" altLang="zh-CN" sz="3400"/>
              <a:t>1.</a:t>
            </a:r>
            <a:r>
              <a:rPr lang="zh-CN" altLang="en-US" sz="3400"/>
              <a:t>基本物像关系：</a:t>
            </a:r>
          </a:p>
          <a:p>
            <a:endParaRPr lang="zh-CN" altLang="en-US" sz="3400"/>
          </a:p>
          <a:p>
            <a:r>
              <a:rPr lang="en-US" altLang="zh-CN" sz="3400"/>
              <a:t>2.</a:t>
            </a:r>
            <a:r>
              <a:rPr lang="zh-CN" altLang="en-US" sz="3400"/>
              <a:t>物像之间的对应平面互为共轭关系：</a:t>
            </a:r>
          </a:p>
          <a:p>
            <a:r>
              <a:rPr lang="zh-CN" altLang="en-US" sz="3400"/>
              <a:t>（</a:t>
            </a:r>
            <a:r>
              <a:rPr lang="en-US" altLang="zh-CN" sz="3400"/>
              <a:t>1</a:t>
            </a:r>
            <a:r>
              <a:rPr lang="zh-CN" altLang="en-US" sz="3400"/>
              <a:t>）物平面←→像平面，平面的像仍为平面</a:t>
            </a:r>
          </a:p>
          <a:p>
            <a:r>
              <a:rPr lang="zh-CN" altLang="en-US" sz="3400"/>
              <a:t>（</a:t>
            </a:r>
            <a:r>
              <a:rPr lang="en-US" altLang="zh-CN" sz="3400"/>
              <a:t>2</a:t>
            </a:r>
            <a:r>
              <a:rPr lang="zh-CN" altLang="en-US" sz="3400"/>
              <a:t>）折射球面退缩为平面，即</a:t>
            </a:r>
            <a:r>
              <a:rPr lang="zh-CN" altLang="en-US" sz="3400" b="1">
                <a:solidFill>
                  <a:srgbClr val="FF0000"/>
                </a:solidFill>
                <a:ea typeface="楷体_GB2312" pitchFamily="49" charset="-122"/>
              </a:rPr>
              <a:t>主平面</a:t>
            </a:r>
          </a:p>
          <a:p>
            <a:r>
              <a:rPr lang="zh-CN" altLang="en-US" sz="3400"/>
              <a:t>（</a:t>
            </a:r>
            <a:r>
              <a:rPr lang="en-US" altLang="zh-CN" sz="3400"/>
              <a:t>3</a:t>
            </a:r>
            <a:r>
              <a:rPr lang="zh-CN" altLang="en-US" sz="3400"/>
              <a:t>）无穷远处平面←→</a:t>
            </a:r>
            <a:r>
              <a:rPr lang="zh-CN" altLang="en-US" sz="3400" b="1">
                <a:solidFill>
                  <a:srgbClr val="0000FF"/>
                </a:solidFill>
                <a:ea typeface="楷体_GB2312" pitchFamily="49" charset="-122"/>
              </a:rPr>
              <a:t>焦平面</a:t>
            </a:r>
            <a:endParaRPr lang="zh-CN" altLang="en-US"/>
          </a:p>
        </p:txBody>
      </p:sp>
      <p:graphicFrame>
        <p:nvGraphicFramePr>
          <p:cNvPr id="677892" name="Object 4">
            <a:extLst>
              <a:ext uri="{FF2B5EF4-FFF2-40B4-BE49-F238E27FC236}">
                <a16:creationId xmlns:a16="http://schemas.microsoft.com/office/drawing/2014/main" id="{1C463CA8-FB52-47CB-A715-E5D634824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5475" y="1966913"/>
          <a:ext cx="22621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393480" progId="Equation.DSMT4">
                  <p:embed/>
                </p:oleObj>
              </mc:Choice>
              <mc:Fallback>
                <p:oleObj name="Equation" r:id="rId2" imgW="927000" imgH="393480" progId="Equation.DSMT4">
                  <p:embed/>
                  <p:pic>
                    <p:nvPicPr>
                      <p:cNvPr id="677892" name="Object 4">
                        <a:extLst>
                          <a:ext uri="{FF2B5EF4-FFF2-40B4-BE49-F238E27FC236}">
                            <a16:creationId xmlns:a16="http://schemas.microsoft.com/office/drawing/2014/main" id="{1C463CA8-FB52-47CB-A715-E5D634824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1966913"/>
                        <a:ext cx="2262188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3" name="Object 5">
            <a:extLst>
              <a:ext uri="{FF2B5EF4-FFF2-40B4-BE49-F238E27FC236}">
                <a16:creationId xmlns:a16="http://schemas.microsoft.com/office/drawing/2014/main" id="{C0012A1D-AACE-4F61-BB88-1587ACCA3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4" y="1987550"/>
          <a:ext cx="15843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93480" progId="Equation.DSMT4">
                  <p:embed/>
                </p:oleObj>
              </mc:Choice>
              <mc:Fallback>
                <p:oleObj name="Equation" r:id="rId4" imgW="672840" imgH="393480" progId="Equation.DSMT4">
                  <p:embed/>
                  <p:pic>
                    <p:nvPicPr>
                      <p:cNvPr id="677893" name="Object 5">
                        <a:extLst>
                          <a:ext uri="{FF2B5EF4-FFF2-40B4-BE49-F238E27FC236}">
                            <a16:creationId xmlns:a16="http://schemas.microsoft.com/office/drawing/2014/main" id="{C0012A1D-AACE-4F61-BB88-1587ACCA3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1987550"/>
                        <a:ext cx="158432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>
            <a:extLst>
              <a:ext uri="{FF2B5EF4-FFF2-40B4-BE49-F238E27FC236}">
                <a16:creationId xmlns:a16="http://schemas.microsoft.com/office/drawing/2014/main" id="{815D8B65-2DA5-499E-ABB7-F9216FBA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2E3-F23B-4FA8-B2CE-006069F63873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540FBB66-C920-4EB9-88E3-BB0C6BFC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共轭平面与等光程性</a:t>
            </a:r>
          </a:p>
        </p:txBody>
      </p:sp>
      <p:sp>
        <p:nvSpPr>
          <p:cNvPr id="703491" name="Line 3">
            <a:extLst>
              <a:ext uri="{FF2B5EF4-FFF2-40B4-BE49-F238E27FC236}">
                <a16:creationId xmlns:a16="http://schemas.microsoft.com/office/drawing/2014/main" id="{787BE1CD-43CE-4C26-A8C0-492F996CF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4" y="3789363"/>
            <a:ext cx="8423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3492" name="Group 4">
            <a:extLst>
              <a:ext uri="{FF2B5EF4-FFF2-40B4-BE49-F238E27FC236}">
                <a16:creationId xmlns:a16="http://schemas.microsoft.com/office/drawing/2014/main" id="{DD956E98-1EFB-48D1-A1D5-8BB97EBF93BA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1773238"/>
            <a:ext cx="3670300" cy="4032250"/>
            <a:chOff x="340" y="346"/>
            <a:chExt cx="4824" cy="1548"/>
          </a:xfrm>
        </p:grpSpPr>
        <p:sp>
          <p:nvSpPr>
            <p:cNvPr id="703493" name="Freeform 5">
              <a:extLst>
                <a:ext uri="{FF2B5EF4-FFF2-40B4-BE49-F238E27FC236}">
                  <a16:creationId xmlns:a16="http://schemas.microsoft.com/office/drawing/2014/main" id="{6C7A84C5-4162-43D7-8CAA-8F12EA3CF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1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494" name="Arc 6">
              <a:extLst>
                <a:ext uri="{FF2B5EF4-FFF2-40B4-BE49-F238E27FC236}">
                  <a16:creationId xmlns:a16="http://schemas.microsoft.com/office/drawing/2014/main" id="{38063989-A1CC-431F-BC85-1C55B6B4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346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495" name="Arc 7">
              <a:extLst>
                <a:ext uri="{FF2B5EF4-FFF2-40B4-BE49-F238E27FC236}">
                  <a16:creationId xmlns:a16="http://schemas.microsoft.com/office/drawing/2014/main" id="{6426DCDE-6F14-4EE2-A2C0-E909EDFCBC09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789" y="352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496" name="Line 8">
              <a:extLst>
                <a:ext uri="{FF2B5EF4-FFF2-40B4-BE49-F238E27FC236}">
                  <a16:creationId xmlns:a16="http://schemas.microsoft.com/office/drawing/2014/main" id="{090F7C02-E624-4EC6-AC1B-D2BC639AB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5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497" name="Line 9">
              <a:extLst>
                <a:ext uri="{FF2B5EF4-FFF2-40B4-BE49-F238E27FC236}">
                  <a16:creationId xmlns:a16="http://schemas.microsoft.com/office/drawing/2014/main" id="{1C4C3569-A3AA-4C93-A100-45936707F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9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3498" name="Line 10">
            <a:extLst>
              <a:ext uri="{FF2B5EF4-FFF2-40B4-BE49-F238E27FC236}">
                <a16:creationId xmlns:a16="http://schemas.microsoft.com/office/drawing/2014/main" id="{467513D5-FD82-404A-A82E-0572C5D13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1485901"/>
            <a:ext cx="0" cy="460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499" name="Oval 11">
            <a:extLst>
              <a:ext uri="{FF2B5EF4-FFF2-40B4-BE49-F238E27FC236}">
                <a16:creationId xmlns:a16="http://schemas.microsoft.com/office/drawing/2014/main" id="{20A8AF19-208A-4CAE-AD4E-FDBDA01A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4" y="3717926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500" name="Oval 12">
            <a:extLst>
              <a:ext uri="{FF2B5EF4-FFF2-40B4-BE49-F238E27FC236}">
                <a16:creationId xmlns:a16="http://schemas.microsoft.com/office/drawing/2014/main" id="{A3CDBDDD-DC17-438E-AB10-40EDA100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3716339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501" name="Line 13">
            <a:extLst>
              <a:ext uri="{FF2B5EF4-FFF2-40B4-BE49-F238E27FC236}">
                <a16:creationId xmlns:a16="http://schemas.microsoft.com/office/drawing/2014/main" id="{CA50992C-915A-4EDB-A5AD-BCAB20AE7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36449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2" name="Line 14">
            <a:extLst>
              <a:ext uri="{FF2B5EF4-FFF2-40B4-BE49-F238E27FC236}">
                <a16:creationId xmlns:a16="http://schemas.microsoft.com/office/drawing/2014/main" id="{3A275A1B-6F6E-48F5-A924-701EBB088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275" y="36449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3" name="Line 15">
            <a:extLst>
              <a:ext uri="{FF2B5EF4-FFF2-40B4-BE49-F238E27FC236}">
                <a16:creationId xmlns:a16="http://schemas.microsoft.com/office/drawing/2014/main" id="{EAC0AA32-FB89-4188-86F9-DD661F642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3" y="2708276"/>
            <a:ext cx="0" cy="216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4" name="Line 16">
            <a:extLst>
              <a:ext uri="{FF2B5EF4-FFF2-40B4-BE49-F238E27FC236}">
                <a16:creationId xmlns:a16="http://schemas.microsoft.com/office/drawing/2014/main" id="{64A78838-97A6-4D9F-85AD-25F9B352F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2708275"/>
            <a:ext cx="35274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5" name="Line 17">
            <a:extLst>
              <a:ext uri="{FF2B5EF4-FFF2-40B4-BE49-F238E27FC236}">
                <a16:creationId xmlns:a16="http://schemas.microsoft.com/office/drawing/2014/main" id="{0492E861-1BB7-4A63-84A6-C2451B0CE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9" y="2708275"/>
            <a:ext cx="3457575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6" name="Line 18">
            <a:extLst>
              <a:ext uri="{FF2B5EF4-FFF2-40B4-BE49-F238E27FC236}">
                <a16:creationId xmlns:a16="http://schemas.microsoft.com/office/drawing/2014/main" id="{C7234D5F-E120-47ED-A162-2A07972B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2708276"/>
            <a:ext cx="7272337" cy="2233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7" name="Line 19">
            <a:extLst>
              <a:ext uri="{FF2B5EF4-FFF2-40B4-BE49-F238E27FC236}">
                <a16:creationId xmlns:a16="http://schemas.microsoft.com/office/drawing/2014/main" id="{55215A41-9C59-4EE1-B325-DAA0115B5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5" y="29257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8" name="Line 20">
            <a:extLst>
              <a:ext uri="{FF2B5EF4-FFF2-40B4-BE49-F238E27FC236}">
                <a16:creationId xmlns:a16="http://schemas.microsoft.com/office/drawing/2014/main" id="{9110FFA7-2C42-46D7-8DF8-7C6599EEA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2708275"/>
            <a:ext cx="3527425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09" name="Line 21">
            <a:extLst>
              <a:ext uri="{FF2B5EF4-FFF2-40B4-BE49-F238E27FC236}">
                <a16:creationId xmlns:a16="http://schemas.microsoft.com/office/drawing/2014/main" id="{277F9FD6-10D2-488D-98DC-E5D5501D8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4652963"/>
            <a:ext cx="39608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0" name="Line 22">
            <a:extLst>
              <a:ext uri="{FF2B5EF4-FFF2-40B4-BE49-F238E27FC236}">
                <a16:creationId xmlns:a16="http://schemas.microsoft.com/office/drawing/2014/main" id="{C4C1A991-A2F8-46EB-AFD8-C5BD569F03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3" y="2708275"/>
            <a:ext cx="6985000" cy="2160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1" name="Line 23">
            <a:extLst>
              <a:ext uri="{FF2B5EF4-FFF2-40B4-BE49-F238E27FC236}">
                <a16:creationId xmlns:a16="http://schemas.microsoft.com/office/drawing/2014/main" id="{67422EF9-55B2-4DF8-A1F4-F78FAF6AD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4868863"/>
            <a:ext cx="35274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2" name="Line 24">
            <a:extLst>
              <a:ext uri="{FF2B5EF4-FFF2-40B4-BE49-F238E27FC236}">
                <a16:creationId xmlns:a16="http://schemas.microsoft.com/office/drawing/2014/main" id="{026B9BC9-F8F7-4AAA-A097-C987BA27E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8" y="2565401"/>
            <a:ext cx="3313112" cy="2303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3" name="Line 25">
            <a:extLst>
              <a:ext uri="{FF2B5EF4-FFF2-40B4-BE49-F238E27FC236}">
                <a16:creationId xmlns:a16="http://schemas.microsoft.com/office/drawing/2014/main" id="{2A7C9EDF-7F8A-47D2-A751-AD6431742D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4" y="2924175"/>
            <a:ext cx="3527425" cy="19446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4" name="Line 26">
            <a:extLst>
              <a:ext uri="{FF2B5EF4-FFF2-40B4-BE49-F238E27FC236}">
                <a16:creationId xmlns:a16="http://schemas.microsoft.com/office/drawing/2014/main" id="{2C90181F-6BEB-4CFB-A0BC-22B65346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924175"/>
            <a:ext cx="33845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5" name="Line 27">
            <a:extLst>
              <a:ext uri="{FF2B5EF4-FFF2-40B4-BE49-F238E27FC236}">
                <a16:creationId xmlns:a16="http://schemas.microsoft.com/office/drawing/2014/main" id="{7DC36BC2-F246-4AF2-89E4-0C9698BF7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357563"/>
            <a:ext cx="6335712" cy="792162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6" name="Line 28">
            <a:extLst>
              <a:ext uri="{FF2B5EF4-FFF2-40B4-BE49-F238E27FC236}">
                <a16:creationId xmlns:a16="http://schemas.microsoft.com/office/drawing/2014/main" id="{449410AD-8DF3-41D4-ADB4-43106DDFC1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4" y="2205039"/>
            <a:ext cx="3527425" cy="1152525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7" name="Line 29">
            <a:extLst>
              <a:ext uri="{FF2B5EF4-FFF2-40B4-BE49-F238E27FC236}">
                <a16:creationId xmlns:a16="http://schemas.microsoft.com/office/drawing/2014/main" id="{66E104E5-586C-4C59-938A-6EBF76FE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9" y="2205039"/>
            <a:ext cx="2808287" cy="1944687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8" name="Line 30">
            <a:extLst>
              <a:ext uri="{FF2B5EF4-FFF2-40B4-BE49-F238E27FC236}">
                <a16:creationId xmlns:a16="http://schemas.microsoft.com/office/drawing/2014/main" id="{98FD2AA0-446B-4C82-8525-76D88B43A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3357563"/>
            <a:ext cx="3527425" cy="1871662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19" name="Line 31">
            <a:extLst>
              <a:ext uri="{FF2B5EF4-FFF2-40B4-BE49-F238E27FC236}">
                <a16:creationId xmlns:a16="http://schemas.microsoft.com/office/drawing/2014/main" id="{1D5129E3-3F69-4678-B3CA-06F2300C4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9" y="4149725"/>
            <a:ext cx="2808287" cy="10795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520" name="Text Box 32">
            <a:extLst>
              <a:ext uri="{FF2B5EF4-FFF2-40B4-BE49-F238E27FC236}">
                <a16:creationId xmlns:a16="http://schemas.microsoft.com/office/drawing/2014/main" id="{696F29BA-413A-4DED-BD01-38E1BD6A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998" y="3783014"/>
            <a:ext cx="61555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zh-CN" altLang="en-US" sz="2800"/>
              <a:t>物平面</a:t>
            </a:r>
          </a:p>
        </p:txBody>
      </p:sp>
      <p:sp>
        <p:nvSpPr>
          <p:cNvPr id="703521" name="Text Box 33">
            <a:extLst>
              <a:ext uri="{FF2B5EF4-FFF2-40B4-BE49-F238E27FC236}">
                <a16:creationId xmlns:a16="http://schemas.microsoft.com/office/drawing/2014/main" id="{C7AB3891-724E-4B1A-8397-CE8404E77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523" y="3238501"/>
            <a:ext cx="61555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zh-CN" altLang="en-US" sz="2800"/>
              <a:t>像平面</a:t>
            </a:r>
          </a:p>
        </p:txBody>
      </p:sp>
      <p:sp>
        <p:nvSpPr>
          <p:cNvPr id="703522" name="Oval 34">
            <a:extLst>
              <a:ext uri="{FF2B5EF4-FFF2-40B4-BE49-F238E27FC236}">
                <a16:creationId xmlns:a16="http://schemas.microsoft.com/office/drawing/2014/main" id="{15FC7728-272E-4EF8-A66E-7E6C923A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3286126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523" name="Oval 35">
            <a:extLst>
              <a:ext uri="{FF2B5EF4-FFF2-40B4-BE49-F238E27FC236}">
                <a16:creationId xmlns:a16="http://schemas.microsoft.com/office/drawing/2014/main" id="{D0D1C257-6637-4300-A436-E7F27E09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976" y="4078289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>
            <a:extLst>
              <a:ext uri="{FF2B5EF4-FFF2-40B4-BE49-F238E27FC236}">
                <a16:creationId xmlns:a16="http://schemas.microsoft.com/office/drawing/2014/main" id="{8A35999C-24BE-4F79-A826-FC3215F9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DF5E-9082-4B9C-A370-623A1EE8F093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B8F07045-D253-4E5E-AC9A-2EEA20683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与焦平面共轭的平面</a:t>
            </a:r>
          </a:p>
        </p:txBody>
      </p:sp>
      <p:sp>
        <p:nvSpPr>
          <p:cNvPr id="702467" name="Line 3">
            <a:extLst>
              <a:ext uri="{FF2B5EF4-FFF2-40B4-BE49-F238E27FC236}">
                <a16:creationId xmlns:a16="http://schemas.microsoft.com/office/drawing/2014/main" id="{BF294B27-3B8C-46F8-BF16-02333371C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5339" y="3789363"/>
            <a:ext cx="8423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2468" name="Group 4">
            <a:extLst>
              <a:ext uri="{FF2B5EF4-FFF2-40B4-BE49-F238E27FC236}">
                <a16:creationId xmlns:a16="http://schemas.microsoft.com/office/drawing/2014/main" id="{2428EC72-6654-4F87-BF0A-C1B32E3AB646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2420938"/>
            <a:ext cx="3670300" cy="2736850"/>
            <a:chOff x="340" y="346"/>
            <a:chExt cx="4824" cy="1548"/>
          </a:xfrm>
        </p:grpSpPr>
        <p:sp>
          <p:nvSpPr>
            <p:cNvPr id="702469" name="Freeform 5">
              <a:extLst>
                <a:ext uri="{FF2B5EF4-FFF2-40B4-BE49-F238E27FC236}">
                  <a16:creationId xmlns:a16="http://schemas.microsoft.com/office/drawing/2014/main" id="{D4350398-A280-48F3-A8BC-44FBCE0CE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1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2470" name="Arc 6">
              <a:extLst>
                <a:ext uri="{FF2B5EF4-FFF2-40B4-BE49-F238E27FC236}">
                  <a16:creationId xmlns:a16="http://schemas.microsoft.com/office/drawing/2014/main" id="{33D77361-6385-482A-8918-AECAEE279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346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2471" name="Arc 7">
              <a:extLst>
                <a:ext uri="{FF2B5EF4-FFF2-40B4-BE49-F238E27FC236}">
                  <a16:creationId xmlns:a16="http://schemas.microsoft.com/office/drawing/2014/main" id="{72A09D2E-FA9D-4883-82FA-5BE43331214B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789" y="352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2472" name="Line 8">
              <a:extLst>
                <a:ext uri="{FF2B5EF4-FFF2-40B4-BE49-F238E27FC236}">
                  <a16:creationId xmlns:a16="http://schemas.microsoft.com/office/drawing/2014/main" id="{30FCDCB5-7575-4036-B15C-403B43D46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5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2473" name="Line 9">
              <a:extLst>
                <a:ext uri="{FF2B5EF4-FFF2-40B4-BE49-F238E27FC236}">
                  <a16:creationId xmlns:a16="http://schemas.microsoft.com/office/drawing/2014/main" id="{ACC4F965-1423-45AA-B4CD-2CBBA545B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9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2474" name="Line 10">
            <a:extLst>
              <a:ext uri="{FF2B5EF4-FFF2-40B4-BE49-F238E27FC236}">
                <a16:creationId xmlns:a16="http://schemas.microsoft.com/office/drawing/2014/main" id="{C9843463-8501-4714-A391-A8B448585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22050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75" name="Oval 11">
            <a:extLst>
              <a:ext uri="{FF2B5EF4-FFF2-40B4-BE49-F238E27FC236}">
                <a16:creationId xmlns:a16="http://schemas.microsoft.com/office/drawing/2014/main" id="{52C267D6-56D1-47D0-91DB-32D2DF12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9" y="3717926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6" name="Oval 12">
            <a:extLst>
              <a:ext uri="{FF2B5EF4-FFF2-40B4-BE49-F238E27FC236}">
                <a16:creationId xmlns:a16="http://schemas.microsoft.com/office/drawing/2014/main" id="{56766D92-6FE9-4505-9FD2-BD4214EB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1" y="3716339"/>
            <a:ext cx="14287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7" name="Line 13">
            <a:extLst>
              <a:ext uri="{FF2B5EF4-FFF2-40B4-BE49-F238E27FC236}">
                <a16:creationId xmlns:a16="http://schemas.microsoft.com/office/drawing/2014/main" id="{3469FADE-70FE-4105-9E3C-762C82664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36449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78" name="Line 14">
            <a:extLst>
              <a:ext uri="{FF2B5EF4-FFF2-40B4-BE49-F238E27FC236}">
                <a16:creationId xmlns:a16="http://schemas.microsoft.com/office/drawing/2014/main" id="{383135D6-A5FD-4DC1-AF22-47B935896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8100" y="36449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79" name="Line 15">
            <a:extLst>
              <a:ext uri="{FF2B5EF4-FFF2-40B4-BE49-F238E27FC236}">
                <a16:creationId xmlns:a16="http://schemas.microsoft.com/office/drawing/2014/main" id="{04A8DD91-644F-4F1B-B424-AAEFB6254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9688" y="24209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0" name="Line 16">
            <a:extLst>
              <a:ext uri="{FF2B5EF4-FFF2-40B4-BE49-F238E27FC236}">
                <a16:creationId xmlns:a16="http://schemas.microsoft.com/office/drawing/2014/main" id="{2E7891DA-6FF0-430D-8E17-ED3DCE67B6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7850" y="3213101"/>
            <a:ext cx="676910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1" name="Line 17">
            <a:extLst>
              <a:ext uri="{FF2B5EF4-FFF2-40B4-BE49-F238E27FC236}">
                <a16:creationId xmlns:a16="http://schemas.microsoft.com/office/drawing/2014/main" id="{B69A888B-60A3-402F-98D1-C507970A0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7850" y="3789363"/>
            <a:ext cx="676910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2" name="Line 18">
            <a:extLst>
              <a:ext uri="{FF2B5EF4-FFF2-40B4-BE49-F238E27FC236}">
                <a16:creationId xmlns:a16="http://schemas.microsoft.com/office/drawing/2014/main" id="{16293ABD-DC0B-47A0-896F-5035B801E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7850" y="2781301"/>
            <a:ext cx="676910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3" name="Line 19">
            <a:extLst>
              <a:ext uri="{FF2B5EF4-FFF2-40B4-BE49-F238E27FC236}">
                <a16:creationId xmlns:a16="http://schemas.microsoft.com/office/drawing/2014/main" id="{15E348B3-F36A-4C6D-BAAA-100AEBB8F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7850" y="4221163"/>
            <a:ext cx="676910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4" name="Line 20">
            <a:extLst>
              <a:ext uri="{FF2B5EF4-FFF2-40B4-BE49-F238E27FC236}">
                <a16:creationId xmlns:a16="http://schemas.microsoft.com/office/drawing/2014/main" id="{1751FED3-901B-4232-A21D-E8989BB87E9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16950" y="3789363"/>
            <a:ext cx="1582738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5" name="Line 21">
            <a:extLst>
              <a:ext uri="{FF2B5EF4-FFF2-40B4-BE49-F238E27FC236}">
                <a16:creationId xmlns:a16="http://schemas.microsoft.com/office/drawing/2014/main" id="{DD2EF89C-DE17-481B-92BB-FEC6360493B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16950" y="3644901"/>
            <a:ext cx="1582738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6" name="Line 22">
            <a:extLst>
              <a:ext uri="{FF2B5EF4-FFF2-40B4-BE49-F238E27FC236}">
                <a16:creationId xmlns:a16="http://schemas.microsoft.com/office/drawing/2014/main" id="{762AC2AA-6E90-48D3-8D9C-11801CB8D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3357563"/>
            <a:ext cx="1582738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7" name="Line 23">
            <a:extLst>
              <a:ext uri="{FF2B5EF4-FFF2-40B4-BE49-F238E27FC236}">
                <a16:creationId xmlns:a16="http://schemas.microsoft.com/office/drawing/2014/main" id="{54CA73B2-A70A-4AE7-8554-F2C86A110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6950" y="3644901"/>
            <a:ext cx="1582738" cy="576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8" name="Line 24">
            <a:extLst>
              <a:ext uri="{FF2B5EF4-FFF2-40B4-BE49-F238E27FC236}">
                <a16:creationId xmlns:a16="http://schemas.microsoft.com/office/drawing/2014/main" id="{6CF4F45D-7534-415E-9E81-A08192167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1" y="1339851"/>
            <a:ext cx="88931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89" name="Line 25">
            <a:extLst>
              <a:ext uri="{FF2B5EF4-FFF2-40B4-BE49-F238E27FC236}">
                <a16:creationId xmlns:a16="http://schemas.microsoft.com/office/drawing/2014/main" id="{207A7885-E6FE-47ED-BA69-4F0F5AB0D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1" y="1341438"/>
            <a:ext cx="88931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90" name="Text Box 26">
            <a:extLst>
              <a:ext uri="{FF2B5EF4-FFF2-40B4-BE49-F238E27FC236}">
                <a16:creationId xmlns:a16="http://schemas.microsoft.com/office/drawing/2014/main" id="{8EE623D3-3A64-4452-A488-B2D92DB2DCFF}"/>
              </a:ext>
            </a:extLst>
          </p:cNvPr>
          <p:cNvSpPr txBox="1">
            <a:spLocks noChangeArrowheads="1"/>
          </p:cNvSpPr>
          <p:nvPr/>
        </p:nvSpPr>
        <p:spPr bwMode="auto">
          <a:xfrm rot="356812">
            <a:off x="2279650" y="2908300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来自物上端的光线</a:t>
            </a:r>
          </a:p>
        </p:txBody>
      </p:sp>
      <p:sp>
        <p:nvSpPr>
          <p:cNvPr id="702491" name="Text Box 27">
            <a:extLst>
              <a:ext uri="{FF2B5EF4-FFF2-40B4-BE49-F238E27FC236}">
                <a16:creationId xmlns:a16="http://schemas.microsoft.com/office/drawing/2014/main" id="{16EE20B4-3D6D-46F7-B910-C1D9FB7C3A26}"/>
              </a:ext>
            </a:extLst>
          </p:cNvPr>
          <p:cNvSpPr txBox="1">
            <a:spLocks noChangeArrowheads="1"/>
          </p:cNvSpPr>
          <p:nvPr/>
        </p:nvSpPr>
        <p:spPr bwMode="auto">
          <a:xfrm rot="21410169">
            <a:off x="2208214" y="4205288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来自物下端的光线</a:t>
            </a:r>
          </a:p>
        </p:txBody>
      </p:sp>
      <p:sp>
        <p:nvSpPr>
          <p:cNvPr id="702492" name="Text Box 28">
            <a:extLst>
              <a:ext uri="{FF2B5EF4-FFF2-40B4-BE49-F238E27FC236}">
                <a16:creationId xmlns:a16="http://schemas.microsoft.com/office/drawing/2014/main" id="{B4ECBBE1-24DD-4773-8C7E-E7E729F1C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89230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/>
              <a:t>经过很长的距离后，从同一点发出的近邻光线几乎相互平行</a:t>
            </a:r>
          </a:p>
        </p:txBody>
      </p:sp>
      <p:sp>
        <p:nvSpPr>
          <p:cNvPr id="702493" name="Text Box 29">
            <a:extLst>
              <a:ext uri="{FF2B5EF4-FFF2-40B4-BE49-F238E27FC236}">
                <a16:creationId xmlns:a16="http://schemas.microsoft.com/office/drawing/2014/main" id="{8DF51839-7952-40A6-B382-7442C295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349500"/>
            <a:ext cx="6351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/>
              <a:t>焦平面与无穷远处的平面共轭</a:t>
            </a:r>
          </a:p>
        </p:txBody>
      </p:sp>
      <p:sp>
        <p:nvSpPr>
          <p:cNvPr id="702494" name="Line 30">
            <a:extLst>
              <a:ext uri="{FF2B5EF4-FFF2-40B4-BE49-F238E27FC236}">
                <a16:creationId xmlns:a16="http://schemas.microsoft.com/office/drawing/2014/main" id="{A9233A49-BC1B-4A62-80EB-C5F040E8293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862638" y="3338513"/>
            <a:ext cx="430212" cy="365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95" name="Line 31">
            <a:extLst>
              <a:ext uri="{FF2B5EF4-FFF2-40B4-BE49-F238E27FC236}">
                <a16:creationId xmlns:a16="http://schemas.microsoft.com/office/drawing/2014/main" id="{1BE856F7-5308-4EEA-AF38-B012E5D99EF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99151" y="4203701"/>
            <a:ext cx="430213" cy="36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496" name="Text Box 32">
            <a:extLst>
              <a:ext uri="{FF2B5EF4-FFF2-40B4-BE49-F238E27FC236}">
                <a16:creationId xmlns:a16="http://schemas.microsoft.com/office/drawing/2014/main" id="{44A7AE51-9C32-4E06-9F88-2D492C8C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4498975"/>
            <a:ext cx="4897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相互平行的光线可以认为是从无穷远处的一个物点发出的</a:t>
            </a:r>
          </a:p>
        </p:txBody>
      </p:sp>
      <p:sp>
        <p:nvSpPr>
          <p:cNvPr id="702497" name="Text Box 33">
            <a:extLst>
              <a:ext uri="{FF2B5EF4-FFF2-40B4-BE49-F238E27FC236}">
                <a16:creationId xmlns:a16="http://schemas.microsoft.com/office/drawing/2014/main" id="{1128BD03-4F73-4E1C-BEEC-DC8F19BA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445126"/>
            <a:ext cx="8936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与平行光线垂直的一个平面上的各点到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物点</a:t>
            </a: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的光程相等</a:t>
            </a:r>
          </a:p>
        </p:txBody>
      </p:sp>
      <p:sp>
        <p:nvSpPr>
          <p:cNvPr id="702498" name="Text Box 34">
            <a:extLst>
              <a:ext uri="{FF2B5EF4-FFF2-40B4-BE49-F238E27FC236}">
                <a16:creationId xmlns:a16="http://schemas.microsoft.com/office/drawing/2014/main" id="{02EFE005-4F5A-4C1B-A31A-7BF101F5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6021388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因而与平行光线垂直的一个平面上的各点到</a:t>
            </a:r>
            <a:r>
              <a:rPr lang="zh-CN" altLang="en-US" sz="2400" b="1">
                <a:solidFill>
                  <a:srgbClr val="FF0066"/>
                </a:solidFill>
                <a:ea typeface="楷体_GB2312" pitchFamily="49" charset="-122"/>
              </a:rPr>
              <a:t>像点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的光程也相等</a:t>
            </a:r>
          </a:p>
        </p:txBody>
      </p:sp>
      <p:sp>
        <p:nvSpPr>
          <p:cNvPr id="702499" name="Text Box 35">
            <a:extLst>
              <a:ext uri="{FF2B5EF4-FFF2-40B4-BE49-F238E27FC236}">
                <a16:creationId xmlns:a16="http://schemas.microsoft.com/office/drawing/2014/main" id="{80CEE60A-658D-4076-BCEA-41B4DE7E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3500438"/>
            <a:ext cx="1327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与平行光线</a:t>
            </a:r>
          </a:p>
          <a:p>
            <a:pPr algn="l"/>
            <a:r>
              <a:rPr lang="zh-CN" altLang="en-US"/>
              <a:t>垂直的平面</a:t>
            </a:r>
          </a:p>
        </p:txBody>
      </p:sp>
      <p:sp>
        <p:nvSpPr>
          <p:cNvPr id="702500" name="Line 36">
            <a:extLst>
              <a:ext uri="{FF2B5EF4-FFF2-40B4-BE49-F238E27FC236}">
                <a16:creationId xmlns:a16="http://schemas.microsoft.com/office/drawing/2014/main" id="{86DAFA03-C2A1-43B3-B241-F60AC2AA9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3429000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501" name="Line 37">
            <a:extLst>
              <a:ext uri="{FF2B5EF4-FFF2-40B4-BE49-F238E27FC236}">
                <a16:creationId xmlns:a16="http://schemas.microsoft.com/office/drawing/2014/main" id="{A206086C-04C6-4873-BBB9-615088E0F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3862389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2502" name="Text Box 38">
            <a:extLst>
              <a:ext uri="{FF2B5EF4-FFF2-40B4-BE49-F238E27FC236}">
                <a16:creationId xmlns:a16="http://schemas.microsoft.com/office/drawing/2014/main" id="{93EC7670-18AF-40B7-BD1B-1F1EA21B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449" y="3073400"/>
            <a:ext cx="46166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/>
            <a:r>
              <a:rPr lang="zh-CN" altLang="en-US" b="1"/>
              <a:t>极远处的物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90" grpId="0"/>
      <p:bldP spid="702491" grpId="0"/>
      <p:bldP spid="702492" grpId="0"/>
      <p:bldP spid="702493" grpId="0"/>
      <p:bldP spid="702496" grpId="0"/>
      <p:bldP spid="702497" grpId="0"/>
      <p:bldP spid="702498" grpId="0"/>
      <p:bldP spid="70249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9B8BC4EB-D59B-4EEA-B958-E07BE1DC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8F99-B4B4-4F5D-8E18-28F837CE02FA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E0AAED0C-BEB1-495A-95B6-3A573228B7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3113" y="274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物距为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时所成的像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555634E7-85C2-4E37-B9B3-220229F891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600201"/>
            <a:ext cx="8229600" cy="676275"/>
          </a:xfrm>
        </p:spPr>
        <p:txBody>
          <a:bodyPr/>
          <a:lstStyle/>
          <a:p>
            <a:r>
              <a:rPr lang="zh-CN" altLang="en-US"/>
              <a:t>光学元件，高斯公式为</a:t>
            </a:r>
          </a:p>
        </p:txBody>
      </p:sp>
      <p:graphicFrame>
        <p:nvGraphicFramePr>
          <p:cNvPr id="704516" name="Object 4">
            <a:extLst>
              <a:ext uri="{FF2B5EF4-FFF2-40B4-BE49-F238E27FC236}">
                <a16:creationId xmlns:a16="http://schemas.microsoft.com/office/drawing/2014/main" id="{A010E37E-60BE-429F-AAEE-ABF1AD5F6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1557339"/>
          <a:ext cx="1455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393480" progId="Equation.DSMT4">
                  <p:embed/>
                </p:oleObj>
              </mc:Choice>
              <mc:Fallback>
                <p:oleObj name="Equation" r:id="rId2" imgW="672840" imgH="393480" progId="Equation.DSMT4">
                  <p:embed/>
                  <p:pic>
                    <p:nvPicPr>
                      <p:cNvPr id="704516" name="Object 4">
                        <a:extLst>
                          <a:ext uri="{FF2B5EF4-FFF2-40B4-BE49-F238E27FC236}">
                            <a16:creationId xmlns:a16="http://schemas.microsoft.com/office/drawing/2014/main" id="{A010E37E-60BE-429F-AAEE-ABF1AD5F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557339"/>
                        <a:ext cx="14557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7" name="Object 5">
            <a:extLst>
              <a:ext uri="{FF2B5EF4-FFF2-40B4-BE49-F238E27FC236}">
                <a16:creationId xmlns:a16="http://schemas.microsoft.com/office/drawing/2014/main" id="{E9D6BDB3-23F7-431C-8DC0-7AD475E70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2486026"/>
          <a:ext cx="13731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583920" progId="Equation.DSMT4">
                  <p:embed/>
                </p:oleObj>
              </mc:Choice>
              <mc:Fallback>
                <p:oleObj name="Equation" r:id="rId4" imgW="634680" imgH="583920" progId="Equation.DSMT4">
                  <p:embed/>
                  <p:pic>
                    <p:nvPicPr>
                      <p:cNvPr id="704517" name="Object 5">
                        <a:extLst>
                          <a:ext uri="{FF2B5EF4-FFF2-40B4-BE49-F238E27FC236}">
                            <a16:creationId xmlns:a16="http://schemas.microsoft.com/office/drawing/2014/main" id="{E9D6BDB3-23F7-431C-8DC0-7AD475E70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486026"/>
                        <a:ext cx="1373187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8" name="Object 6">
            <a:extLst>
              <a:ext uri="{FF2B5EF4-FFF2-40B4-BE49-F238E27FC236}">
                <a16:creationId xmlns:a16="http://schemas.microsoft.com/office/drawing/2014/main" id="{C01D6187-1181-47DD-9D64-401783E44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2486025"/>
          <a:ext cx="21145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609480" progId="Equation.DSMT4">
                  <p:embed/>
                </p:oleObj>
              </mc:Choice>
              <mc:Fallback>
                <p:oleObj name="Equation" r:id="rId6" imgW="977760" imgH="609480" progId="Equation.DSMT4">
                  <p:embed/>
                  <p:pic>
                    <p:nvPicPr>
                      <p:cNvPr id="704518" name="Object 6">
                        <a:extLst>
                          <a:ext uri="{FF2B5EF4-FFF2-40B4-BE49-F238E27FC236}">
                            <a16:creationId xmlns:a16="http://schemas.microsoft.com/office/drawing/2014/main" id="{C01D6187-1181-47DD-9D64-401783E44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486025"/>
                        <a:ext cx="2114550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9" name="Object 7">
            <a:extLst>
              <a:ext uri="{FF2B5EF4-FFF2-40B4-BE49-F238E27FC236}">
                <a16:creationId xmlns:a16="http://schemas.microsoft.com/office/drawing/2014/main" id="{DEEA6E86-463B-46FA-B6DD-D673C2D7D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2486025"/>
          <a:ext cx="16478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609480" progId="Equation.DSMT4">
                  <p:embed/>
                </p:oleObj>
              </mc:Choice>
              <mc:Fallback>
                <p:oleObj name="Equation" r:id="rId8" imgW="761760" imgH="609480" progId="Equation.DSMT4">
                  <p:embed/>
                  <p:pic>
                    <p:nvPicPr>
                      <p:cNvPr id="704519" name="Object 7">
                        <a:extLst>
                          <a:ext uri="{FF2B5EF4-FFF2-40B4-BE49-F238E27FC236}">
                            <a16:creationId xmlns:a16="http://schemas.microsoft.com/office/drawing/2014/main" id="{DEEA6E86-463B-46FA-B6DD-D673C2D7D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486025"/>
                        <a:ext cx="1647825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0" name="Object 8">
            <a:extLst>
              <a:ext uri="{FF2B5EF4-FFF2-40B4-BE49-F238E27FC236}">
                <a16:creationId xmlns:a16="http://schemas.microsoft.com/office/drawing/2014/main" id="{F100A5DA-D184-4DD3-BE7B-E75D424F9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5" y="2486026"/>
          <a:ext cx="16192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393480" progId="Equation.DSMT4">
                  <p:embed/>
                </p:oleObj>
              </mc:Choice>
              <mc:Fallback>
                <p:oleObj name="Equation" r:id="rId10" imgW="749160" imgH="393480" progId="Equation.DSMT4">
                  <p:embed/>
                  <p:pic>
                    <p:nvPicPr>
                      <p:cNvPr id="704520" name="Object 8">
                        <a:extLst>
                          <a:ext uri="{FF2B5EF4-FFF2-40B4-BE49-F238E27FC236}">
                            <a16:creationId xmlns:a16="http://schemas.microsoft.com/office/drawing/2014/main" id="{F100A5DA-D184-4DD3-BE7B-E75D424F9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2486026"/>
                        <a:ext cx="16192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1" name="Text Box 9">
            <a:extLst>
              <a:ext uri="{FF2B5EF4-FFF2-40B4-BE49-F238E27FC236}">
                <a16:creationId xmlns:a16="http://schemas.microsoft.com/office/drawing/2014/main" id="{ADB0BCBC-7B04-4673-A87C-FFAF38A5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2492376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成虚像</a:t>
            </a:r>
          </a:p>
        </p:txBody>
      </p:sp>
      <p:graphicFrame>
        <p:nvGraphicFramePr>
          <p:cNvPr id="704522" name="Object 10">
            <a:extLst>
              <a:ext uri="{FF2B5EF4-FFF2-40B4-BE49-F238E27FC236}">
                <a16:creationId xmlns:a16="http://schemas.microsoft.com/office/drawing/2014/main" id="{6E88A81A-095F-4303-BA91-67C461454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6" y="4500563"/>
          <a:ext cx="31035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4960" imgH="419040" progId="Equation.DSMT4">
                  <p:embed/>
                </p:oleObj>
              </mc:Choice>
              <mc:Fallback>
                <p:oleObj name="Equation" r:id="rId12" imgW="1434960" imgH="419040" progId="Equation.DSMT4">
                  <p:embed/>
                  <p:pic>
                    <p:nvPicPr>
                      <p:cNvPr id="704522" name="Object 10">
                        <a:extLst>
                          <a:ext uri="{FF2B5EF4-FFF2-40B4-BE49-F238E27FC236}">
                            <a16:creationId xmlns:a16="http://schemas.microsoft.com/office/drawing/2014/main" id="{6E88A81A-095F-4303-BA91-67C461454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6" y="4500563"/>
                        <a:ext cx="310356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3" name="Object 11">
            <a:extLst>
              <a:ext uri="{FF2B5EF4-FFF2-40B4-BE49-F238E27FC236}">
                <a16:creationId xmlns:a16="http://schemas.microsoft.com/office/drawing/2014/main" id="{EDEB398D-E8C1-4635-9990-611E17503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1" y="4500564"/>
          <a:ext cx="197802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609480" progId="Equation.DSMT4">
                  <p:embed/>
                </p:oleObj>
              </mc:Choice>
              <mc:Fallback>
                <p:oleObj name="Equation" r:id="rId14" imgW="914400" imgH="609480" progId="Equation.DSMT4">
                  <p:embed/>
                  <p:pic>
                    <p:nvPicPr>
                      <p:cNvPr id="704523" name="Object 11">
                        <a:extLst>
                          <a:ext uri="{FF2B5EF4-FFF2-40B4-BE49-F238E27FC236}">
                            <a16:creationId xmlns:a16="http://schemas.microsoft.com/office/drawing/2014/main" id="{EDEB398D-E8C1-4635-9990-611E17503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1" y="4500564"/>
                        <a:ext cx="1978025" cy="130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4" name="Object 12">
            <a:extLst>
              <a:ext uri="{FF2B5EF4-FFF2-40B4-BE49-F238E27FC236}">
                <a16:creationId xmlns:a16="http://schemas.microsoft.com/office/drawing/2014/main" id="{95761BD8-9B64-4B3A-8460-35849933D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4068764"/>
          <a:ext cx="769938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812520" progId="Equation.DSMT4">
                  <p:embed/>
                </p:oleObj>
              </mc:Choice>
              <mc:Fallback>
                <p:oleObj name="Equation" r:id="rId16" imgW="355320" imgH="812520" progId="Equation.DSMT4">
                  <p:embed/>
                  <p:pic>
                    <p:nvPicPr>
                      <p:cNvPr id="704524" name="Object 12">
                        <a:extLst>
                          <a:ext uri="{FF2B5EF4-FFF2-40B4-BE49-F238E27FC236}">
                            <a16:creationId xmlns:a16="http://schemas.microsoft.com/office/drawing/2014/main" id="{95761BD8-9B64-4B3A-8460-35849933D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068764"/>
                        <a:ext cx="769938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5" name="Object 13">
            <a:extLst>
              <a:ext uri="{FF2B5EF4-FFF2-40B4-BE49-F238E27FC236}">
                <a16:creationId xmlns:a16="http://schemas.microsoft.com/office/drawing/2014/main" id="{C01160DA-EC35-44B1-85F3-CA28D74AC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4500564"/>
          <a:ext cx="6604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60" imgH="393480" progId="Equation.DSMT4">
                  <p:embed/>
                </p:oleObj>
              </mc:Choice>
              <mc:Fallback>
                <p:oleObj name="Equation" r:id="rId18" imgW="304560" imgH="393480" progId="Equation.DSMT4">
                  <p:embed/>
                  <p:pic>
                    <p:nvPicPr>
                      <p:cNvPr id="704525" name="Object 13">
                        <a:extLst>
                          <a:ext uri="{FF2B5EF4-FFF2-40B4-BE49-F238E27FC236}">
                            <a16:creationId xmlns:a16="http://schemas.microsoft.com/office/drawing/2014/main" id="{C01160DA-EC35-44B1-85F3-CA28D74AC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500564"/>
                        <a:ext cx="6604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6" name="Object 14">
            <a:extLst>
              <a:ext uri="{FF2B5EF4-FFF2-40B4-BE49-F238E27FC236}">
                <a16:creationId xmlns:a16="http://schemas.microsoft.com/office/drawing/2014/main" id="{7D1D631F-7401-49A3-A6EB-F2168ACA3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7114" y="4732339"/>
          <a:ext cx="688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160" imgH="164880" progId="Equation.DSMT4">
                  <p:embed/>
                </p:oleObj>
              </mc:Choice>
              <mc:Fallback>
                <p:oleObj name="Equation" r:id="rId20" imgW="317160" imgH="164880" progId="Equation.DSMT4">
                  <p:embed/>
                  <p:pic>
                    <p:nvPicPr>
                      <p:cNvPr id="704526" name="Object 14">
                        <a:extLst>
                          <a:ext uri="{FF2B5EF4-FFF2-40B4-BE49-F238E27FC236}">
                            <a16:creationId xmlns:a16="http://schemas.microsoft.com/office/drawing/2014/main" id="{7D1D631F-7401-49A3-A6EB-F2168ACA3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114" y="4732339"/>
                        <a:ext cx="6889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7" name="Text Box 15">
            <a:extLst>
              <a:ext uri="{FF2B5EF4-FFF2-40B4-BE49-F238E27FC236}">
                <a16:creationId xmlns:a16="http://schemas.microsoft.com/office/drawing/2014/main" id="{6EE194E4-BD4B-419E-8EE3-EF3EC13D3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371633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横向放大率</a:t>
            </a:r>
          </a:p>
        </p:txBody>
      </p:sp>
      <p:sp>
        <p:nvSpPr>
          <p:cNvPr id="704528" name="Text Box 16">
            <a:extLst>
              <a:ext uri="{FF2B5EF4-FFF2-40B4-BE49-F238E27FC236}">
                <a16:creationId xmlns:a16="http://schemas.microsoft.com/office/drawing/2014/main" id="{BAE18A83-8049-4725-86C4-9A8C84F0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6" y="5661025"/>
            <a:ext cx="630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在原处成一个等大小的正立的虚像</a:t>
            </a:r>
          </a:p>
        </p:txBody>
      </p:sp>
      <p:graphicFrame>
        <p:nvGraphicFramePr>
          <p:cNvPr id="704529" name="Object 17">
            <a:extLst>
              <a:ext uri="{FF2B5EF4-FFF2-40B4-BE49-F238E27FC236}">
                <a16:creationId xmlns:a16="http://schemas.microsoft.com/office/drawing/2014/main" id="{61EFB72D-AE46-474B-B620-00CA29005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2489" y="1557338"/>
          <a:ext cx="13731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34680" imgH="419040" progId="Equation.DSMT4">
                  <p:embed/>
                </p:oleObj>
              </mc:Choice>
              <mc:Fallback>
                <p:oleObj name="Equation" r:id="rId22" imgW="634680" imgH="419040" progId="Equation.DSMT4">
                  <p:embed/>
                  <p:pic>
                    <p:nvPicPr>
                      <p:cNvPr id="704529" name="Object 17">
                        <a:extLst>
                          <a:ext uri="{FF2B5EF4-FFF2-40B4-BE49-F238E27FC236}">
                            <a16:creationId xmlns:a16="http://schemas.microsoft.com/office/drawing/2014/main" id="{61EFB72D-AE46-474B-B620-00CA29005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9" y="1557338"/>
                        <a:ext cx="137318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1" grpId="0"/>
      <p:bldP spid="704527" grpId="0"/>
      <p:bldP spid="7045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85D76FFA-3F86-48E1-92F6-440BF7EA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702B-5339-451A-A50C-B785DCA98579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859EC134-2800-4364-8928-A71AF215B4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274638"/>
            <a:ext cx="8229600" cy="1143000"/>
          </a:xfrm>
        </p:spPr>
        <p:txBody>
          <a:bodyPr/>
          <a:lstStyle/>
          <a:p>
            <a:r>
              <a:rPr lang="zh-CN" altLang="en-US"/>
              <a:t>成等大小实像的情形</a:t>
            </a:r>
          </a:p>
        </p:txBody>
      </p:sp>
      <p:graphicFrame>
        <p:nvGraphicFramePr>
          <p:cNvPr id="705539" name="Object 3">
            <a:extLst>
              <a:ext uri="{FF2B5EF4-FFF2-40B4-BE49-F238E27FC236}">
                <a16:creationId xmlns:a16="http://schemas.microsoft.com/office/drawing/2014/main" id="{EA0DA19B-01AF-401A-8CED-AB2A02D55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1557338"/>
          <a:ext cx="31035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19040" progId="Equation.DSMT4">
                  <p:embed/>
                </p:oleObj>
              </mc:Choice>
              <mc:Fallback>
                <p:oleObj name="Equation" r:id="rId2" imgW="1434960" imgH="419040" progId="Equation.DSMT4">
                  <p:embed/>
                  <p:pic>
                    <p:nvPicPr>
                      <p:cNvPr id="705539" name="Object 3">
                        <a:extLst>
                          <a:ext uri="{FF2B5EF4-FFF2-40B4-BE49-F238E27FC236}">
                            <a16:creationId xmlns:a16="http://schemas.microsoft.com/office/drawing/2014/main" id="{EA0DA19B-01AF-401A-8CED-AB2A02D55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557338"/>
                        <a:ext cx="310356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0" name="Object 4">
            <a:extLst>
              <a:ext uri="{FF2B5EF4-FFF2-40B4-BE49-F238E27FC236}">
                <a16:creationId xmlns:a16="http://schemas.microsoft.com/office/drawing/2014/main" id="{2F5BF4E3-C6AD-4844-97F6-8C8014312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1557339"/>
          <a:ext cx="197802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609480" progId="Equation.DSMT4">
                  <p:embed/>
                </p:oleObj>
              </mc:Choice>
              <mc:Fallback>
                <p:oleObj name="Equation" r:id="rId4" imgW="914400" imgH="609480" progId="Equation.DSMT4">
                  <p:embed/>
                  <p:pic>
                    <p:nvPicPr>
                      <p:cNvPr id="705540" name="Object 4">
                        <a:extLst>
                          <a:ext uri="{FF2B5EF4-FFF2-40B4-BE49-F238E27FC236}">
                            <a16:creationId xmlns:a16="http://schemas.microsoft.com/office/drawing/2014/main" id="{2F5BF4E3-C6AD-4844-97F6-8C8014312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1557339"/>
                        <a:ext cx="1978025" cy="130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1" name="Text Box 5">
            <a:extLst>
              <a:ext uri="{FF2B5EF4-FFF2-40B4-BE49-F238E27FC236}">
                <a16:creationId xmlns:a16="http://schemas.microsoft.com/office/drawing/2014/main" id="{B9F1711C-F26E-4E9A-A6AC-9009D7BB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9" y="155733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横向放大率</a:t>
            </a:r>
          </a:p>
        </p:txBody>
      </p:sp>
      <p:graphicFrame>
        <p:nvGraphicFramePr>
          <p:cNvPr id="705542" name="Object 6">
            <a:extLst>
              <a:ext uri="{FF2B5EF4-FFF2-40B4-BE49-F238E27FC236}">
                <a16:creationId xmlns:a16="http://schemas.microsoft.com/office/drawing/2014/main" id="{047B63D7-F117-4758-8740-8E7A1779A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4964" y="1781176"/>
          <a:ext cx="6873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164880" progId="Equation.DSMT4">
                  <p:embed/>
                </p:oleObj>
              </mc:Choice>
              <mc:Fallback>
                <p:oleObj name="Equation" r:id="rId6" imgW="317160" imgH="164880" progId="Equation.DSMT4">
                  <p:embed/>
                  <p:pic>
                    <p:nvPicPr>
                      <p:cNvPr id="705542" name="Object 6">
                        <a:extLst>
                          <a:ext uri="{FF2B5EF4-FFF2-40B4-BE49-F238E27FC236}">
                            <a16:creationId xmlns:a16="http://schemas.microsoft.com/office/drawing/2014/main" id="{047B63D7-F117-4758-8740-8E7A1779A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964" y="1781176"/>
                        <a:ext cx="6873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3" name="Object 7">
            <a:extLst>
              <a:ext uri="{FF2B5EF4-FFF2-40B4-BE49-F238E27FC236}">
                <a16:creationId xmlns:a16="http://schemas.microsoft.com/office/drawing/2014/main" id="{78724800-91D5-4793-823D-6F2DB456D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2894013"/>
          <a:ext cx="17319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419040" progId="Equation.DSMT4">
                  <p:embed/>
                </p:oleObj>
              </mc:Choice>
              <mc:Fallback>
                <p:oleObj name="Equation" r:id="rId8" imgW="799920" imgH="419040" progId="Equation.DSMT4">
                  <p:embed/>
                  <p:pic>
                    <p:nvPicPr>
                      <p:cNvPr id="705543" name="Object 7">
                        <a:extLst>
                          <a:ext uri="{FF2B5EF4-FFF2-40B4-BE49-F238E27FC236}">
                            <a16:creationId xmlns:a16="http://schemas.microsoft.com/office/drawing/2014/main" id="{78724800-91D5-4793-823D-6F2DB456D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894013"/>
                        <a:ext cx="173196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4" name="Object 8">
            <a:extLst>
              <a:ext uri="{FF2B5EF4-FFF2-40B4-BE49-F238E27FC236}">
                <a16:creationId xmlns:a16="http://schemas.microsoft.com/office/drawing/2014/main" id="{23A1B26E-E274-4B34-BD5E-FEB36E402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2894013"/>
          <a:ext cx="17319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419040" progId="Equation.DSMT4">
                  <p:embed/>
                </p:oleObj>
              </mc:Choice>
              <mc:Fallback>
                <p:oleObj name="Equation" r:id="rId10" imgW="799920" imgH="419040" progId="Equation.DSMT4">
                  <p:embed/>
                  <p:pic>
                    <p:nvPicPr>
                      <p:cNvPr id="705544" name="Object 8">
                        <a:extLst>
                          <a:ext uri="{FF2B5EF4-FFF2-40B4-BE49-F238E27FC236}">
                            <a16:creationId xmlns:a16="http://schemas.microsoft.com/office/drawing/2014/main" id="{23A1B26E-E274-4B34-BD5E-FEB36E402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2894013"/>
                        <a:ext cx="173196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5" name="Object 9">
            <a:extLst>
              <a:ext uri="{FF2B5EF4-FFF2-40B4-BE49-F238E27FC236}">
                <a16:creationId xmlns:a16="http://schemas.microsoft.com/office/drawing/2014/main" id="{4CF443EE-D130-4CD0-859F-8E86B7617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2921000"/>
          <a:ext cx="1731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393480" progId="Equation.DSMT4">
                  <p:embed/>
                </p:oleObj>
              </mc:Choice>
              <mc:Fallback>
                <p:oleObj name="Equation" r:id="rId12" imgW="799920" imgH="393480" progId="Equation.DSMT4">
                  <p:embed/>
                  <p:pic>
                    <p:nvPicPr>
                      <p:cNvPr id="705545" name="Object 9">
                        <a:extLst>
                          <a:ext uri="{FF2B5EF4-FFF2-40B4-BE49-F238E27FC236}">
                            <a16:creationId xmlns:a16="http://schemas.microsoft.com/office/drawing/2014/main" id="{4CF443EE-D130-4CD0-859F-8E86B7617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921000"/>
                        <a:ext cx="1731962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6" name="Object 10">
            <a:extLst>
              <a:ext uri="{FF2B5EF4-FFF2-40B4-BE49-F238E27FC236}">
                <a16:creationId xmlns:a16="http://schemas.microsoft.com/office/drawing/2014/main" id="{45174A24-525F-4422-8056-5D457122C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0464" y="2919414"/>
          <a:ext cx="11826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393480" progId="Equation.DSMT4">
                  <p:embed/>
                </p:oleObj>
              </mc:Choice>
              <mc:Fallback>
                <p:oleObj name="Equation" r:id="rId14" imgW="545760" imgH="393480" progId="Equation.DSMT4">
                  <p:embed/>
                  <p:pic>
                    <p:nvPicPr>
                      <p:cNvPr id="705546" name="Object 10">
                        <a:extLst>
                          <a:ext uri="{FF2B5EF4-FFF2-40B4-BE49-F238E27FC236}">
                            <a16:creationId xmlns:a16="http://schemas.microsoft.com/office/drawing/2014/main" id="{45174A24-525F-4422-8056-5D457122C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4" y="2919414"/>
                        <a:ext cx="1182687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7" name="Object 11">
            <a:extLst>
              <a:ext uri="{FF2B5EF4-FFF2-40B4-BE49-F238E27FC236}">
                <a16:creationId xmlns:a16="http://schemas.microsoft.com/office/drawing/2014/main" id="{9C221E17-4CA6-4542-983F-CAC4EA44E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9976" y="3122614"/>
          <a:ext cx="11287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0560" imgH="203040" progId="Equation.DSMT4">
                  <p:embed/>
                </p:oleObj>
              </mc:Choice>
              <mc:Fallback>
                <p:oleObj name="Equation" r:id="rId16" imgW="520560" imgH="203040" progId="Equation.DSMT4">
                  <p:embed/>
                  <p:pic>
                    <p:nvPicPr>
                      <p:cNvPr id="705547" name="Object 11">
                        <a:extLst>
                          <a:ext uri="{FF2B5EF4-FFF2-40B4-BE49-F238E27FC236}">
                            <a16:creationId xmlns:a16="http://schemas.microsoft.com/office/drawing/2014/main" id="{9C221E17-4CA6-4542-983F-CAC4EA44E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6" y="3122614"/>
                        <a:ext cx="112871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8" name="Object 12">
            <a:extLst>
              <a:ext uri="{FF2B5EF4-FFF2-40B4-BE49-F238E27FC236}">
                <a16:creationId xmlns:a16="http://schemas.microsoft.com/office/drawing/2014/main" id="{33460FD9-E2A0-474E-9F78-22B9E6023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4149725"/>
          <a:ext cx="13731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4680" imgH="419040" progId="Equation.DSMT4">
                  <p:embed/>
                </p:oleObj>
              </mc:Choice>
              <mc:Fallback>
                <p:oleObj name="Equation" r:id="rId18" imgW="634680" imgH="419040" progId="Equation.DSMT4">
                  <p:embed/>
                  <p:pic>
                    <p:nvPicPr>
                      <p:cNvPr id="705548" name="Object 12">
                        <a:extLst>
                          <a:ext uri="{FF2B5EF4-FFF2-40B4-BE49-F238E27FC236}">
                            <a16:creationId xmlns:a16="http://schemas.microsoft.com/office/drawing/2014/main" id="{33460FD9-E2A0-474E-9F78-22B9E6023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149725"/>
                        <a:ext cx="137318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9" name="Object 13">
            <a:extLst>
              <a:ext uri="{FF2B5EF4-FFF2-40B4-BE49-F238E27FC236}">
                <a16:creationId xmlns:a16="http://schemas.microsoft.com/office/drawing/2014/main" id="{15422BAE-5C70-471A-ABD5-3E9E2EB06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8675" y="3141664"/>
          <a:ext cx="7699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203040" progId="Equation.DSMT4">
                  <p:embed/>
                </p:oleObj>
              </mc:Choice>
              <mc:Fallback>
                <p:oleObj name="Equation" r:id="rId20" imgW="355320" imgH="203040" progId="Equation.DSMT4">
                  <p:embed/>
                  <p:pic>
                    <p:nvPicPr>
                      <p:cNvPr id="705549" name="Object 13">
                        <a:extLst>
                          <a:ext uri="{FF2B5EF4-FFF2-40B4-BE49-F238E27FC236}">
                            <a16:creationId xmlns:a16="http://schemas.microsoft.com/office/drawing/2014/main" id="{15422BAE-5C70-471A-ABD5-3E9E2EB06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8675" y="3141664"/>
                        <a:ext cx="7699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50" name="Object 14">
            <a:extLst>
              <a:ext uri="{FF2B5EF4-FFF2-40B4-BE49-F238E27FC236}">
                <a16:creationId xmlns:a16="http://schemas.microsoft.com/office/drawing/2014/main" id="{C6B47542-E539-4827-98E3-8B48D6B59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1" y="4149725"/>
          <a:ext cx="987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419040" progId="Equation.DSMT4">
                  <p:embed/>
                </p:oleObj>
              </mc:Choice>
              <mc:Fallback>
                <p:oleObj name="Equation" r:id="rId22" imgW="457200" imgH="419040" progId="Equation.DSMT4">
                  <p:embed/>
                  <p:pic>
                    <p:nvPicPr>
                      <p:cNvPr id="705550" name="Object 14">
                        <a:extLst>
                          <a:ext uri="{FF2B5EF4-FFF2-40B4-BE49-F238E27FC236}">
                            <a16:creationId xmlns:a16="http://schemas.microsoft.com/office/drawing/2014/main" id="{C6B47542-E539-4827-98E3-8B48D6B59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1" y="4149725"/>
                        <a:ext cx="9874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51" name="Object 15">
            <a:extLst>
              <a:ext uri="{FF2B5EF4-FFF2-40B4-BE49-F238E27FC236}">
                <a16:creationId xmlns:a16="http://schemas.microsoft.com/office/drawing/2014/main" id="{C6D1B002-0B74-4AE3-BC1D-876591A51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1514" y="4365626"/>
          <a:ext cx="822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0880" imgH="203040" progId="Equation.DSMT4">
                  <p:embed/>
                </p:oleObj>
              </mc:Choice>
              <mc:Fallback>
                <p:oleObj name="Equation" r:id="rId24" imgW="380880" imgH="203040" progId="Equation.DSMT4">
                  <p:embed/>
                  <p:pic>
                    <p:nvPicPr>
                      <p:cNvPr id="705551" name="Object 15">
                        <a:extLst>
                          <a:ext uri="{FF2B5EF4-FFF2-40B4-BE49-F238E27FC236}">
                            <a16:creationId xmlns:a16="http://schemas.microsoft.com/office/drawing/2014/main" id="{C6D1B002-0B74-4AE3-BC1D-876591A51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4" y="4365626"/>
                        <a:ext cx="8223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2" name="Text Box 16">
            <a:extLst>
              <a:ext uri="{FF2B5EF4-FFF2-40B4-BE49-F238E27FC236}">
                <a16:creationId xmlns:a16="http://schemas.microsoft.com/office/drawing/2014/main" id="{2019CE6A-02B9-4D10-8C67-5C081E1B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157788"/>
            <a:ext cx="8353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无论两侧折射率是否相等，都成一个等大小的倒立的实像</a:t>
            </a:r>
          </a:p>
        </p:txBody>
      </p:sp>
      <p:grpSp>
        <p:nvGrpSpPr>
          <p:cNvPr id="705553" name="Group 17">
            <a:extLst>
              <a:ext uri="{FF2B5EF4-FFF2-40B4-BE49-F238E27FC236}">
                <a16:creationId xmlns:a16="http://schemas.microsoft.com/office/drawing/2014/main" id="{2417AA7E-EED0-4185-B749-3F85755973FD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3644901"/>
            <a:ext cx="3670300" cy="1584325"/>
            <a:chOff x="340" y="346"/>
            <a:chExt cx="4824" cy="1548"/>
          </a:xfrm>
        </p:grpSpPr>
        <p:sp>
          <p:nvSpPr>
            <p:cNvPr id="705554" name="Freeform 18">
              <a:extLst>
                <a:ext uri="{FF2B5EF4-FFF2-40B4-BE49-F238E27FC236}">
                  <a16:creationId xmlns:a16="http://schemas.microsoft.com/office/drawing/2014/main" id="{73498C55-A68B-48A9-944C-9B9A2B0F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1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5" name="Arc 19">
              <a:extLst>
                <a:ext uri="{FF2B5EF4-FFF2-40B4-BE49-F238E27FC236}">
                  <a16:creationId xmlns:a16="http://schemas.microsoft.com/office/drawing/2014/main" id="{845CAF51-3751-4788-B0E3-17B7D04B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346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6" name="Arc 20">
              <a:extLst>
                <a:ext uri="{FF2B5EF4-FFF2-40B4-BE49-F238E27FC236}">
                  <a16:creationId xmlns:a16="http://schemas.microsoft.com/office/drawing/2014/main" id="{7336064C-82FB-49B3-B00A-4F37C7E76DB3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789" y="352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7" name="Line 21">
              <a:extLst>
                <a:ext uri="{FF2B5EF4-FFF2-40B4-BE49-F238E27FC236}">
                  <a16:creationId xmlns:a16="http://schemas.microsoft.com/office/drawing/2014/main" id="{7C93FF38-CA7E-4209-A15D-0705CDBE8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5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8" name="Line 22">
              <a:extLst>
                <a:ext uri="{FF2B5EF4-FFF2-40B4-BE49-F238E27FC236}">
                  <a16:creationId xmlns:a16="http://schemas.microsoft.com/office/drawing/2014/main" id="{65C6FBF8-AD9C-4F85-A4F4-7BDC5B5D3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9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5559" name="Line 23">
            <a:extLst>
              <a:ext uri="{FF2B5EF4-FFF2-40B4-BE49-F238E27FC236}">
                <a16:creationId xmlns:a16="http://schemas.microsoft.com/office/drawing/2014/main" id="{0990F4AF-EABF-41B8-BC3C-9F141E03E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3" y="4437063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560" name="Line 24">
            <a:extLst>
              <a:ext uri="{FF2B5EF4-FFF2-40B4-BE49-F238E27FC236}">
                <a16:creationId xmlns:a16="http://schemas.microsoft.com/office/drawing/2014/main" id="{043F9DA7-E36C-402F-964A-008E8C7C6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8" y="3933825"/>
            <a:ext cx="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561" name="Line 25">
            <a:extLst>
              <a:ext uri="{FF2B5EF4-FFF2-40B4-BE49-F238E27FC236}">
                <a16:creationId xmlns:a16="http://schemas.microsoft.com/office/drawing/2014/main" id="{66581067-6D55-4F68-B260-0ED69D593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25" y="4437064"/>
            <a:ext cx="0" cy="5032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562" name="Line 26">
            <a:extLst>
              <a:ext uri="{FF2B5EF4-FFF2-40B4-BE49-F238E27FC236}">
                <a16:creationId xmlns:a16="http://schemas.microsoft.com/office/drawing/2014/main" id="{4CE31EA0-18D6-44AD-AC7F-80C11BC1BC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9" y="4149725"/>
            <a:ext cx="151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563" name="Line 27">
            <a:extLst>
              <a:ext uri="{FF2B5EF4-FFF2-40B4-BE49-F238E27FC236}">
                <a16:creationId xmlns:a16="http://schemas.microsoft.com/office/drawing/2014/main" id="{D6B64F3F-69C2-47B7-9C8C-8A2DA9D89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9" y="4797425"/>
            <a:ext cx="15128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564" name="Line 28">
            <a:extLst>
              <a:ext uri="{FF2B5EF4-FFF2-40B4-BE49-F238E27FC236}">
                <a16:creationId xmlns:a16="http://schemas.microsoft.com/office/drawing/2014/main" id="{572CD57F-DA57-4A00-B044-D5781A967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500439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5565" name="Object 29">
            <a:extLst>
              <a:ext uri="{FF2B5EF4-FFF2-40B4-BE49-F238E27FC236}">
                <a16:creationId xmlns:a16="http://schemas.microsoft.com/office/drawing/2014/main" id="{FB03BF31-903B-4369-9CB7-23D30C953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3716339"/>
          <a:ext cx="4953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203040" progId="Equation.DSMT4">
                  <p:embed/>
                </p:oleObj>
              </mc:Choice>
              <mc:Fallback>
                <p:oleObj name="Equation" r:id="rId26" imgW="228600" imgH="203040" progId="Equation.DSMT4">
                  <p:embed/>
                  <p:pic>
                    <p:nvPicPr>
                      <p:cNvPr id="705565" name="Object 29">
                        <a:extLst>
                          <a:ext uri="{FF2B5EF4-FFF2-40B4-BE49-F238E27FC236}">
                            <a16:creationId xmlns:a16="http://schemas.microsoft.com/office/drawing/2014/main" id="{FB03BF31-903B-4369-9CB7-23D30C953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716339"/>
                        <a:ext cx="4953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66" name="Object 30">
            <a:extLst>
              <a:ext uri="{FF2B5EF4-FFF2-40B4-BE49-F238E27FC236}">
                <a16:creationId xmlns:a16="http://schemas.microsoft.com/office/drawing/2014/main" id="{D3147858-2554-451B-AA82-F5FAD4B94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75" y="4435475"/>
          <a:ext cx="577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400" imgH="203040" progId="Equation.DSMT4">
                  <p:embed/>
                </p:oleObj>
              </mc:Choice>
              <mc:Fallback>
                <p:oleObj name="Equation" r:id="rId28" imgW="266400" imgH="203040" progId="Equation.DSMT4">
                  <p:embed/>
                  <p:pic>
                    <p:nvPicPr>
                      <p:cNvPr id="705566" name="Object 30">
                        <a:extLst>
                          <a:ext uri="{FF2B5EF4-FFF2-40B4-BE49-F238E27FC236}">
                            <a16:creationId xmlns:a16="http://schemas.microsoft.com/office/drawing/2014/main" id="{D3147858-2554-451B-AA82-F5FAD4B94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4435475"/>
                        <a:ext cx="5778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5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BFC01B8C-9E98-4F9E-B67A-1711B9AF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3288-6FE9-4934-9552-1D139B682115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64517559-A10E-42A6-BB83-A9BC06CA44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</a:rPr>
              <a:t>光学元件中横向放大率为</a:t>
            </a:r>
            <a:r>
              <a:rPr lang="en-US" altLang="zh-CN" sz="3600">
                <a:latin typeface="Times New Roman" panose="02020603050405020304" pitchFamily="18" charset="0"/>
              </a:rPr>
              <a:t>+1</a:t>
            </a:r>
            <a:r>
              <a:rPr lang="zh-CN" altLang="en-US" sz="3600">
                <a:latin typeface="Times New Roman" panose="02020603050405020304" pitchFamily="18" charset="0"/>
              </a:rPr>
              <a:t>的共轭平面</a:t>
            </a:r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D0D9D747-8426-46B1-B5A3-D906B95403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8" y="1341439"/>
            <a:ext cx="8229600" cy="604837"/>
          </a:xfrm>
        </p:spPr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证明横向放大率为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的共轭平面的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唯一性</a:t>
            </a:r>
          </a:p>
        </p:txBody>
      </p:sp>
      <p:graphicFrame>
        <p:nvGraphicFramePr>
          <p:cNvPr id="706564" name="Object 4">
            <a:extLst>
              <a:ext uri="{FF2B5EF4-FFF2-40B4-BE49-F238E27FC236}">
                <a16:creationId xmlns:a16="http://schemas.microsoft.com/office/drawing/2014/main" id="{148CEB2E-EFCD-40B2-AF77-31F4DE148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1916114"/>
          <a:ext cx="1455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393480" progId="Equation.DSMT4">
                  <p:embed/>
                </p:oleObj>
              </mc:Choice>
              <mc:Fallback>
                <p:oleObj name="Equation" r:id="rId2" imgW="672840" imgH="393480" progId="Equation.DSMT4">
                  <p:embed/>
                  <p:pic>
                    <p:nvPicPr>
                      <p:cNvPr id="706564" name="Object 4">
                        <a:extLst>
                          <a:ext uri="{FF2B5EF4-FFF2-40B4-BE49-F238E27FC236}">
                            <a16:creationId xmlns:a16="http://schemas.microsoft.com/office/drawing/2014/main" id="{148CEB2E-EFCD-40B2-AF77-31F4DE148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916114"/>
                        <a:ext cx="14557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5" name="Object 5">
            <a:extLst>
              <a:ext uri="{FF2B5EF4-FFF2-40B4-BE49-F238E27FC236}">
                <a16:creationId xmlns:a16="http://schemas.microsoft.com/office/drawing/2014/main" id="{FDC12CF9-FD6C-49E6-9034-9FA909F92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6" y="3005139"/>
          <a:ext cx="14827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393480" progId="Equation.DSMT4">
                  <p:embed/>
                </p:oleObj>
              </mc:Choice>
              <mc:Fallback>
                <p:oleObj name="Equation" r:id="rId4" imgW="685800" imgH="393480" progId="Equation.DSMT4">
                  <p:embed/>
                  <p:pic>
                    <p:nvPicPr>
                      <p:cNvPr id="706565" name="Object 5">
                        <a:extLst>
                          <a:ext uri="{FF2B5EF4-FFF2-40B4-BE49-F238E27FC236}">
                            <a16:creationId xmlns:a16="http://schemas.microsoft.com/office/drawing/2014/main" id="{FDC12CF9-FD6C-49E6-9034-9FA909F92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6" y="3005139"/>
                        <a:ext cx="14827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6" name="Object 6">
            <a:extLst>
              <a:ext uri="{FF2B5EF4-FFF2-40B4-BE49-F238E27FC236}">
                <a16:creationId xmlns:a16="http://schemas.microsoft.com/office/drawing/2014/main" id="{25ADA2D7-9DF7-4858-A477-43A96159F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6989" y="2997200"/>
          <a:ext cx="19780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609480" progId="Equation.DSMT4">
                  <p:embed/>
                </p:oleObj>
              </mc:Choice>
              <mc:Fallback>
                <p:oleObj name="Equation" r:id="rId6" imgW="914400" imgH="609480" progId="Equation.DSMT4">
                  <p:embed/>
                  <p:pic>
                    <p:nvPicPr>
                      <p:cNvPr id="706566" name="Object 6">
                        <a:extLst>
                          <a:ext uri="{FF2B5EF4-FFF2-40B4-BE49-F238E27FC236}">
                            <a16:creationId xmlns:a16="http://schemas.microsoft.com/office/drawing/2014/main" id="{25ADA2D7-9DF7-4858-A477-43A96159F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9" y="2997200"/>
                        <a:ext cx="1978025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7" name="Object 7">
            <a:extLst>
              <a:ext uri="{FF2B5EF4-FFF2-40B4-BE49-F238E27FC236}">
                <a16:creationId xmlns:a16="http://schemas.microsoft.com/office/drawing/2014/main" id="{50893490-011A-4CEF-B7F9-2E52C4D8D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7389" y="3228976"/>
          <a:ext cx="688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164880" progId="Equation.DSMT4">
                  <p:embed/>
                </p:oleObj>
              </mc:Choice>
              <mc:Fallback>
                <p:oleObj name="Equation" r:id="rId8" imgW="317160" imgH="164880" progId="Equation.DSMT4">
                  <p:embed/>
                  <p:pic>
                    <p:nvPicPr>
                      <p:cNvPr id="706567" name="Object 7">
                        <a:extLst>
                          <a:ext uri="{FF2B5EF4-FFF2-40B4-BE49-F238E27FC236}">
                            <a16:creationId xmlns:a16="http://schemas.microsoft.com/office/drawing/2014/main" id="{50893490-011A-4CEF-B7F9-2E52C4D8D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9" y="3228976"/>
                        <a:ext cx="6889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8" name="Object 8">
            <a:extLst>
              <a:ext uri="{FF2B5EF4-FFF2-40B4-BE49-F238E27FC236}">
                <a16:creationId xmlns:a16="http://schemas.microsoft.com/office/drawing/2014/main" id="{F9D63191-9B36-44E0-AB3E-7B6C62AA2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1" y="1916114"/>
          <a:ext cx="1922463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609480" progId="Equation.DSMT4">
                  <p:embed/>
                </p:oleObj>
              </mc:Choice>
              <mc:Fallback>
                <p:oleObj name="Equation" r:id="rId10" imgW="888840" imgH="609480" progId="Equation.DSMT4">
                  <p:embed/>
                  <p:pic>
                    <p:nvPicPr>
                      <p:cNvPr id="706568" name="Object 8">
                        <a:extLst>
                          <a:ext uri="{FF2B5EF4-FFF2-40B4-BE49-F238E27FC236}">
                            <a16:creationId xmlns:a16="http://schemas.microsoft.com/office/drawing/2014/main" id="{F9D63191-9B36-44E0-AB3E-7B6C62AA2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1" y="1916114"/>
                        <a:ext cx="1922463" cy="130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9" name="Object 9">
            <a:extLst>
              <a:ext uri="{FF2B5EF4-FFF2-40B4-BE49-F238E27FC236}">
                <a16:creationId xmlns:a16="http://schemas.microsoft.com/office/drawing/2014/main" id="{E2468708-2D8A-4C58-8E26-C526300EC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4262438"/>
          <a:ext cx="20605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419040" progId="Equation.DSMT4">
                  <p:embed/>
                </p:oleObj>
              </mc:Choice>
              <mc:Fallback>
                <p:oleObj name="Equation" r:id="rId12" imgW="952200" imgH="419040" progId="Equation.DSMT4">
                  <p:embed/>
                  <p:pic>
                    <p:nvPicPr>
                      <p:cNvPr id="706569" name="Object 9">
                        <a:extLst>
                          <a:ext uri="{FF2B5EF4-FFF2-40B4-BE49-F238E27FC236}">
                            <a16:creationId xmlns:a16="http://schemas.microsoft.com/office/drawing/2014/main" id="{E2468708-2D8A-4C58-8E26-C526300EC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262438"/>
                        <a:ext cx="20605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0" name="Object 10">
            <a:extLst>
              <a:ext uri="{FF2B5EF4-FFF2-40B4-BE49-F238E27FC236}">
                <a16:creationId xmlns:a16="http://schemas.microsoft.com/office/drawing/2014/main" id="{9471B51A-5FAB-41D0-94E9-7E80900D1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4262439"/>
          <a:ext cx="1758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393480" progId="Equation.DSMT4">
                  <p:embed/>
                </p:oleObj>
              </mc:Choice>
              <mc:Fallback>
                <p:oleObj name="Equation" r:id="rId14" imgW="812520" imgH="393480" progId="Equation.DSMT4">
                  <p:embed/>
                  <p:pic>
                    <p:nvPicPr>
                      <p:cNvPr id="706570" name="Object 10">
                        <a:extLst>
                          <a:ext uri="{FF2B5EF4-FFF2-40B4-BE49-F238E27FC236}">
                            <a16:creationId xmlns:a16="http://schemas.microsoft.com/office/drawing/2014/main" id="{9471B51A-5FAB-41D0-94E9-7E80900D1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262439"/>
                        <a:ext cx="17589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1" name="Object 11">
            <a:extLst>
              <a:ext uri="{FF2B5EF4-FFF2-40B4-BE49-F238E27FC236}">
                <a16:creationId xmlns:a16="http://schemas.microsoft.com/office/drawing/2014/main" id="{F8E90018-A2B0-4A0C-9220-C51BEB478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4" y="4478338"/>
          <a:ext cx="714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177480" progId="Equation.DSMT4">
                  <p:embed/>
                </p:oleObj>
              </mc:Choice>
              <mc:Fallback>
                <p:oleObj name="Equation" r:id="rId16" imgW="330120" imgH="177480" progId="Equation.DSMT4">
                  <p:embed/>
                  <p:pic>
                    <p:nvPicPr>
                      <p:cNvPr id="706571" name="Object 11">
                        <a:extLst>
                          <a:ext uri="{FF2B5EF4-FFF2-40B4-BE49-F238E27FC236}">
                            <a16:creationId xmlns:a16="http://schemas.microsoft.com/office/drawing/2014/main" id="{F8E90018-A2B0-4A0C-9220-C51BEB478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4" y="4478338"/>
                        <a:ext cx="71437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2" name="Object 12">
            <a:extLst>
              <a:ext uri="{FF2B5EF4-FFF2-40B4-BE49-F238E27FC236}">
                <a16:creationId xmlns:a16="http://schemas.microsoft.com/office/drawing/2014/main" id="{8775F2DF-91C9-491B-9BAC-E596D922D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3" y="4489451"/>
          <a:ext cx="9890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" imgH="177480" progId="Equation.DSMT4">
                  <p:embed/>
                </p:oleObj>
              </mc:Choice>
              <mc:Fallback>
                <p:oleObj name="Equation" r:id="rId18" imgW="457200" imgH="177480" progId="Equation.DSMT4">
                  <p:embed/>
                  <p:pic>
                    <p:nvPicPr>
                      <p:cNvPr id="706572" name="Object 12">
                        <a:extLst>
                          <a:ext uri="{FF2B5EF4-FFF2-40B4-BE49-F238E27FC236}">
                            <a16:creationId xmlns:a16="http://schemas.microsoft.com/office/drawing/2014/main" id="{8775F2DF-91C9-491B-9BAC-E596D922D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4489451"/>
                        <a:ext cx="98901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73" name="Text Box 13">
            <a:extLst>
              <a:ext uri="{FF2B5EF4-FFF2-40B4-BE49-F238E27FC236}">
                <a16:creationId xmlns:a16="http://schemas.microsoft.com/office/drawing/2014/main" id="{6554408C-8CF6-491B-9127-3A9B70295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141913"/>
            <a:ext cx="432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这就是成像单元的主平面</a:t>
            </a:r>
          </a:p>
        </p:txBody>
      </p:sp>
      <p:sp>
        <p:nvSpPr>
          <p:cNvPr id="706574" name="Text Box 14">
            <a:extLst>
              <a:ext uri="{FF2B5EF4-FFF2-40B4-BE49-F238E27FC236}">
                <a16:creationId xmlns:a16="http://schemas.microsoft.com/office/drawing/2014/main" id="{CCB6E84D-8B83-482B-8672-1F717A38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737225"/>
            <a:ext cx="820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主平面是横向放大率为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的一对共轭平面</a:t>
            </a:r>
          </a:p>
        </p:txBody>
      </p:sp>
      <p:grpSp>
        <p:nvGrpSpPr>
          <p:cNvPr id="706575" name="Group 15">
            <a:extLst>
              <a:ext uri="{FF2B5EF4-FFF2-40B4-BE49-F238E27FC236}">
                <a16:creationId xmlns:a16="http://schemas.microsoft.com/office/drawing/2014/main" id="{96BD2185-CA53-45FB-B76D-6DDC9B5D5614}"/>
              </a:ext>
            </a:extLst>
          </p:cNvPr>
          <p:cNvGrpSpPr>
            <a:grpSpLocks/>
          </p:cNvGrpSpPr>
          <p:nvPr/>
        </p:nvGrpSpPr>
        <p:grpSpPr bwMode="auto">
          <a:xfrm>
            <a:off x="6700838" y="2709864"/>
            <a:ext cx="3670300" cy="1584325"/>
            <a:chOff x="340" y="346"/>
            <a:chExt cx="4824" cy="1548"/>
          </a:xfrm>
        </p:grpSpPr>
        <p:sp>
          <p:nvSpPr>
            <p:cNvPr id="706576" name="Freeform 16">
              <a:extLst>
                <a:ext uri="{FF2B5EF4-FFF2-40B4-BE49-F238E27FC236}">
                  <a16:creationId xmlns:a16="http://schemas.microsoft.com/office/drawing/2014/main" id="{36FBEF32-35A9-499F-9B84-13F7B21E7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1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7" name="Arc 17">
              <a:extLst>
                <a:ext uri="{FF2B5EF4-FFF2-40B4-BE49-F238E27FC236}">
                  <a16:creationId xmlns:a16="http://schemas.microsoft.com/office/drawing/2014/main" id="{12D83AC9-4372-4336-9FB7-D7F75E606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346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8" name="Arc 18">
              <a:extLst>
                <a:ext uri="{FF2B5EF4-FFF2-40B4-BE49-F238E27FC236}">
                  <a16:creationId xmlns:a16="http://schemas.microsoft.com/office/drawing/2014/main" id="{81412C31-3605-4FB3-A8F2-3BF6B17B3CA8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789" y="352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9" name="Line 19">
              <a:extLst>
                <a:ext uri="{FF2B5EF4-FFF2-40B4-BE49-F238E27FC236}">
                  <a16:creationId xmlns:a16="http://schemas.microsoft.com/office/drawing/2014/main" id="{3539FDA2-B236-42E0-A714-FCCC10C77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5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0" name="Line 20">
              <a:extLst>
                <a:ext uri="{FF2B5EF4-FFF2-40B4-BE49-F238E27FC236}">
                  <a16:creationId xmlns:a16="http://schemas.microsoft.com/office/drawing/2014/main" id="{A7D8234B-2E72-434C-8312-203D1D334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9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581" name="Line 21">
            <a:extLst>
              <a:ext uri="{FF2B5EF4-FFF2-40B4-BE49-F238E27FC236}">
                <a16:creationId xmlns:a16="http://schemas.microsoft.com/office/drawing/2014/main" id="{FE039FC1-2DE4-4E21-8A4C-E99ABB816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350202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582" name="Line 22">
            <a:extLst>
              <a:ext uri="{FF2B5EF4-FFF2-40B4-BE49-F238E27FC236}">
                <a16:creationId xmlns:a16="http://schemas.microsoft.com/office/drawing/2014/main" id="{B044FDBC-163C-44DB-A9DB-A4A5557A8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2565401"/>
            <a:ext cx="0" cy="18002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  <p:bldP spid="706573" grpId="0"/>
      <p:bldP spid="70657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D993C4B9-6EAD-4C74-910D-912F128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CD8B-B1EC-4557-8C32-1368249B5EB4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A44EB389-4B3A-4D5B-BACE-BC58B9A4DF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/>
              <a:t>确定透镜组的主平面</a:t>
            </a: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166707B3-AAA1-4FAA-8A9F-CE75DCB084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8" y="1412875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/>
              <a:t>两个已知的透镜，相对位置确定，共轴放置</a:t>
            </a:r>
          </a:p>
        </p:txBody>
      </p:sp>
      <p:graphicFrame>
        <p:nvGraphicFramePr>
          <p:cNvPr id="707588" name="Object 4">
            <a:extLst>
              <a:ext uri="{FF2B5EF4-FFF2-40B4-BE49-F238E27FC236}">
                <a16:creationId xmlns:a16="http://schemas.microsoft.com/office/drawing/2014/main" id="{A5C66446-F4EA-4403-A6AB-C9F91728B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5713" y="2085975"/>
          <a:ext cx="15938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431640" progId="Equation.DSMT4">
                  <p:embed/>
                </p:oleObj>
              </mc:Choice>
              <mc:Fallback>
                <p:oleObj name="Equation" r:id="rId2" imgW="736560" imgH="431640" progId="Equation.DSMT4">
                  <p:embed/>
                  <p:pic>
                    <p:nvPicPr>
                      <p:cNvPr id="707588" name="Object 4">
                        <a:extLst>
                          <a:ext uri="{FF2B5EF4-FFF2-40B4-BE49-F238E27FC236}">
                            <a16:creationId xmlns:a16="http://schemas.microsoft.com/office/drawing/2014/main" id="{A5C66446-F4EA-4403-A6AB-C9F91728B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085975"/>
                        <a:ext cx="159385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89" name="Object 5">
            <a:extLst>
              <a:ext uri="{FF2B5EF4-FFF2-40B4-BE49-F238E27FC236}">
                <a16:creationId xmlns:a16="http://schemas.microsoft.com/office/drawing/2014/main" id="{AFB73AA5-8EB1-4165-A14A-C68828583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2060576"/>
          <a:ext cx="15097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707589" name="Object 5">
                        <a:extLst>
                          <a:ext uri="{FF2B5EF4-FFF2-40B4-BE49-F238E27FC236}">
                            <a16:creationId xmlns:a16="http://schemas.microsoft.com/office/drawing/2014/main" id="{AFB73AA5-8EB1-4165-A14A-C68828583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060576"/>
                        <a:ext cx="150971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0" name="Object 6">
            <a:extLst>
              <a:ext uri="{FF2B5EF4-FFF2-40B4-BE49-F238E27FC236}">
                <a16:creationId xmlns:a16="http://schemas.microsoft.com/office/drawing/2014/main" id="{95A74167-0CFB-4A48-98BE-21154B063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081339"/>
          <a:ext cx="3074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431640" progId="Equation.DSMT4">
                  <p:embed/>
                </p:oleObj>
              </mc:Choice>
              <mc:Fallback>
                <p:oleObj name="Equation" r:id="rId6" imgW="1422360" imgH="431640" progId="Equation.DSMT4">
                  <p:embed/>
                  <p:pic>
                    <p:nvPicPr>
                      <p:cNvPr id="707590" name="Object 6">
                        <a:extLst>
                          <a:ext uri="{FF2B5EF4-FFF2-40B4-BE49-F238E27FC236}">
                            <a16:creationId xmlns:a16="http://schemas.microsoft.com/office/drawing/2014/main" id="{95A74167-0CFB-4A48-98BE-21154B063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081339"/>
                        <a:ext cx="307498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1" name="Object 7">
            <a:extLst>
              <a:ext uri="{FF2B5EF4-FFF2-40B4-BE49-F238E27FC236}">
                <a16:creationId xmlns:a16="http://schemas.microsoft.com/office/drawing/2014/main" id="{70B891ED-50FF-465C-B8DD-93375A204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2571751"/>
          <a:ext cx="389731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838080" progId="Equation.DSMT4">
                  <p:embed/>
                </p:oleObj>
              </mc:Choice>
              <mc:Fallback>
                <p:oleObj name="Equation" r:id="rId8" imgW="1803240" imgH="838080" progId="Equation.DSMT4">
                  <p:embed/>
                  <p:pic>
                    <p:nvPicPr>
                      <p:cNvPr id="707591" name="Object 7">
                        <a:extLst>
                          <a:ext uri="{FF2B5EF4-FFF2-40B4-BE49-F238E27FC236}">
                            <a16:creationId xmlns:a16="http://schemas.microsoft.com/office/drawing/2014/main" id="{70B891ED-50FF-465C-B8DD-93375A204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571751"/>
                        <a:ext cx="389731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2" name="Object 8">
            <a:extLst>
              <a:ext uri="{FF2B5EF4-FFF2-40B4-BE49-F238E27FC236}">
                <a16:creationId xmlns:a16="http://schemas.microsoft.com/office/drawing/2014/main" id="{8BBA0CDC-1C30-452D-8F93-94C635683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4294188"/>
          <a:ext cx="2028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431640" progId="Equation.DSMT4">
                  <p:embed/>
                </p:oleObj>
              </mc:Choice>
              <mc:Fallback>
                <p:oleObj name="Equation" r:id="rId10" imgW="1002960" imgH="431640" progId="Equation.DSMT4">
                  <p:embed/>
                  <p:pic>
                    <p:nvPicPr>
                      <p:cNvPr id="707592" name="Object 8">
                        <a:extLst>
                          <a:ext uri="{FF2B5EF4-FFF2-40B4-BE49-F238E27FC236}">
                            <a16:creationId xmlns:a16="http://schemas.microsoft.com/office/drawing/2014/main" id="{8BBA0CDC-1C30-452D-8F93-94C635683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4294188"/>
                        <a:ext cx="20288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3" name="Object 9">
            <a:extLst>
              <a:ext uri="{FF2B5EF4-FFF2-40B4-BE49-F238E27FC236}">
                <a16:creationId xmlns:a16="http://schemas.microsoft.com/office/drawing/2014/main" id="{63B1115A-1D9D-485C-B7F0-C59DA2606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4292600"/>
          <a:ext cx="30035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720" imgH="622080" progId="Equation.DSMT4">
                  <p:embed/>
                </p:oleObj>
              </mc:Choice>
              <mc:Fallback>
                <p:oleObj name="Equation" r:id="rId12" imgW="1485720" imgH="622080" progId="Equation.DSMT4">
                  <p:embed/>
                  <p:pic>
                    <p:nvPicPr>
                      <p:cNvPr id="707593" name="Object 9">
                        <a:extLst>
                          <a:ext uri="{FF2B5EF4-FFF2-40B4-BE49-F238E27FC236}">
                            <a16:creationId xmlns:a16="http://schemas.microsoft.com/office/drawing/2014/main" id="{63B1115A-1D9D-485C-B7F0-C59DA2606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292600"/>
                        <a:ext cx="30035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4" name="Object 10">
            <a:extLst>
              <a:ext uri="{FF2B5EF4-FFF2-40B4-BE49-F238E27FC236}">
                <a16:creationId xmlns:a16="http://schemas.microsoft.com/office/drawing/2014/main" id="{6641D8CA-4D39-4BB4-A56F-982DF7FE9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4" y="4292601"/>
          <a:ext cx="36210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90640" imgH="431640" progId="Equation.DSMT4">
                  <p:embed/>
                </p:oleObj>
              </mc:Choice>
              <mc:Fallback>
                <p:oleObj name="Equation" r:id="rId14" imgW="1790640" imgH="431640" progId="Equation.DSMT4">
                  <p:embed/>
                  <p:pic>
                    <p:nvPicPr>
                      <p:cNvPr id="707594" name="Object 10">
                        <a:extLst>
                          <a:ext uri="{FF2B5EF4-FFF2-40B4-BE49-F238E27FC236}">
                            <a16:creationId xmlns:a16="http://schemas.microsoft.com/office/drawing/2014/main" id="{6641D8CA-4D39-4BB4-A56F-982DF7FE9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4292601"/>
                        <a:ext cx="36210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5" name="Object 11">
            <a:extLst>
              <a:ext uri="{FF2B5EF4-FFF2-40B4-BE49-F238E27FC236}">
                <a16:creationId xmlns:a16="http://schemas.microsoft.com/office/drawing/2014/main" id="{23DF0DB2-A74E-4ECB-9C65-DB250380F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1725" y="4508500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7160" imgH="164880" progId="Equation.DSMT4">
                  <p:embed/>
                </p:oleObj>
              </mc:Choice>
              <mc:Fallback>
                <p:oleObj name="Equation" r:id="rId16" imgW="317160" imgH="164880" progId="Equation.DSMT4">
                  <p:embed/>
                  <p:pic>
                    <p:nvPicPr>
                      <p:cNvPr id="707595" name="Object 11">
                        <a:extLst>
                          <a:ext uri="{FF2B5EF4-FFF2-40B4-BE49-F238E27FC236}">
                            <a16:creationId xmlns:a16="http://schemas.microsoft.com/office/drawing/2014/main" id="{23DF0DB2-A74E-4ECB-9C65-DB250380F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725" y="4508500"/>
                        <a:ext cx="6413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6" name="Object 12">
            <a:extLst>
              <a:ext uri="{FF2B5EF4-FFF2-40B4-BE49-F238E27FC236}">
                <a16:creationId xmlns:a16="http://schemas.microsoft.com/office/drawing/2014/main" id="{92B665A0-6DF1-478D-8C65-5459E4CF0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5661025"/>
          <a:ext cx="3981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68480" imgH="228600" progId="Equation.DSMT4">
                  <p:embed/>
                </p:oleObj>
              </mc:Choice>
              <mc:Fallback>
                <p:oleObj name="Equation" r:id="rId18" imgW="1968480" imgH="228600" progId="Equation.DSMT4">
                  <p:embed/>
                  <p:pic>
                    <p:nvPicPr>
                      <p:cNvPr id="707596" name="Object 12">
                        <a:extLst>
                          <a:ext uri="{FF2B5EF4-FFF2-40B4-BE49-F238E27FC236}">
                            <a16:creationId xmlns:a16="http://schemas.microsoft.com/office/drawing/2014/main" id="{92B665A0-6DF1-478D-8C65-5459E4CF0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661025"/>
                        <a:ext cx="3981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7" name="Object 13">
            <a:extLst>
              <a:ext uri="{FF2B5EF4-FFF2-40B4-BE49-F238E27FC236}">
                <a16:creationId xmlns:a16="http://schemas.microsoft.com/office/drawing/2014/main" id="{75EAD789-A607-4DD7-B2A1-21847FF12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7564" y="5518150"/>
          <a:ext cx="1927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52200" imgH="431640" progId="Equation.DSMT4">
                  <p:embed/>
                </p:oleObj>
              </mc:Choice>
              <mc:Fallback>
                <p:oleObj name="Equation" r:id="rId20" imgW="952200" imgH="431640" progId="Equation.DSMT4">
                  <p:embed/>
                  <p:pic>
                    <p:nvPicPr>
                      <p:cNvPr id="707597" name="Object 13">
                        <a:extLst>
                          <a:ext uri="{FF2B5EF4-FFF2-40B4-BE49-F238E27FC236}">
                            <a16:creationId xmlns:a16="http://schemas.microsoft.com/office/drawing/2014/main" id="{75EAD789-A607-4DD7-B2A1-21847FF12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4" y="5518150"/>
                        <a:ext cx="19272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8" name="Object 14">
            <a:extLst>
              <a:ext uri="{FF2B5EF4-FFF2-40B4-BE49-F238E27FC236}">
                <a16:creationId xmlns:a16="http://schemas.microsoft.com/office/drawing/2014/main" id="{E1324113-C3D5-4748-8EF5-E067C9997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4189" y="5516563"/>
          <a:ext cx="1952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65160" imgH="431640" progId="Equation.DSMT4">
                  <p:embed/>
                </p:oleObj>
              </mc:Choice>
              <mc:Fallback>
                <p:oleObj name="Equation" r:id="rId22" imgW="965160" imgH="431640" progId="Equation.DSMT4">
                  <p:embed/>
                  <p:pic>
                    <p:nvPicPr>
                      <p:cNvPr id="707598" name="Object 14">
                        <a:extLst>
                          <a:ext uri="{FF2B5EF4-FFF2-40B4-BE49-F238E27FC236}">
                            <a16:creationId xmlns:a16="http://schemas.microsoft.com/office/drawing/2014/main" id="{E1324113-C3D5-4748-8EF5-E067C9997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189" y="5516563"/>
                        <a:ext cx="19526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99" name="Text Box 15">
            <a:extLst>
              <a:ext uri="{FF2B5EF4-FFF2-40B4-BE49-F238E27FC236}">
                <a16:creationId xmlns:a16="http://schemas.microsoft.com/office/drawing/2014/main" id="{D1E913D1-0112-4C5C-96B0-0B4471BF5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22510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第一次成像</a:t>
            </a:r>
          </a:p>
        </p:txBody>
      </p:sp>
      <p:sp>
        <p:nvSpPr>
          <p:cNvPr id="707600" name="Text Box 16">
            <a:extLst>
              <a:ext uri="{FF2B5EF4-FFF2-40B4-BE49-F238E27FC236}">
                <a16:creationId xmlns:a16="http://schemas.microsoft.com/office/drawing/2014/main" id="{9CA14AA9-87B5-4B73-9CB6-73B903C89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90036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第二次成像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9" grpId="0"/>
      <p:bldP spid="7076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D7AB0C-0564-46DC-95F9-1E151F39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1" y="0"/>
            <a:ext cx="993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31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>
            <a:extLst>
              <a:ext uri="{FF2B5EF4-FFF2-40B4-BE49-F238E27FC236}">
                <a16:creationId xmlns:a16="http://schemas.microsoft.com/office/drawing/2014/main" id="{E8DF0615-7400-49E5-9493-499328F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FBE0-3F33-4F38-9967-B5EFA8E483E9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708610" name="Line 2">
            <a:extLst>
              <a:ext uri="{FF2B5EF4-FFF2-40B4-BE49-F238E27FC236}">
                <a16:creationId xmlns:a16="http://schemas.microsoft.com/office/drawing/2014/main" id="{6B0A978D-A85E-4EB0-985F-308F1C040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229225"/>
            <a:ext cx="3457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11" name="Line 3">
            <a:extLst>
              <a:ext uri="{FF2B5EF4-FFF2-40B4-BE49-F238E27FC236}">
                <a16:creationId xmlns:a16="http://schemas.microsoft.com/office/drawing/2014/main" id="{1AC0775E-82E2-4560-B7A0-123D5E6F52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83114" y="4005263"/>
            <a:ext cx="3457575" cy="1008062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12" name="Line 4">
            <a:extLst>
              <a:ext uri="{FF2B5EF4-FFF2-40B4-BE49-F238E27FC236}">
                <a16:creationId xmlns:a16="http://schemas.microsoft.com/office/drawing/2014/main" id="{4BD91045-DFB8-4A38-ADC2-BD83888DB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4365626"/>
            <a:ext cx="3457575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13" name="Rectangle 5">
            <a:extLst>
              <a:ext uri="{FF2B5EF4-FFF2-40B4-BE49-F238E27FC236}">
                <a16:creationId xmlns:a16="http://schemas.microsoft.com/office/drawing/2014/main" id="{1A3E14CF-CFAB-49E1-9491-122A4E1E74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/>
              <a:t>透镜组主平面的位置</a:t>
            </a:r>
          </a:p>
        </p:txBody>
      </p:sp>
      <p:sp>
        <p:nvSpPr>
          <p:cNvPr id="708614" name="Oval 6">
            <a:extLst>
              <a:ext uri="{FF2B5EF4-FFF2-40B4-BE49-F238E27FC236}">
                <a16:creationId xmlns:a16="http://schemas.microsoft.com/office/drawing/2014/main" id="{2C1E8E9D-271F-4428-9465-C1AFCA6A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9" y="4536216"/>
            <a:ext cx="358775" cy="522418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15" name="Line 7">
            <a:extLst>
              <a:ext uri="{FF2B5EF4-FFF2-40B4-BE49-F238E27FC236}">
                <a16:creationId xmlns:a16="http://schemas.microsoft.com/office/drawing/2014/main" id="{19513584-EEF2-4683-A98B-44649829C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63103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16" name="Line 8">
            <a:extLst>
              <a:ext uri="{FF2B5EF4-FFF2-40B4-BE49-F238E27FC236}">
                <a16:creationId xmlns:a16="http://schemas.microsoft.com/office/drawing/2014/main" id="{CF309EA6-18F4-42AD-B983-C1286F21D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32861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17" name="Line 9">
            <a:extLst>
              <a:ext uri="{FF2B5EF4-FFF2-40B4-BE49-F238E27FC236}">
                <a16:creationId xmlns:a16="http://schemas.microsoft.com/office/drawing/2014/main" id="{D094866C-CCDA-4752-B2B6-B74D0CD6F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4797425"/>
            <a:ext cx="9074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18" name="Oval 10">
            <a:extLst>
              <a:ext uri="{FF2B5EF4-FFF2-40B4-BE49-F238E27FC236}">
                <a16:creationId xmlns:a16="http://schemas.microsoft.com/office/drawing/2014/main" id="{136F1B9F-933B-4A28-8326-660F61BA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4536216"/>
            <a:ext cx="287337" cy="522418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19" name="Line 11">
            <a:extLst>
              <a:ext uri="{FF2B5EF4-FFF2-40B4-BE49-F238E27FC236}">
                <a16:creationId xmlns:a16="http://schemas.microsoft.com/office/drawing/2014/main" id="{F8A521D7-7C02-4F12-BE62-4342D65DD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6310313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0" name="Line 12">
            <a:extLst>
              <a:ext uri="{FF2B5EF4-FFF2-40B4-BE49-F238E27FC236}">
                <a16:creationId xmlns:a16="http://schemas.microsoft.com/office/drawing/2014/main" id="{F9393F84-09DD-4C92-AB2F-496325D34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3286125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1" name="Rectangle 13">
            <a:extLst>
              <a:ext uri="{FF2B5EF4-FFF2-40B4-BE49-F238E27FC236}">
                <a16:creationId xmlns:a16="http://schemas.microsoft.com/office/drawing/2014/main" id="{4A558BFD-73F6-4B51-98BE-4E726E0A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1" y="6313470"/>
            <a:ext cx="3889375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2" name="Rectangle 14">
            <a:extLst>
              <a:ext uri="{FF2B5EF4-FFF2-40B4-BE49-F238E27FC236}">
                <a16:creationId xmlns:a16="http://schemas.microsoft.com/office/drawing/2014/main" id="{22E5E1E6-66C2-4325-A70E-8AEB10C8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6" y="2919395"/>
            <a:ext cx="4048125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3" name="Line 15">
            <a:extLst>
              <a:ext uri="{FF2B5EF4-FFF2-40B4-BE49-F238E27FC236}">
                <a16:creationId xmlns:a16="http://schemas.microsoft.com/office/drawing/2014/main" id="{DC966C71-2841-4264-AAF1-1C0EE342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2781300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4" name="Line 16">
            <a:extLst>
              <a:ext uri="{FF2B5EF4-FFF2-40B4-BE49-F238E27FC236}">
                <a16:creationId xmlns:a16="http://schemas.microsoft.com/office/drawing/2014/main" id="{57621F89-BE88-4CBD-A1E5-CDE56C8A1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2781300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5" name="Line 17">
            <a:extLst>
              <a:ext uri="{FF2B5EF4-FFF2-40B4-BE49-F238E27FC236}">
                <a16:creationId xmlns:a16="http://schemas.microsoft.com/office/drawing/2014/main" id="{BB2743BA-D10E-4F04-962A-9A06AEDCC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3213100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6" name="Line 18">
            <a:extLst>
              <a:ext uri="{FF2B5EF4-FFF2-40B4-BE49-F238E27FC236}">
                <a16:creationId xmlns:a16="http://schemas.microsoft.com/office/drawing/2014/main" id="{4B2A222B-D508-406B-AF29-82ED40BC5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213100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7" name="Line 19">
            <a:extLst>
              <a:ext uri="{FF2B5EF4-FFF2-40B4-BE49-F238E27FC236}">
                <a16:creationId xmlns:a16="http://schemas.microsoft.com/office/drawing/2014/main" id="{459FDA97-4606-40D1-A3C7-12FB8E858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5" y="3286125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8" name="Line 20">
            <a:extLst>
              <a:ext uri="{FF2B5EF4-FFF2-40B4-BE49-F238E27FC236}">
                <a16:creationId xmlns:a16="http://schemas.microsoft.com/office/drawing/2014/main" id="{5BB89850-275C-4A60-9614-026E1C21C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3286125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29" name="Line 21">
            <a:extLst>
              <a:ext uri="{FF2B5EF4-FFF2-40B4-BE49-F238E27FC236}">
                <a16:creationId xmlns:a16="http://schemas.microsoft.com/office/drawing/2014/main" id="{844D872B-A510-409C-832C-6D3BD4999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4" y="594995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8630" name="Object 22">
            <a:extLst>
              <a:ext uri="{FF2B5EF4-FFF2-40B4-BE49-F238E27FC236}">
                <a16:creationId xmlns:a16="http://schemas.microsoft.com/office/drawing/2014/main" id="{CFE2ED79-324D-421C-B4FE-2101267A0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3164" y="2492375"/>
          <a:ext cx="5159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228600" progId="Equation.DSMT4">
                  <p:embed/>
                </p:oleObj>
              </mc:Choice>
              <mc:Fallback>
                <p:oleObj name="Equation" r:id="rId2" imgW="215640" imgH="228600" progId="Equation.DSMT4">
                  <p:embed/>
                  <p:pic>
                    <p:nvPicPr>
                      <p:cNvPr id="708630" name="Object 22">
                        <a:extLst>
                          <a:ext uri="{FF2B5EF4-FFF2-40B4-BE49-F238E27FC236}">
                            <a16:creationId xmlns:a16="http://schemas.microsoft.com/office/drawing/2014/main" id="{CFE2ED79-324D-421C-B4FE-2101267A0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164" y="2492375"/>
                        <a:ext cx="5159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1" name="Object 23">
            <a:extLst>
              <a:ext uri="{FF2B5EF4-FFF2-40B4-BE49-F238E27FC236}">
                <a16:creationId xmlns:a16="http://schemas.microsoft.com/office/drawing/2014/main" id="{5594E005-D423-4F8D-81C9-D0DCD62C6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3" y="2522538"/>
          <a:ext cx="54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708631" name="Object 23">
                        <a:extLst>
                          <a:ext uri="{FF2B5EF4-FFF2-40B4-BE49-F238E27FC236}">
                            <a16:creationId xmlns:a16="http://schemas.microsoft.com/office/drawing/2014/main" id="{5594E005-D423-4F8D-81C9-D0DCD62C6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2522538"/>
                        <a:ext cx="546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2" name="Object 24">
            <a:extLst>
              <a:ext uri="{FF2B5EF4-FFF2-40B4-BE49-F238E27FC236}">
                <a16:creationId xmlns:a16="http://schemas.microsoft.com/office/drawing/2014/main" id="{7988B2E8-00CB-4F71-9EFA-4412F3B7F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5418139"/>
          <a:ext cx="2635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708632" name="Object 24">
                        <a:extLst>
                          <a:ext uri="{FF2B5EF4-FFF2-40B4-BE49-F238E27FC236}">
                            <a16:creationId xmlns:a16="http://schemas.microsoft.com/office/drawing/2014/main" id="{7988B2E8-00CB-4F71-9EFA-4412F3B7F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5418139"/>
                        <a:ext cx="2635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3" name="Object 25">
            <a:extLst>
              <a:ext uri="{FF2B5EF4-FFF2-40B4-BE49-F238E27FC236}">
                <a16:creationId xmlns:a16="http://schemas.microsoft.com/office/drawing/2014/main" id="{8B475536-8111-446F-854F-D4AE74C5B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9" y="5805488"/>
          <a:ext cx="2635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77480" progId="Equation.DSMT4">
                  <p:embed/>
                </p:oleObj>
              </mc:Choice>
              <mc:Fallback>
                <p:oleObj name="Equation" r:id="rId8" imgW="139680" imgH="177480" progId="Equation.DSMT4">
                  <p:embed/>
                  <p:pic>
                    <p:nvPicPr>
                      <p:cNvPr id="708633" name="Object 25">
                        <a:extLst>
                          <a:ext uri="{FF2B5EF4-FFF2-40B4-BE49-F238E27FC236}">
                            <a16:creationId xmlns:a16="http://schemas.microsoft.com/office/drawing/2014/main" id="{8B475536-8111-446F-854F-D4AE74C5B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805488"/>
                        <a:ext cx="263525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4" name="Object 26">
            <a:extLst>
              <a:ext uri="{FF2B5EF4-FFF2-40B4-BE49-F238E27FC236}">
                <a16:creationId xmlns:a16="http://schemas.microsoft.com/office/drawing/2014/main" id="{D86130B2-E082-49BF-9B4A-05F40F3B1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2709863"/>
          <a:ext cx="333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708634" name="Object 26">
                        <a:extLst>
                          <a:ext uri="{FF2B5EF4-FFF2-40B4-BE49-F238E27FC236}">
                            <a16:creationId xmlns:a16="http://schemas.microsoft.com/office/drawing/2014/main" id="{D86130B2-E082-49BF-9B4A-05F40F3B1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2709863"/>
                        <a:ext cx="333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5" name="Object 27">
            <a:extLst>
              <a:ext uri="{FF2B5EF4-FFF2-40B4-BE49-F238E27FC236}">
                <a16:creationId xmlns:a16="http://schemas.microsoft.com/office/drawing/2014/main" id="{F0FF91EB-6FA1-4BD1-901F-FBFE56081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2492375"/>
          <a:ext cx="4841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DSMT4">
                  <p:embed/>
                </p:oleObj>
              </mc:Choice>
              <mc:Fallback>
                <p:oleObj name="Equation" r:id="rId12" imgW="203040" imgH="228600" progId="Equation.DSMT4">
                  <p:embed/>
                  <p:pic>
                    <p:nvPicPr>
                      <p:cNvPr id="708635" name="Object 27">
                        <a:extLst>
                          <a:ext uri="{FF2B5EF4-FFF2-40B4-BE49-F238E27FC236}">
                            <a16:creationId xmlns:a16="http://schemas.microsoft.com/office/drawing/2014/main" id="{F0FF91EB-6FA1-4BD1-901F-FBFE56081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2492375"/>
                        <a:ext cx="4841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6" name="Object 28">
            <a:extLst>
              <a:ext uri="{FF2B5EF4-FFF2-40B4-BE49-F238E27FC236}">
                <a16:creationId xmlns:a16="http://schemas.microsoft.com/office/drawing/2014/main" id="{02D81873-E135-4FA9-AB34-9E6B6EB2F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2492375"/>
          <a:ext cx="544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228600" progId="Equation.DSMT4">
                  <p:embed/>
                </p:oleObj>
              </mc:Choice>
              <mc:Fallback>
                <p:oleObj name="Equation" r:id="rId14" imgW="228600" imgH="228600" progId="Equation.DSMT4">
                  <p:embed/>
                  <p:pic>
                    <p:nvPicPr>
                      <p:cNvPr id="708636" name="Object 28">
                        <a:extLst>
                          <a:ext uri="{FF2B5EF4-FFF2-40B4-BE49-F238E27FC236}">
                            <a16:creationId xmlns:a16="http://schemas.microsoft.com/office/drawing/2014/main" id="{02D81873-E135-4FA9-AB34-9E6B6EB2F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492375"/>
                        <a:ext cx="544512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7" name="Object 29">
            <a:extLst>
              <a:ext uri="{FF2B5EF4-FFF2-40B4-BE49-F238E27FC236}">
                <a16:creationId xmlns:a16="http://schemas.microsoft.com/office/drawing/2014/main" id="{DEC6D865-C56C-47B6-880E-0AA8B8D00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2709863"/>
          <a:ext cx="423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708637" name="Object 29">
                        <a:extLst>
                          <a:ext uri="{FF2B5EF4-FFF2-40B4-BE49-F238E27FC236}">
                            <a16:creationId xmlns:a16="http://schemas.microsoft.com/office/drawing/2014/main" id="{DEC6D865-C56C-47B6-880E-0AA8B8D00F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709863"/>
                        <a:ext cx="423862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8" name="Object 30">
            <a:extLst>
              <a:ext uri="{FF2B5EF4-FFF2-40B4-BE49-F238E27FC236}">
                <a16:creationId xmlns:a16="http://schemas.microsoft.com/office/drawing/2014/main" id="{06AF31A1-F27A-48DC-81E0-94C599071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9" y="2709863"/>
          <a:ext cx="3635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228600" progId="Equation.DSMT4">
                  <p:embed/>
                </p:oleObj>
              </mc:Choice>
              <mc:Fallback>
                <p:oleObj name="Equation" r:id="rId18" imgW="152280" imgH="228600" progId="Equation.DSMT4">
                  <p:embed/>
                  <p:pic>
                    <p:nvPicPr>
                      <p:cNvPr id="708638" name="Object 30">
                        <a:extLst>
                          <a:ext uri="{FF2B5EF4-FFF2-40B4-BE49-F238E27FC236}">
                            <a16:creationId xmlns:a16="http://schemas.microsoft.com/office/drawing/2014/main" id="{06AF31A1-F27A-48DC-81E0-94C599071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9" y="2709863"/>
                        <a:ext cx="3635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39" name="Object 31">
            <a:extLst>
              <a:ext uri="{FF2B5EF4-FFF2-40B4-BE49-F238E27FC236}">
                <a16:creationId xmlns:a16="http://schemas.microsoft.com/office/drawing/2014/main" id="{A5FFCE93-7A5C-4F19-BB6E-2B7ACF37F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2488" y="2709863"/>
          <a:ext cx="423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708639" name="Object 31">
                        <a:extLst>
                          <a:ext uri="{FF2B5EF4-FFF2-40B4-BE49-F238E27FC236}">
                            <a16:creationId xmlns:a16="http://schemas.microsoft.com/office/drawing/2014/main" id="{A5FFCE93-7A5C-4F19-BB6E-2B7ACF37F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709863"/>
                        <a:ext cx="4238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40" name="Line 32">
            <a:extLst>
              <a:ext uri="{FF2B5EF4-FFF2-40B4-BE49-F238E27FC236}">
                <a16:creationId xmlns:a16="http://schemas.microsoft.com/office/drawing/2014/main" id="{67C47764-DF8D-4444-9793-76C7BE826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5734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41" name="Line 33">
            <a:extLst>
              <a:ext uri="{FF2B5EF4-FFF2-40B4-BE49-F238E27FC236}">
                <a16:creationId xmlns:a16="http://schemas.microsoft.com/office/drawing/2014/main" id="{064776F4-5F11-4E83-A1E6-1923164A4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6167438"/>
            <a:ext cx="352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8642" name="Object 34">
            <a:extLst>
              <a:ext uri="{FF2B5EF4-FFF2-40B4-BE49-F238E27FC236}">
                <a16:creationId xmlns:a16="http://schemas.microsoft.com/office/drawing/2014/main" id="{A492A71E-CB8D-4814-B10D-B5DBFFA3C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5148264"/>
          <a:ext cx="288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708642" name="Object 34">
                        <a:extLst>
                          <a:ext uri="{FF2B5EF4-FFF2-40B4-BE49-F238E27FC236}">
                            <a16:creationId xmlns:a16="http://schemas.microsoft.com/office/drawing/2014/main" id="{A492A71E-CB8D-4814-B10D-B5DBFFA3C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5148264"/>
                        <a:ext cx="288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43" name="Object 35">
            <a:extLst>
              <a:ext uri="{FF2B5EF4-FFF2-40B4-BE49-F238E27FC236}">
                <a16:creationId xmlns:a16="http://schemas.microsoft.com/office/drawing/2014/main" id="{E8463FD9-9B89-4567-A5FE-066ED0DD9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5518151"/>
          <a:ext cx="336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77480" imgH="215640" progId="Equation.3">
                  <p:embed/>
                </p:oleObj>
              </mc:Choice>
              <mc:Fallback>
                <p:oleObj name="公式" r:id="rId24" imgW="177480" imgH="215640" progId="Equation.3">
                  <p:embed/>
                  <p:pic>
                    <p:nvPicPr>
                      <p:cNvPr id="708643" name="Object 35">
                        <a:extLst>
                          <a:ext uri="{FF2B5EF4-FFF2-40B4-BE49-F238E27FC236}">
                            <a16:creationId xmlns:a16="http://schemas.microsoft.com/office/drawing/2014/main" id="{E8463FD9-9B89-4567-A5FE-066ED0DD9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18151"/>
                        <a:ext cx="3365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44" name="Object 36">
            <a:extLst>
              <a:ext uri="{FF2B5EF4-FFF2-40B4-BE49-F238E27FC236}">
                <a16:creationId xmlns:a16="http://schemas.microsoft.com/office/drawing/2014/main" id="{928D117F-5358-4474-AE8C-378A9DDE8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0575" y="5578475"/>
          <a:ext cx="336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7480" imgH="228600" progId="Equation.DSMT4">
                  <p:embed/>
                </p:oleObj>
              </mc:Choice>
              <mc:Fallback>
                <p:oleObj name="Equation" r:id="rId26" imgW="177480" imgH="228600" progId="Equation.DSMT4">
                  <p:embed/>
                  <p:pic>
                    <p:nvPicPr>
                      <p:cNvPr id="708644" name="Object 36">
                        <a:extLst>
                          <a:ext uri="{FF2B5EF4-FFF2-40B4-BE49-F238E27FC236}">
                            <a16:creationId xmlns:a16="http://schemas.microsoft.com/office/drawing/2014/main" id="{928D117F-5358-4474-AE8C-378A9DDE8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5578475"/>
                        <a:ext cx="3365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45" name="Object 37">
            <a:extLst>
              <a:ext uri="{FF2B5EF4-FFF2-40B4-BE49-F238E27FC236}">
                <a16:creationId xmlns:a16="http://schemas.microsoft.com/office/drawing/2014/main" id="{DC748C7B-FA50-485B-9F3B-1298BBF7E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5373689"/>
          <a:ext cx="288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2280" imgH="228600" progId="Equation.DSMT4">
                  <p:embed/>
                </p:oleObj>
              </mc:Choice>
              <mc:Fallback>
                <p:oleObj name="Equation" r:id="rId28" imgW="152280" imgH="228600" progId="Equation.DSMT4">
                  <p:embed/>
                  <p:pic>
                    <p:nvPicPr>
                      <p:cNvPr id="708645" name="Object 37">
                        <a:extLst>
                          <a:ext uri="{FF2B5EF4-FFF2-40B4-BE49-F238E27FC236}">
                            <a16:creationId xmlns:a16="http://schemas.microsoft.com/office/drawing/2014/main" id="{DC748C7B-FA50-485B-9F3B-1298BBF7E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5373689"/>
                        <a:ext cx="288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46" name="Line 38">
            <a:extLst>
              <a:ext uri="{FF2B5EF4-FFF2-40B4-BE49-F238E27FC236}">
                <a16:creationId xmlns:a16="http://schemas.microsoft.com/office/drawing/2014/main" id="{4DD8689E-042F-427E-9632-9BD7D9598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0" y="3286125"/>
            <a:ext cx="0" cy="316865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47" name="Line 39">
            <a:extLst>
              <a:ext uri="{FF2B5EF4-FFF2-40B4-BE49-F238E27FC236}">
                <a16:creationId xmlns:a16="http://schemas.microsoft.com/office/drawing/2014/main" id="{A858222F-4F8C-45E0-BEA5-DC2C12017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3284538"/>
            <a:ext cx="0" cy="31686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48" name="Line 40">
            <a:extLst>
              <a:ext uri="{FF2B5EF4-FFF2-40B4-BE49-F238E27FC236}">
                <a16:creationId xmlns:a16="http://schemas.microsoft.com/office/drawing/2014/main" id="{D27355F3-C311-4FEF-A09A-8C9F50BE7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0" y="55895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49" name="Line 41">
            <a:extLst>
              <a:ext uri="{FF2B5EF4-FFF2-40B4-BE49-F238E27FC236}">
                <a16:creationId xmlns:a16="http://schemas.microsoft.com/office/drawing/2014/main" id="{FAF4F110-9678-4A2D-BFE1-4792D7679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451" y="3716338"/>
            <a:ext cx="1871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8650" name="Object 42">
            <a:extLst>
              <a:ext uri="{FF2B5EF4-FFF2-40B4-BE49-F238E27FC236}">
                <a16:creationId xmlns:a16="http://schemas.microsoft.com/office/drawing/2014/main" id="{9E77D810-B343-4B08-B3C6-C196BD008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414463"/>
          <a:ext cx="19256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52200" imgH="431640" progId="Equation.DSMT4">
                  <p:embed/>
                </p:oleObj>
              </mc:Choice>
              <mc:Fallback>
                <p:oleObj name="Equation" r:id="rId30" imgW="952200" imgH="431640" progId="Equation.DSMT4">
                  <p:embed/>
                  <p:pic>
                    <p:nvPicPr>
                      <p:cNvPr id="708650" name="Object 42">
                        <a:extLst>
                          <a:ext uri="{FF2B5EF4-FFF2-40B4-BE49-F238E27FC236}">
                            <a16:creationId xmlns:a16="http://schemas.microsoft.com/office/drawing/2014/main" id="{9E77D810-B343-4B08-B3C6-C196BD008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414463"/>
                        <a:ext cx="19256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51" name="Object 43">
            <a:extLst>
              <a:ext uri="{FF2B5EF4-FFF2-40B4-BE49-F238E27FC236}">
                <a16:creationId xmlns:a16="http://schemas.microsoft.com/office/drawing/2014/main" id="{54E213B9-D77A-4F99-B4D7-C978FF635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1412875"/>
          <a:ext cx="1952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965160" imgH="431640" progId="Equation.DSMT4">
                  <p:embed/>
                </p:oleObj>
              </mc:Choice>
              <mc:Fallback>
                <p:oleObj name="Equation" r:id="rId32" imgW="965160" imgH="431640" progId="Equation.DSMT4">
                  <p:embed/>
                  <p:pic>
                    <p:nvPicPr>
                      <p:cNvPr id="708651" name="Object 43">
                        <a:extLst>
                          <a:ext uri="{FF2B5EF4-FFF2-40B4-BE49-F238E27FC236}">
                            <a16:creationId xmlns:a16="http://schemas.microsoft.com/office/drawing/2014/main" id="{54E213B9-D77A-4F99-B4D7-C978FF635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12875"/>
                        <a:ext cx="19526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52" name="Object 44">
            <a:extLst>
              <a:ext uri="{FF2B5EF4-FFF2-40B4-BE49-F238E27FC236}">
                <a16:creationId xmlns:a16="http://schemas.microsoft.com/office/drawing/2014/main" id="{0A95FF8A-561C-4F56-AAF1-8E621AC60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1603375"/>
          <a:ext cx="641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17160" imgH="228600" progId="Equation.DSMT4">
                  <p:embed/>
                </p:oleObj>
              </mc:Choice>
              <mc:Fallback>
                <p:oleObj name="Equation" r:id="rId34" imgW="317160" imgH="228600" progId="Equation.DSMT4">
                  <p:embed/>
                  <p:pic>
                    <p:nvPicPr>
                      <p:cNvPr id="708652" name="Object 44">
                        <a:extLst>
                          <a:ext uri="{FF2B5EF4-FFF2-40B4-BE49-F238E27FC236}">
                            <a16:creationId xmlns:a16="http://schemas.microsoft.com/office/drawing/2014/main" id="{0A95FF8A-561C-4F56-AAF1-8E621AC60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603375"/>
                        <a:ext cx="641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53" name="Object 45">
            <a:extLst>
              <a:ext uri="{FF2B5EF4-FFF2-40B4-BE49-F238E27FC236}">
                <a16:creationId xmlns:a16="http://schemas.microsoft.com/office/drawing/2014/main" id="{82422691-83AF-4522-8E24-48D6B3E95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9075" y="1603375"/>
          <a:ext cx="641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17160" imgH="228600" progId="Equation.DSMT4">
                  <p:embed/>
                </p:oleObj>
              </mc:Choice>
              <mc:Fallback>
                <p:oleObj name="Equation" r:id="rId36" imgW="317160" imgH="228600" progId="Equation.DSMT4">
                  <p:embed/>
                  <p:pic>
                    <p:nvPicPr>
                      <p:cNvPr id="708653" name="Object 45">
                        <a:extLst>
                          <a:ext uri="{FF2B5EF4-FFF2-40B4-BE49-F238E27FC236}">
                            <a16:creationId xmlns:a16="http://schemas.microsoft.com/office/drawing/2014/main" id="{82422691-83AF-4522-8E24-48D6B3E95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1603375"/>
                        <a:ext cx="641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54" name="Line 46">
            <a:extLst>
              <a:ext uri="{FF2B5EF4-FFF2-40B4-BE49-F238E27FC236}">
                <a16:creationId xmlns:a16="http://schemas.microsoft.com/office/drawing/2014/main" id="{71B45979-F4E2-4C77-A3F6-0B0F50C57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5" y="58054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55" name="Line 47">
            <a:extLst>
              <a:ext uri="{FF2B5EF4-FFF2-40B4-BE49-F238E27FC236}">
                <a16:creationId xmlns:a16="http://schemas.microsoft.com/office/drawing/2014/main" id="{9BD4705D-FA0F-4E8A-BEB5-401D3371D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9" y="60213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56" name="Line 48">
            <a:extLst>
              <a:ext uri="{FF2B5EF4-FFF2-40B4-BE49-F238E27FC236}">
                <a16:creationId xmlns:a16="http://schemas.microsoft.com/office/drawing/2014/main" id="{859CAAC4-7F54-4478-A9EB-68C5A40C0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365625"/>
            <a:ext cx="1871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57" name="Line 49">
            <a:extLst>
              <a:ext uri="{FF2B5EF4-FFF2-40B4-BE49-F238E27FC236}">
                <a16:creationId xmlns:a16="http://schemas.microsoft.com/office/drawing/2014/main" id="{E88F5F96-1B8F-4511-A31D-2411B130D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4365625"/>
            <a:ext cx="93662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58" name="Line 50">
            <a:extLst>
              <a:ext uri="{FF2B5EF4-FFF2-40B4-BE49-F238E27FC236}">
                <a16:creationId xmlns:a16="http://schemas.microsoft.com/office/drawing/2014/main" id="{7F474E7C-3FFB-4B33-842D-5BAA7EA77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3" y="4292600"/>
            <a:ext cx="1873250" cy="8651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59" name="Line 51">
            <a:extLst>
              <a:ext uri="{FF2B5EF4-FFF2-40B4-BE49-F238E27FC236}">
                <a16:creationId xmlns:a16="http://schemas.microsoft.com/office/drawing/2014/main" id="{1DA40532-8B54-45DD-A7BD-AD66EA164C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9" y="5157788"/>
            <a:ext cx="719137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0" name="Line 52">
            <a:extLst>
              <a:ext uri="{FF2B5EF4-FFF2-40B4-BE49-F238E27FC236}">
                <a16:creationId xmlns:a16="http://schemas.microsoft.com/office/drawing/2014/main" id="{0950D1A4-1D9B-4779-905F-67EAFA85C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4365625"/>
            <a:ext cx="540067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1" name="Line 53">
            <a:extLst>
              <a:ext uri="{FF2B5EF4-FFF2-40B4-BE49-F238E27FC236}">
                <a16:creationId xmlns:a16="http://schemas.microsoft.com/office/drawing/2014/main" id="{C3DEB2E9-0B8D-448E-9073-A688716A2A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9964" y="4797425"/>
            <a:ext cx="720725" cy="2159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2" name="Line 54">
            <a:extLst>
              <a:ext uri="{FF2B5EF4-FFF2-40B4-BE49-F238E27FC236}">
                <a16:creationId xmlns:a16="http://schemas.microsoft.com/office/drawing/2014/main" id="{AE499FD4-4338-4271-99A8-248B198BFD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6489" y="4508501"/>
            <a:ext cx="1728787" cy="504825"/>
          </a:xfrm>
          <a:prstGeom prst="line">
            <a:avLst/>
          </a:prstGeom>
          <a:noFill/>
          <a:ln w="9525">
            <a:solidFill>
              <a:srgbClr val="0066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3" name="Line 55">
            <a:extLst>
              <a:ext uri="{FF2B5EF4-FFF2-40B4-BE49-F238E27FC236}">
                <a16:creationId xmlns:a16="http://schemas.microsoft.com/office/drawing/2014/main" id="{A927BFD1-A486-4D73-8D5E-5449EC572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5" y="4005264"/>
            <a:ext cx="935038" cy="50323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4" name="Line 56">
            <a:extLst>
              <a:ext uri="{FF2B5EF4-FFF2-40B4-BE49-F238E27FC236}">
                <a16:creationId xmlns:a16="http://schemas.microsoft.com/office/drawing/2014/main" id="{D5A73D76-AAD5-4FB2-9A16-780DCB7BA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450" y="4510089"/>
            <a:ext cx="935038" cy="50323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5" name="Line 57">
            <a:extLst>
              <a:ext uri="{FF2B5EF4-FFF2-40B4-BE49-F238E27FC236}">
                <a16:creationId xmlns:a16="http://schemas.microsoft.com/office/drawing/2014/main" id="{B4542ACC-063B-4912-826E-6DE2295E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5013325"/>
            <a:ext cx="935038" cy="5032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6" name="Line 58">
            <a:extLst>
              <a:ext uri="{FF2B5EF4-FFF2-40B4-BE49-F238E27FC236}">
                <a16:creationId xmlns:a16="http://schemas.microsoft.com/office/drawing/2014/main" id="{1D460F8B-232D-48AC-9962-99BA429BC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550" y="5013325"/>
            <a:ext cx="554513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7" name="Line 59">
            <a:extLst>
              <a:ext uri="{FF2B5EF4-FFF2-40B4-BE49-F238E27FC236}">
                <a16:creationId xmlns:a16="http://schemas.microsoft.com/office/drawing/2014/main" id="{1238AFB6-FCA2-463F-927B-E5E902083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789363"/>
            <a:ext cx="14398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8668" name="Object 60">
            <a:extLst>
              <a:ext uri="{FF2B5EF4-FFF2-40B4-BE49-F238E27FC236}">
                <a16:creationId xmlns:a16="http://schemas.microsoft.com/office/drawing/2014/main" id="{56A1DA32-7D33-462D-BA76-3EB246D34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3284538"/>
          <a:ext cx="411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03040" imgH="228600" progId="Equation.DSMT4">
                  <p:embed/>
                </p:oleObj>
              </mc:Choice>
              <mc:Fallback>
                <p:oleObj name="Equation" r:id="rId38" imgW="203040" imgH="228600" progId="Equation.DSMT4">
                  <p:embed/>
                  <p:pic>
                    <p:nvPicPr>
                      <p:cNvPr id="708668" name="Object 60">
                        <a:extLst>
                          <a:ext uri="{FF2B5EF4-FFF2-40B4-BE49-F238E27FC236}">
                            <a16:creationId xmlns:a16="http://schemas.microsoft.com/office/drawing/2014/main" id="{56A1DA32-7D33-462D-BA76-3EB246D34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284538"/>
                        <a:ext cx="4111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69" name="Object 61">
            <a:extLst>
              <a:ext uri="{FF2B5EF4-FFF2-40B4-BE49-F238E27FC236}">
                <a16:creationId xmlns:a16="http://schemas.microsoft.com/office/drawing/2014/main" id="{59EA2DEE-1570-4D8D-A05F-B97D18F7F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1" y="3332163"/>
          <a:ext cx="40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03040" imgH="228600" progId="Equation.DSMT4">
                  <p:embed/>
                </p:oleObj>
              </mc:Choice>
              <mc:Fallback>
                <p:oleObj name="Equation" r:id="rId40" imgW="203040" imgH="228600" progId="Equation.DSMT4">
                  <p:embed/>
                  <p:pic>
                    <p:nvPicPr>
                      <p:cNvPr id="708669" name="Object 61">
                        <a:extLst>
                          <a:ext uri="{FF2B5EF4-FFF2-40B4-BE49-F238E27FC236}">
                            <a16:creationId xmlns:a16="http://schemas.microsoft.com/office/drawing/2014/main" id="{59EA2DEE-1570-4D8D-A05F-B97D18F7F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1" y="3332163"/>
                        <a:ext cx="409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70" name="Object 62">
            <a:extLst>
              <a:ext uri="{FF2B5EF4-FFF2-40B4-BE49-F238E27FC236}">
                <a16:creationId xmlns:a16="http://schemas.microsoft.com/office/drawing/2014/main" id="{801A29C6-4D97-48A2-BBBB-A7F881545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9" y="2768601"/>
          <a:ext cx="4540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90440" imgH="177480" progId="Equation.DSMT4">
                  <p:embed/>
                </p:oleObj>
              </mc:Choice>
              <mc:Fallback>
                <p:oleObj name="Equation" r:id="rId42" imgW="190440" imgH="177480" progId="Equation.DSMT4">
                  <p:embed/>
                  <p:pic>
                    <p:nvPicPr>
                      <p:cNvPr id="708670" name="Object 62">
                        <a:extLst>
                          <a:ext uri="{FF2B5EF4-FFF2-40B4-BE49-F238E27FC236}">
                            <a16:creationId xmlns:a16="http://schemas.microsoft.com/office/drawing/2014/main" id="{801A29C6-4D97-48A2-BBBB-A7F881545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2768601"/>
                        <a:ext cx="4540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71" name="Object 63">
            <a:extLst>
              <a:ext uri="{FF2B5EF4-FFF2-40B4-BE49-F238E27FC236}">
                <a16:creationId xmlns:a16="http://schemas.microsoft.com/office/drawing/2014/main" id="{2C29CDEE-1B45-4885-87DE-7501007E1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6088" y="2798763"/>
          <a:ext cx="546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28600" imgH="177480" progId="Equation.DSMT4">
                  <p:embed/>
                </p:oleObj>
              </mc:Choice>
              <mc:Fallback>
                <p:oleObj name="Equation" r:id="rId44" imgW="228600" imgH="177480" progId="Equation.DSMT4">
                  <p:embed/>
                  <p:pic>
                    <p:nvPicPr>
                      <p:cNvPr id="708671" name="Object 63">
                        <a:extLst>
                          <a:ext uri="{FF2B5EF4-FFF2-40B4-BE49-F238E27FC236}">
                            <a16:creationId xmlns:a16="http://schemas.microsoft.com/office/drawing/2014/main" id="{2C29CDEE-1B45-4885-87DE-7501007E1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088" y="2798763"/>
                        <a:ext cx="5461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72" name="Line 64">
            <a:extLst>
              <a:ext uri="{FF2B5EF4-FFF2-40B4-BE49-F238E27FC236}">
                <a16:creationId xmlns:a16="http://schemas.microsoft.com/office/drawing/2014/main" id="{23623431-2CB5-4816-9073-FBC8EDDECE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0" y="436562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3" name="Line 65">
            <a:extLst>
              <a:ext uri="{FF2B5EF4-FFF2-40B4-BE49-F238E27FC236}">
                <a16:creationId xmlns:a16="http://schemas.microsoft.com/office/drawing/2014/main" id="{20FE24BA-A0A2-4193-B424-B24086A554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0" y="4365625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8674" name="Object 66">
            <a:extLst>
              <a:ext uri="{FF2B5EF4-FFF2-40B4-BE49-F238E27FC236}">
                <a16:creationId xmlns:a16="http://schemas.microsoft.com/office/drawing/2014/main" id="{A4F9F483-B00F-4ADC-B9F9-D280268ED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1412875"/>
          <a:ext cx="7191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55320" imgH="393480" progId="Equation.DSMT4">
                  <p:embed/>
                </p:oleObj>
              </mc:Choice>
              <mc:Fallback>
                <p:oleObj name="Equation" r:id="rId46" imgW="355320" imgH="393480" progId="Equation.DSMT4">
                  <p:embed/>
                  <p:pic>
                    <p:nvPicPr>
                      <p:cNvPr id="708674" name="Object 66">
                        <a:extLst>
                          <a:ext uri="{FF2B5EF4-FFF2-40B4-BE49-F238E27FC236}">
                            <a16:creationId xmlns:a16="http://schemas.microsoft.com/office/drawing/2014/main" id="{A4F9F483-B00F-4ADC-B9F9-D280268ED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412875"/>
                        <a:ext cx="7191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75" name="Object 67">
            <a:extLst>
              <a:ext uri="{FF2B5EF4-FFF2-40B4-BE49-F238E27FC236}">
                <a16:creationId xmlns:a16="http://schemas.microsoft.com/office/drawing/2014/main" id="{89B43853-B318-4036-BB0A-CE5F5D4C1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4714" y="1412875"/>
          <a:ext cx="7699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80880" imgH="393480" progId="Equation.DSMT4">
                  <p:embed/>
                </p:oleObj>
              </mc:Choice>
              <mc:Fallback>
                <p:oleObj name="Equation" r:id="rId48" imgW="380880" imgH="393480" progId="Equation.DSMT4">
                  <p:embed/>
                  <p:pic>
                    <p:nvPicPr>
                      <p:cNvPr id="708675" name="Object 67">
                        <a:extLst>
                          <a:ext uri="{FF2B5EF4-FFF2-40B4-BE49-F238E27FC236}">
                            <a16:creationId xmlns:a16="http://schemas.microsoft.com/office/drawing/2014/main" id="{89B43853-B318-4036-BB0A-CE5F5D4C1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714" y="1412875"/>
                        <a:ext cx="7699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76" name="Object 68">
            <a:extLst>
              <a:ext uri="{FF2B5EF4-FFF2-40B4-BE49-F238E27FC236}">
                <a16:creationId xmlns:a16="http://schemas.microsoft.com/office/drawing/2014/main" id="{C13D5ED4-C0E1-47B4-A4AD-0C746BD66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2689" y="2205038"/>
          <a:ext cx="1824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901440" imgH="228600" progId="Equation.DSMT4">
                  <p:embed/>
                </p:oleObj>
              </mc:Choice>
              <mc:Fallback>
                <p:oleObj name="Equation" r:id="rId50" imgW="901440" imgH="228600" progId="Equation.DSMT4">
                  <p:embed/>
                  <p:pic>
                    <p:nvPicPr>
                      <p:cNvPr id="708676" name="Object 68">
                        <a:extLst>
                          <a:ext uri="{FF2B5EF4-FFF2-40B4-BE49-F238E27FC236}">
                            <a16:creationId xmlns:a16="http://schemas.microsoft.com/office/drawing/2014/main" id="{C13D5ED4-C0E1-47B4-A4AD-0C746BD66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9" y="2205038"/>
                        <a:ext cx="18240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77" name="Line 69">
            <a:extLst>
              <a:ext uri="{FF2B5EF4-FFF2-40B4-BE49-F238E27FC236}">
                <a16:creationId xmlns:a16="http://schemas.microsoft.com/office/drawing/2014/main" id="{015CE937-67E3-4A51-8BE0-62A2538A1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1414" y="4365626"/>
            <a:ext cx="719137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8" name="Line 70">
            <a:extLst>
              <a:ext uri="{FF2B5EF4-FFF2-40B4-BE49-F238E27FC236}">
                <a16:creationId xmlns:a16="http://schemas.microsoft.com/office/drawing/2014/main" id="{406D207C-B040-4279-865D-424A2FC12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0" y="3573463"/>
            <a:ext cx="719138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9" name="Line 71">
            <a:extLst>
              <a:ext uri="{FF2B5EF4-FFF2-40B4-BE49-F238E27FC236}">
                <a16:creationId xmlns:a16="http://schemas.microsoft.com/office/drawing/2014/main" id="{38CE2208-743E-4F6F-B6F5-228E1B5C3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0688" y="5013325"/>
            <a:ext cx="1655762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80" name="Line 72">
            <a:extLst>
              <a:ext uri="{FF2B5EF4-FFF2-40B4-BE49-F238E27FC236}">
                <a16:creationId xmlns:a16="http://schemas.microsoft.com/office/drawing/2014/main" id="{E2B40674-6954-4298-A1C9-C145AB07F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0" y="4797425"/>
            <a:ext cx="0" cy="2159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81" name="Line 73">
            <a:extLst>
              <a:ext uri="{FF2B5EF4-FFF2-40B4-BE49-F238E27FC236}">
                <a16:creationId xmlns:a16="http://schemas.microsoft.com/office/drawing/2014/main" id="{EF44A490-3F14-484A-839B-FEF2083B9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4795839"/>
            <a:ext cx="0" cy="21748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82" name="Line 74">
            <a:extLst>
              <a:ext uri="{FF2B5EF4-FFF2-40B4-BE49-F238E27FC236}">
                <a16:creationId xmlns:a16="http://schemas.microsoft.com/office/drawing/2014/main" id="{A317100B-006B-4CFC-8B8B-894D99EA9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3213100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8683" name="Object 75">
            <a:extLst>
              <a:ext uri="{FF2B5EF4-FFF2-40B4-BE49-F238E27FC236}">
                <a16:creationId xmlns:a16="http://schemas.microsoft.com/office/drawing/2014/main" id="{1E512773-33C7-44DD-924F-86C6E5BCE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4339" y="2781300"/>
          <a:ext cx="333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39680" imgH="177480" progId="Equation.DSMT4">
                  <p:embed/>
                </p:oleObj>
              </mc:Choice>
              <mc:Fallback>
                <p:oleObj name="Equation" r:id="rId52" imgW="139680" imgH="177480" progId="Equation.DSMT4">
                  <p:embed/>
                  <p:pic>
                    <p:nvPicPr>
                      <p:cNvPr id="708683" name="Object 75">
                        <a:extLst>
                          <a:ext uri="{FF2B5EF4-FFF2-40B4-BE49-F238E27FC236}">
                            <a16:creationId xmlns:a16="http://schemas.microsoft.com/office/drawing/2014/main" id="{1E512773-33C7-44DD-924F-86C6E5BCE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9" y="2781300"/>
                        <a:ext cx="3333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84" name="Line 76">
            <a:extLst>
              <a:ext uri="{FF2B5EF4-FFF2-40B4-BE49-F238E27FC236}">
                <a16:creationId xmlns:a16="http://schemas.microsoft.com/office/drawing/2014/main" id="{30436A3F-2A8C-4BB4-8B68-7DED414B7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88" y="32845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8685" name="Object 77">
            <a:extLst>
              <a:ext uri="{FF2B5EF4-FFF2-40B4-BE49-F238E27FC236}">
                <a16:creationId xmlns:a16="http://schemas.microsoft.com/office/drawing/2014/main" id="{63C5A8C0-0A34-4059-A1DC-805313B19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2226" y="2986088"/>
          <a:ext cx="4238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177480" imgH="177480" progId="Equation.DSMT4">
                  <p:embed/>
                </p:oleObj>
              </mc:Choice>
              <mc:Fallback>
                <p:oleObj name="Equation" r:id="rId54" imgW="177480" imgH="177480" progId="Equation.DSMT4">
                  <p:embed/>
                  <p:pic>
                    <p:nvPicPr>
                      <p:cNvPr id="708685" name="Object 77">
                        <a:extLst>
                          <a:ext uri="{FF2B5EF4-FFF2-40B4-BE49-F238E27FC236}">
                            <a16:creationId xmlns:a16="http://schemas.microsoft.com/office/drawing/2014/main" id="{63C5A8C0-0A34-4059-A1DC-805313B19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2226" y="2986088"/>
                        <a:ext cx="4238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86" name="Text Box 78">
            <a:extLst>
              <a:ext uri="{FF2B5EF4-FFF2-40B4-BE49-F238E27FC236}">
                <a16:creationId xmlns:a16="http://schemas.microsoft.com/office/drawing/2014/main" id="{458C669E-269C-45E2-A750-45E1440C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674" y="5084763"/>
            <a:ext cx="46166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</a:rPr>
              <a:t>像方主平面</a:t>
            </a:r>
          </a:p>
        </p:txBody>
      </p:sp>
      <p:sp>
        <p:nvSpPr>
          <p:cNvPr id="708687" name="Text Box 79">
            <a:extLst>
              <a:ext uri="{FF2B5EF4-FFF2-40B4-BE49-F238E27FC236}">
                <a16:creationId xmlns:a16="http://schemas.microsoft.com/office/drawing/2014/main" id="{A0E38E83-766C-47B6-80B9-FF432C070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774" y="5146676"/>
            <a:ext cx="461665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物方主平面</a:t>
            </a:r>
          </a:p>
        </p:txBody>
      </p:sp>
      <p:sp>
        <p:nvSpPr>
          <p:cNvPr id="708688" name="Text Box 80">
            <a:extLst>
              <a:ext uri="{FF2B5EF4-FFF2-40B4-BE49-F238E27FC236}">
                <a16:creationId xmlns:a16="http://schemas.microsoft.com/office/drawing/2014/main" id="{3BEE28FE-1B48-4885-BB3C-4A04AA48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011" y="5146675"/>
            <a:ext cx="46166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/>
            <a:r>
              <a:rPr lang="zh-CN" altLang="en-US" b="1"/>
              <a:t>物方焦平面</a:t>
            </a:r>
          </a:p>
        </p:txBody>
      </p:sp>
      <p:sp>
        <p:nvSpPr>
          <p:cNvPr id="708689" name="Text Box 81">
            <a:extLst>
              <a:ext uri="{FF2B5EF4-FFF2-40B4-BE49-F238E27FC236}">
                <a16:creationId xmlns:a16="http://schemas.microsoft.com/office/drawing/2014/main" id="{564E59CF-8EFF-4EBF-8ADC-D14FFF91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86" y="5084763"/>
            <a:ext cx="46166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/>
            <a:r>
              <a:rPr lang="zh-CN" altLang="en-US" b="1"/>
              <a:t>像方焦平面</a:t>
            </a:r>
          </a:p>
        </p:txBody>
      </p:sp>
      <p:graphicFrame>
        <p:nvGraphicFramePr>
          <p:cNvPr id="708690" name="Object 82">
            <a:extLst>
              <a:ext uri="{FF2B5EF4-FFF2-40B4-BE49-F238E27FC236}">
                <a16:creationId xmlns:a16="http://schemas.microsoft.com/office/drawing/2014/main" id="{759F8392-2B28-49AB-9C11-5A9BB4F81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2850" y="2276476"/>
          <a:ext cx="9842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406080" imgH="203040" progId="Equation.DSMT4">
                  <p:embed/>
                </p:oleObj>
              </mc:Choice>
              <mc:Fallback>
                <p:oleObj name="Equation" r:id="rId56" imgW="406080" imgH="203040" progId="Equation.DSMT4">
                  <p:embed/>
                  <p:pic>
                    <p:nvPicPr>
                      <p:cNvPr id="708690" name="Object 82">
                        <a:extLst>
                          <a:ext uri="{FF2B5EF4-FFF2-40B4-BE49-F238E27FC236}">
                            <a16:creationId xmlns:a16="http://schemas.microsoft.com/office/drawing/2014/main" id="{759F8392-2B28-49AB-9C11-5A9BB4F81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2276476"/>
                        <a:ext cx="9842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91" name="Object 83">
            <a:extLst>
              <a:ext uri="{FF2B5EF4-FFF2-40B4-BE49-F238E27FC236}">
                <a16:creationId xmlns:a16="http://schemas.microsoft.com/office/drawing/2014/main" id="{CBD44195-7B9D-4952-98F3-6445B5044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2276476"/>
          <a:ext cx="892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368280" imgH="203040" progId="Equation.DSMT4">
                  <p:embed/>
                </p:oleObj>
              </mc:Choice>
              <mc:Fallback>
                <p:oleObj name="Equation" r:id="rId58" imgW="368280" imgH="203040" progId="Equation.DSMT4">
                  <p:embed/>
                  <p:pic>
                    <p:nvPicPr>
                      <p:cNvPr id="708691" name="Object 83">
                        <a:extLst>
                          <a:ext uri="{FF2B5EF4-FFF2-40B4-BE49-F238E27FC236}">
                            <a16:creationId xmlns:a16="http://schemas.microsoft.com/office/drawing/2014/main" id="{CBD44195-7B9D-4952-98F3-6445B5044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276476"/>
                        <a:ext cx="892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92" name="Line 84">
            <a:extLst>
              <a:ext uri="{FF2B5EF4-FFF2-40B4-BE49-F238E27FC236}">
                <a16:creationId xmlns:a16="http://schemas.microsoft.com/office/drawing/2014/main" id="{BCC24A22-E5F9-4639-8CF1-454B6073D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365625"/>
            <a:ext cx="93662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93" name="Line 85">
            <a:extLst>
              <a:ext uri="{FF2B5EF4-FFF2-40B4-BE49-F238E27FC236}">
                <a16:creationId xmlns:a16="http://schemas.microsoft.com/office/drawing/2014/main" id="{A102ED8D-306A-4AC8-8C76-9A88FE820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9" y="4797425"/>
            <a:ext cx="93662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94" name="Line 86">
            <a:extLst>
              <a:ext uri="{FF2B5EF4-FFF2-40B4-BE49-F238E27FC236}">
                <a16:creationId xmlns:a16="http://schemas.microsoft.com/office/drawing/2014/main" id="{FF6D4D3F-3AB0-4EA7-8B4F-16C4AF89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229225"/>
            <a:ext cx="18732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95" name="Line 87">
            <a:extLst>
              <a:ext uri="{FF2B5EF4-FFF2-40B4-BE49-F238E27FC236}">
                <a16:creationId xmlns:a16="http://schemas.microsoft.com/office/drawing/2014/main" id="{26F1ABD9-8AA4-4CA1-9365-45B863DA3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9" y="4797425"/>
            <a:ext cx="719137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96" name="Line 88">
            <a:extLst>
              <a:ext uri="{FF2B5EF4-FFF2-40B4-BE49-F238E27FC236}">
                <a16:creationId xmlns:a16="http://schemas.microsoft.com/office/drawing/2014/main" id="{1F3E2C7A-E984-4552-AC9A-DF8284443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9825" y="4365625"/>
            <a:ext cx="719138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86" grpId="0"/>
      <p:bldP spid="708687" grpId="0"/>
      <p:bldP spid="708688" grpId="0"/>
      <p:bldP spid="70868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6C0D6A8C-956D-441D-8425-12055DD7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5456-616E-4921-BFF6-5D47A6FFFE85}" type="slidenum">
              <a:rPr lang="en-US" altLang="zh-CN"/>
              <a:pPr/>
              <a:t>91</a:t>
            </a:fld>
            <a:endParaRPr lang="en-US" altLang="zh-CN"/>
          </a:p>
        </p:txBody>
      </p:sp>
      <p:pic>
        <p:nvPicPr>
          <p:cNvPr id="709634" name="Picture 2">
            <a:extLst>
              <a:ext uri="{FF2B5EF4-FFF2-40B4-BE49-F238E27FC236}">
                <a16:creationId xmlns:a16="http://schemas.microsoft.com/office/drawing/2014/main" id="{BC55AD8C-BC3D-4E3F-96CF-77C0CEC98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2133601"/>
            <a:ext cx="3348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9635" name="Rectangle 3">
            <a:extLst>
              <a:ext uri="{FF2B5EF4-FFF2-40B4-BE49-F238E27FC236}">
                <a16:creationId xmlns:a16="http://schemas.microsoft.com/office/drawing/2014/main" id="{B2272253-9712-40F9-A49A-25434F4134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274638"/>
            <a:ext cx="8229600" cy="1143000"/>
          </a:xfrm>
        </p:spPr>
        <p:txBody>
          <a:bodyPr/>
          <a:lstStyle/>
          <a:p>
            <a:r>
              <a:rPr lang="zh-CN" altLang="en-US"/>
              <a:t>透镜组的焦距</a:t>
            </a:r>
          </a:p>
        </p:txBody>
      </p:sp>
      <p:sp>
        <p:nvSpPr>
          <p:cNvPr id="709636" name="Rectangle 4">
            <a:extLst>
              <a:ext uri="{FF2B5EF4-FFF2-40B4-BE49-F238E27FC236}">
                <a16:creationId xmlns:a16="http://schemas.microsoft.com/office/drawing/2014/main" id="{2C80A5B5-214D-4BD9-AF38-4CB9015023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2314" y="1412875"/>
            <a:ext cx="3311525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计算焦点的位置</a:t>
            </a:r>
          </a:p>
        </p:txBody>
      </p:sp>
      <p:sp>
        <p:nvSpPr>
          <p:cNvPr id="709637" name="Rectangle 5">
            <a:extLst>
              <a:ext uri="{FF2B5EF4-FFF2-40B4-BE49-F238E27FC236}">
                <a16:creationId xmlns:a16="http://schemas.microsoft.com/office/drawing/2014/main" id="{91351475-AF00-4C93-9163-B3E4C9F1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9" y="1412875"/>
            <a:ext cx="39592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/>
              <a:t>距离都从主平面算起</a:t>
            </a:r>
          </a:p>
        </p:txBody>
      </p:sp>
      <p:graphicFrame>
        <p:nvGraphicFramePr>
          <p:cNvPr id="709638" name="Object 6">
            <a:extLst>
              <a:ext uri="{FF2B5EF4-FFF2-40B4-BE49-F238E27FC236}">
                <a16:creationId xmlns:a16="http://schemas.microsoft.com/office/drawing/2014/main" id="{2D3AA4F9-2118-4D9F-9820-FE5AA897E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1858964"/>
          <a:ext cx="16208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431640" progId="Equation.DSMT4">
                  <p:embed/>
                </p:oleObj>
              </mc:Choice>
              <mc:Fallback>
                <p:oleObj name="Equation" r:id="rId3" imgW="749160" imgH="431640" progId="Equation.DSMT4">
                  <p:embed/>
                  <p:pic>
                    <p:nvPicPr>
                      <p:cNvPr id="709638" name="Object 6">
                        <a:extLst>
                          <a:ext uri="{FF2B5EF4-FFF2-40B4-BE49-F238E27FC236}">
                            <a16:creationId xmlns:a16="http://schemas.microsoft.com/office/drawing/2014/main" id="{2D3AA4F9-2118-4D9F-9820-FE5AA897E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858964"/>
                        <a:ext cx="1620838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9" name="Object 7">
            <a:extLst>
              <a:ext uri="{FF2B5EF4-FFF2-40B4-BE49-F238E27FC236}">
                <a16:creationId xmlns:a16="http://schemas.microsoft.com/office/drawing/2014/main" id="{86A97A77-1086-4FDA-9402-2FD9EA36A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1" y="2051050"/>
          <a:ext cx="906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709639" name="Object 7">
                        <a:extLst>
                          <a:ext uri="{FF2B5EF4-FFF2-40B4-BE49-F238E27FC236}">
                            <a16:creationId xmlns:a16="http://schemas.microsoft.com/office/drawing/2014/main" id="{86A97A77-1086-4FDA-9402-2FD9EA36A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1" y="2051050"/>
                        <a:ext cx="9064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0" name="Object 8">
            <a:extLst>
              <a:ext uri="{FF2B5EF4-FFF2-40B4-BE49-F238E27FC236}">
                <a16:creationId xmlns:a16="http://schemas.microsoft.com/office/drawing/2014/main" id="{611D94B5-B8AD-4E1D-A3BB-E5228327F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060575"/>
          <a:ext cx="2470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709640" name="Object 8">
                        <a:extLst>
                          <a:ext uri="{FF2B5EF4-FFF2-40B4-BE49-F238E27FC236}">
                            <a16:creationId xmlns:a16="http://schemas.microsoft.com/office/drawing/2014/main" id="{611D94B5-B8AD-4E1D-A3BB-E5228327F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60575"/>
                        <a:ext cx="24701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1" name="Object 9">
            <a:extLst>
              <a:ext uri="{FF2B5EF4-FFF2-40B4-BE49-F238E27FC236}">
                <a16:creationId xmlns:a16="http://schemas.microsoft.com/office/drawing/2014/main" id="{8F3BAD40-CE6D-4B60-AA1C-B461373FC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2720976"/>
          <a:ext cx="3321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480" imgH="431640" progId="Equation.DSMT4">
                  <p:embed/>
                </p:oleObj>
              </mc:Choice>
              <mc:Fallback>
                <p:oleObj name="Equation" r:id="rId9" imgW="1536480" imgH="431640" progId="Equation.DSMT4">
                  <p:embed/>
                  <p:pic>
                    <p:nvPicPr>
                      <p:cNvPr id="709641" name="Object 9">
                        <a:extLst>
                          <a:ext uri="{FF2B5EF4-FFF2-40B4-BE49-F238E27FC236}">
                            <a16:creationId xmlns:a16="http://schemas.microsoft.com/office/drawing/2014/main" id="{8F3BAD40-CE6D-4B60-AA1C-B461373FC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720976"/>
                        <a:ext cx="33210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42" name="Text Box 10">
            <a:extLst>
              <a:ext uri="{FF2B5EF4-FFF2-40B4-BE49-F238E27FC236}">
                <a16:creationId xmlns:a16="http://schemas.microsoft.com/office/drawing/2014/main" id="{3FA01457-B820-446F-9209-E816C508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2852738"/>
            <a:ext cx="2224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到</a:t>
            </a:r>
            <a:r>
              <a:rPr lang="en-US" altLang="zh-CN" sz="2800">
                <a:latin typeface="Script MT Bold" panose="03040602040607080904" pitchFamily="66" charset="0"/>
              </a:rPr>
              <a:t>H´</a:t>
            </a:r>
            <a:r>
              <a:rPr lang="en-US" altLang="zh-CN" sz="2800" baseline="-25000">
                <a:latin typeface="Script MT Bold" panose="03040602040607080904" pitchFamily="66" charset="0"/>
              </a:rPr>
              <a:t>2</a:t>
            </a:r>
            <a:r>
              <a:rPr lang="zh-CN" altLang="en-US" sz="2800"/>
              <a:t>的距离</a:t>
            </a:r>
          </a:p>
        </p:txBody>
      </p:sp>
      <p:sp>
        <p:nvSpPr>
          <p:cNvPr id="709643" name="Text Box 11">
            <a:extLst>
              <a:ext uri="{FF2B5EF4-FFF2-40B4-BE49-F238E27FC236}">
                <a16:creationId xmlns:a16="http://schemas.microsoft.com/office/drawing/2014/main" id="{CE820450-089F-434F-BE5C-950743162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3733801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到</a:t>
            </a:r>
            <a:r>
              <a:rPr lang="en-US" altLang="zh-CN" sz="2800">
                <a:latin typeface="Script MT Bold" panose="03040602040607080904" pitchFamily="66" charset="0"/>
              </a:rPr>
              <a:t>H´</a:t>
            </a:r>
            <a:r>
              <a:rPr lang="zh-CN" altLang="en-US" sz="2800"/>
              <a:t>的距离</a:t>
            </a:r>
          </a:p>
        </p:txBody>
      </p:sp>
      <p:graphicFrame>
        <p:nvGraphicFramePr>
          <p:cNvPr id="709644" name="Object 12">
            <a:extLst>
              <a:ext uri="{FF2B5EF4-FFF2-40B4-BE49-F238E27FC236}">
                <a16:creationId xmlns:a16="http://schemas.microsoft.com/office/drawing/2014/main" id="{CA418F31-4429-4FE1-A39E-A7B2FBD9E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1" y="3789363"/>
          <a:ext cx="989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709644" name="Object 12">
                        <a:extLst>
                          <a:ext uri="{FF2B5EF4-FFF2-40B4-BE49-F238E27FC236}">
                            <a16:creationId xmlns:a16="http://schemas.microsoft.com/office/drawing/2014/main" id="{CA418F31-4429-4FE1-A39E-A7B2FBD9E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1" y="3789363"/>
                        <a:ext cx="989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5" name="Object 13">
            <a:extLst>
              <a:ext uri="{FF2B5EF4-FFF2-40B4-BE49-F238E27FC236}">
                <a16:creationId xmlns:a16="http://schemas.microsoft.com/office/drawing/2014/main" id="{353B6FA4-B1AA-418F-AF39-D957BBC58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5825" y="3573464"/>
          <a:ext cx="34305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87240" imgH="431640" progId="Equation.DSMT4">
                  <p:embed/>
                </p:oleObj>
              </mc:Choice>
              <mc:Fallback>
                <p:oleObj name="Equation" r:id="rId13" imgW="1587240" imgH="431640" progId="Equation.DSMT4">
                  <p:embed/>
                  <p:pic>
                    <p:nvPicPr>
                      <p:cNvPr id="709645" name="Object 13">
                        <a:extLst>
                          <a:ext uri="{FF2B5EF4-FFF2-40B4-BE49-F238E27FC236}">
                            <a16:creationId xmlns:a16="http://schemas.microsoft.com/office/drawing/2014/main" id="{353B6FA4-B1AA-418F-AF39-D957BBC58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3573464"/>
                        <a:ext cx="343058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6" name="Object 14">
            <a:extLst>
              <a:ext uri="{FF2B5EF4-FFF2-40B4-BE49-F238E27FC236}">
                <a16:creationId xmlns:a16="http://schemas.microsoft.com/office/drawing/2014/main" id="{597E8A47-12A9-4AF7-BD8C-57B2B51A5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75" y="3573464"/>
          <a:ext cx="19764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14400" imgH="431640" progId="Equation.DSMT4">
                  <p:embed/>
                </p:oleObj>
              </mc:Choice>
              <mc:Fallback>
                <p:oleObj name="Equation" r:id="rId15" imgW="914400" imgH="431640" progId="Equation.DSMT4">
                  <p:embed/>
                  <p:pic>
                    <p:nvPicPr>
                      <p:cNvPr id="709646" name="Object 14">
                        <a:extLst>
                          <a:ext uri="{FF2B5EF4-FFF2-40B4-BE49-F238E27FC236}">
                            <a16:creationId xmlns:a16="http://schemas.microsoft.com/office/drawing/2014/main" id="{597E8A47-12A9-4AF7-BD8C-57B2B51A5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3573464"/>
                        <a:ext cx="19764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7" name="Object 15">
            <a:extLst>
              <a:ext uri="{FF2B5EF4-FFF2-40B4-BE49-F238E27FC236}">
                <a16:creationId xmlns:a16="http://schemas.microsoft.com/office/drawing/2014/main" id="{9EFD5459-605B-4A8F-B967-1DD78BEF1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5063" y="4508501"/>
          <a:ext cx="23606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91880" imgH="431640" progId="Equation.DSMT4">
                  <p:embed/>
                </p:oleObj>
              </mc:Choice>
              <mc:Fallback>
                <p:oleObj name="Equation" r:id="rId17" imgW="1091880" imgH="431640" progId="Equation.DSMT4">
                  <p:embed/>
                  <p:pic>
                    <p:nvPicPr>
                      <p:cNvPr id="709647" name="Object 15">
                        <a:extLst>
                          <a:ext uri="{FF2B5EF4-FFF2-40B4-BE49-F238E27FC236}">
                            <a16:creationId xmlns:a16="http://schemas.microsoft.com/office/drawing/2014/main" id="{9EFD5459-605B-4A8F-B967-1DD78BEF1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508501"/>
                        <a:ext cx="236061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8" name="Object 16">
            <a:extLst>
              <a:ext uri="{FF2B5EF4-FFF2-40B4-BE49-F238E27FC236}">
                <a16:creationId xmlns:a16="http://schemas.microsoft.com/office/drawing/2014/main" id="{576458C9-53C5-47D1-82C7-5AF7C9BF8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1538" y="4519614"/>
          <a:ext cx="11795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760" imgH="393480" progId="Equation.DSMT4">
                  <p:embed/>
                </p:oleObj>
              </mc:Choice>
              <mc:Fallback>
                <p:oleObj name="Equation" r:id="rId19" imgW="545760" imgH="393480" progId="Equation.DSMT4">
                  <p:embed/>
                  <p:pic>
                    <p:nvPicPr>
                      <p:cNvPr id="709648" name="Object 16">
                        <a:extLst>
                          <a:ext uri="{FF2B5EF4-FFF2-40B4-BE49-F238E27FC236}">
                            <a16:creationId xmlns:a16="http://schemas.microsoft.com/office/drawing/2014/main" id="{576458C9-53C5-47D1-82C7-5AF7C9BF8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519614"/>
                        <a:ext cx="1179512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49" name="Text Box 17">
            <a:extLst>
              <a:ext uri="{FF2B5EF4-FFF2-40B4-BE49-F238E27FC236}">
                <a16:creationId xmlns:a16="http://schemas.microsoft.com/office/drawing/2014/main" id="{2F5A3EE1-AD34-455D-8FB5-272616A8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4451351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透镜组的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像方焦距</a:t>
            </a:r>
          </a:p>
        </p:txBody>
      </p:sp>
      <p:graphicFrame>
        <p:nvGraphicFramePr>
          <p:cNvPr id="709650" name="Object 18">
            <a:extLst>
              <a:ext uri="{FF2B5EF4-FFF2-40B4-BE49-F238E27FC236}">
                <a16:creationId xmlns:a16="http://schemas.microsoft.com/office/drawing/2014/main" id="{F28CA75A-A3D9-4B9E-B582-D78718201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4724401"/>
          <a:ext cx="603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360" imgH="203040" progId="Equation.DSMT4">
                  <p:embed/>
                </p:oleObj>
              </mc:Choice>
              <mc:Fallback>
                <p:oleObj name="Equation" r:id="rId21" imgW="279360" imgH="203040" progId="Equation.DSMT4">
                  <p:embed/>
                  <p:pic>
                    <p:nvPicPr>
                      <p:cNvPr id="709650" name="Object 18">
                        <a:extLst>
                          <a:ext uri="{FF2B5EF4-FFF2-40B4-BE49-F238E27FC236}">
                            <a16:creationId xmlns:a16="http://schemas.microsoft.com/office/drawing/2014/main" id="{F28CA75A-A3D9-4B9E-B582-D78718201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4724401"/>
                        <a:ext cx="6032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51" name="Object 19">
            <a:extLst>
              <a:ext uri="{FF2B5EF4-FFF2-40B4-BE49-F238E27FC236}">
                <a16:creationId xmlns:a16="http://schemas.microsoft.com/office/drawing/2014/main" id="{DAF4B29B-A0F5-4C3F-862A-5CD25EF36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5380038"/>
          <a:ext cx="9604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44240" imgH="419040" progId="Equation.DSMT4">
                  <p:embed/>
                </p:oleObj>
              </mc:Choice>
              <mc:Fallback>
                <p:oleObj name="Equation" r:id="rId23" imgW="444240" imgH="419040" progId="Equation.DSMT4">
                  <p:embed/>
                  <p:pic>
                    <p:nvPicPr>
                      <p:cNvPr id="709651" name="Object 19">
                        <a:extLst>
                          <a:ext uri="{FF2B5EF4-FFF2-40B4-BE49-F238E27FC236}">
                            <a16:creationId xmlns:a16="http://schemas.microsoft.com/office/drawing/2014/main" id="{DAF4B29B-A0F5-4C3F-862A-5CD25EF36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380038"/>
                        <a:ext cx="96043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52" name="Text Box 20">
            <a:extLst>
              <a:ext uri="{FF2B5EF4-FFF2-40B4-BE49-F238E27FC236}">
                <a16:creationId xmlns:a16="http://schemas.microsoft.com/office/drawing/2014/main" id="{62646C4F-C80A-44DD-8C22-16200E5B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4854576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透镜组的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物方焦距</a:t>
            </a:r>
          </a:p>
        </p:txBody>
      </p:sp>
      <p:sp>
        <p:nvSpPr>
          <p:cNvPr id="709653" name="Text Box 21">
            <a:extLst>
              <a:ext uri="{FF2B5EF4-FFF2-40B4-BE49-F238E27FC236}">
                <a16:creationId xmlns:a16="http://schemas.microsoft.com/office/drawing/2014/main" id="{FBACE177-7CD5-43B8-93B9-12774238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502275"/>
            <a:ext cx="1606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透镜组的</a:t>
            </a:r>
          </a:p>
          <a:p>
            <a:pPr algn="l"/>
            <a:r>
              <a:rPr lang="zh-CN" altLang="en-US" sz="2800" b="1">
                <a:ea typeface="楷体_GB2312" pitchFamily="49" charset="-122"/>
              </a:rPr>
              <a:t>光焦度</a:t>
            </a:r>
          </a:p>
        </p:txBody>
      </p:sp>
      <p:graphicFrame>
        <p:nvGraphicFramePr>
          <p:cNvPr id="709654" name="Object 22">
            <a:extLst>
              <a:ext uri="{FF2B5EF4-FFF2-40B4-BE49-F238E27FC236}">
                <a16:creationId xmlns:a16="http://schemas.microsoft.com/office/drawing/2014/main" id="{95923FC5-20DF-4E55-8E8B-8983E2C81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5100" y="5384801"/>
          <a:ext cx="19764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14400" imgH="431640" progId="Equation.DSMT4">
                  <p:embed/>
                </p:oleObj>
              </mc:Choice>
              <mc:Fallback>
                <p:oleObj name="Equation" r:id="rId25" imgW="914400" imgH="431640" progId="Equation.DSMT4">
                  <p:embed/>
                  <p:pic>
                    <p:nvPicPr>
                      <p:cNvPr id="709654" name="Object 22">
                        <a:extLst>
                          <a:ext uri="{FF2B5EF4-FFF2-40B4-BE49-F238E27FC236}">
                            <a16:creationId xmlns:a16="http://schemas.microsoft.com/office/drawing/2014/main" id="{95923FC5-20DF-4E55-8E8B-8983E2C81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384801"/>
                        <a:ext cx="19764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55" name="Object 23">
            <a:extLst>
              <a:ext uri="{FF2B5EF4-FFF2-40B4-BE49-F238E27FC236}">
                <a16:creationId xmlns:a16="http://schemas.microsoft.com/office/drawing/2014/main" id="{29B053C5-6980-46DD-9DFB-5599C43AA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5384801"/>
          <a:ext cx="21955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015920" imgH="431640" progId="Equation.DSMT4">
                  <p:embed/>
                </p:oleObj>
              </mc:Choice>
              <mc:Fallback>
                <p:oleObj name="Equation" r:id="rId27" imgW="1015920" imgH="431640" progId="Equation.DSMT4">
                  <p:embed/>
                  <p:pic>
                    <p:nvPicPr>
                      <p:cNvPr id="709655" name="Object 23">
                        <a:extLst>
                          <a:ext uri="{FF2B5EF4-FFF2-40B4-BE49-F238E27FC236}">
                            <a16:creationId xmlns:a16="http://schemas.microsoft.com/office/drawing/2014/main" id="{29B053C5-6980-46DD-9DFB-5599C43AA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5384801"/>
                        <a:ext cx="21955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56" name="Object 24">
            <a:extLst>
              <a:ext uri="{FF2B5EF4-FFF2-40B4-BE49-F238E27FC236}">
                <a16:creationId xmlns:a16="http://schemas.microsoft.com/office/drawing/2014/main" id="{EE9D93EA-7928-4EB1-8B1A-16EB2EC90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6401" y="5576888"/>
          <a:ext cx="2606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206360" imgH="228600" progId="Equation.DSMT4">
                  <p:embed/>
                </p:oleObj>
              </mc:Choice>
              <mc:Fallback>
                <p:oleObj name="Equation" r:id="rId29" imgW="1206360" imgH="228600" progId="Equation.DSMT4">
                  <p:embed/>
                  <p:pic>
                    <p:nvPicPr>
                      <p:cNvPr id="709656" name="Object 24">
                        <a:extLst>
                          <a:ext uri="{FF2B5EF4-FFF2-40B4-BE49-F238E27FC236}">
                            <a16:creationId xmlns:a16="http://schemas.microsoft.com/office/drawing/2014/main" id="{EE9D93EA-7928-4EB1-8B1A-16EB2EC90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1" y="5576888"/>
                        <a:ext cx="26066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57" name="Line 25">
            <a:extLst>
              <a:ext uri="{FF2B5EF4-FFF2-40B4-BE49-F238E27FC236}">
                <a16:creationId xmlns:a16="http://schemas.microsoft.com/office/drawing/2014/main" id="{51F1B0E0-4516-42D2-AE74-58AFE2E3E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25654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58" name="Line 26">
            <a:extLst>
              <a:ext uri="{FF2B5EF4-FFF2-40B4-BE49-F238E27FC236}">
                <a16:creationId xmlns:a16="http://schemas.microsoft.com/office/drawing/2014/main" id="{665A72D4-BB56-4C16-A8A6-A915064B0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2565400"/>
            <a:ext cx="9350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59" name="Line 27">
            <a:extLst>
              <a:ext uri="{FF2B5EF4-FFF2-40B4-BE49-F238E27FC236}">
                <a16:creationId xmlns:a16="http://schemas.microsoft.com/office/drawing/2014/main" id="{7E4B191F-CC96-481E-B68C-D427A1869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1988" y="2781300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60" name="Line 28">
            <a:extLst>
              <a:ext uri="{FF2B5EF4-FFF2-40B4-BE49-F238E27FC236}">
                <a16:creationId xmlns:a16="http://schemas.microsoft.com/office/drawing/2014/main" id="{E6E8D631-B53F-45E6-9276-0BABB57B9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0" y="23495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61" name="Line 29">
            <a:extLst>
              <a:ext uri="{FF2B5EF4-FFF2-40B4-BE49-F238E27FC236}">
                <a16:creationId xmlns:a16="http://schemas.microsoft.com/office/drawing/2014/main" id="{855B26CF-8967-467C-BCF3-3D6CCD48A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050" y="23495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62" name="Line 30">
            <a:extLst>
              <a:ext uri="{FF2B5EF4-FFF2-40B4-BE49-F238E27FC236}">
                <a16:creationId xmlns:a16="http://schemas.microsoft.com/office/drawing/2014/main" id="{F1B5924E-CD6B-456B-9B92-03042C4CF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988" y="2492375"/>
            <a:ext cx="10080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63" name="Line 31">
            <a:extLst>
              <a:ext uri="{FF2B5EF4-FFF2-40B4-BE49-F238E27FC236}">
                <a16:creationId xmlns:a16="http://schemas.microsoft.com/office/drawing/2014/main" id="{45E517B1-FE8A-463A-806D-0126A89B9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8250" y="2708275"/>
            <a:ext cx="3952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64" name="Line 32">
            <a:extLst>
              <a:ext uri="{FF2B5EF4-FFF2-40B4-BE49-F238E27FC236}">
                <a16:creationId xmlns:a16="http://schemas.microsoft.com/office/drawing/2014/main" id="{82F52A60-8483-46F7-AE01-F024D5142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988" y="285273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9665" name="Object 33">
            <a:extLst>
              <a:ext uri="{FF2B5EF4-FFF2-40B4-BE49-F238E27FC236}">
                <a16:creationId xmlns:a16="http://schemas.microsoft.com/office/drawing/2014/main" id="{F5ADC141-2FEA-40E0-BFBD-82B0A4488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5014" y="2420938"/>
          <a:ext cx="301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2280" imgH="228600" progId="Equation.DSMT4">
                  <p:embed/>
                </p:oleObj>
              </mc:Choice>
              <mc:Fallback>
                <p:oleObj name="Equation" r:id="rId31" imgW="152280" imgH="228600" progId="Equation.DSMT4">
                  <p:embed/>
                  <p:pic>
                    <p:nvPicPr>
                      <p:cNvPr id="709665" name="Object 33">
                        <a:extLst>
                          <a:ext uri="{FF2B5EF4-FFF2-40B4-BE49-F238E27FC236}">
                            <a16:creationId xmlns:a16="http://schemas.microsoft.com/office/drawing/2014/main" id="{F5ADC141-2FEA-40E0-BFBD-82B0A4488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014" y="2420938"/>
                        <a:ext cx="301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66" name="Object 34">
            <a:extLst>
              <a:ext uri="{FF2B5EF4-FFF2-40B4-BE49-F238E27FC236}">
                <a16:creationId xmlns:a16="http://schemas.microsoft.com/office/drawing/2014/main" id="{8AC6D297-9484-431C-ADDE-74AD10B71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0" y="2133600"/>
          <a:ext cx="3254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177480" progId="Equation.DSMT4">
                  <p:embed/>
                </p:oleObj>
              </mc:Choice>
              <mc:Fallback>
                <p:oleObj name="Equation" r:id="rId33" imgW="164880" imgH="177480" progId="Equation.DSMT4">
                  <p:embed/>
                  <p:pic>
                    <p:nvPicPr>
                      <p:cNvPr id="709666" name="Object 34">
                        <a:extLst>
                          <a:ext uri="{FF2B5EF4-FFF2-40B4-BE49-F238E27FC236}">
                            <a16:creationId xmlns:a16="http://schemas.microsoft.com/office/drawing/2014/main" id="{8AC6D297-9484-431C-ADDE-74AD10B71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0" y="2133600"/>
                        <a:ext cx="3254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67" name="Object 35">
            <a:extLst>
              <a:ext uri="{FF2B5EF4-FFF2-40B4-BE49-F238E27FC236}">
                <a16:creationId xmlns:a16="http://schemas.microsoft.com/office/drawing/2014/main" id="{26616991-EF4E-4D1B-AC16-12FC386DB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5400" y="2708275"/>
          <a:ext cx="3746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90440" imgH="203040" progId="Equation.DSMT4">
                  <p:embed/>
                </p:oleObj>
              </mc:Choice>
              <mc:Fallback>
                <p:oleObj name="Equation" r:id="rId35" imgW="190440" imgH="203040" progId="Equation.DSMT4">
                  <p:embed/>
                  <p:pic>
                    <p:nvPicPr>
                      <p:cNvPr id="709667" name="Object 35">
                        <a:extLst>
                          <a:ext uri="{FF2B5EF4-FFF2-40B4-BE49-F238E27FC236}">
                            <a16:creationId xmlns:a16="http://schemas.microsoft.com/office/drawing/2014/main" id="{26616991-EF4E-4D1B-AC16-12FC386DB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5400" y="2708275"/>
                        <a:ext cx="3746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/>
      <p:bldP spid="709637" grpId="0" build="p"/>
      <p:bldP spid="709642" grpId="0"/>
      <p:bldP spid="709643" grpId="0"/>
      <p:bldP spid="709649" grpId="0"/>
      <p:bldP spid="709652" grpId="0"/>
      <p:bldP spid="70965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灯片编号占位符 3">
            <a:extLst>
              <a:ext uri="{FF2B5EF4-FFF2-40B4-BE49-F238E27FC236}">
                <a16:creationId xmlns:a16="http://schemas.microsoft.com/office/drawing/2014/main" id="{6FC8C98E-EA8D-43CA-8D8C-FD5557E4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42DA-C3A6-45C6-ABFC-6A914A9A7CED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710658" name="Line 2">
            <a:extLst>
              <a:ext uri="{FF2B5EF4-FFF2-40B4-BE49-F238E27FC236}">
                <a16:creationId xmlns:a16="http://schemas.microsoft.com/office/drawing/2014/main" id="{A3643C31-98A7-43AB-9E4E-E93E8A1E9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30686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0659" name="Oval 3">
            <a:extLst>
              <a:ext uri="{FF2B5EF4-FFF2-40B4-BE49-F238E27FC236}">
                <a16:creationId xmlns:a16="http://schemas.microsoft.com/office/drawing/2014/main" id="{29AF48EC-E347-495E-994A-CAB0E7FC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2997200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0" name="Oval 4">
            <a:extLst>
              <a:ext uri="{FF2B5EF4-FFF2-40B4-BE49-F238E27FC236}">
                <a16:creationId xmlns:a16="http://schemas.microsoft.com/office/drawing/2014/main" id="{26FFB455-5A2C-4DE3-8876-000246E8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2997200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1" name="Oval 5">
            <a:extLst>
              <a:ext uri="{FF2B5EF4-FFF2-40B4-BE49-F238E27FC236}">
                <a16:creationId xmlns:a16="http://schemas.microsoft.com/office/drawing/2014/main" id="{D5BFC90F-26E9-45C1-9F92-1A4321D1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995613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2" name="Oval 6">
            <a:extLst>
              <a:ext uri="{FF2B5EF4-FFF2-40B4-BE49-F238E27FC236}">
                <a16:creationId xmlns:a16="http://schemas.microsoft.com/office/drawing/2014/main" id="{1025379D-7AD2-44FA-A09A-0B406C66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2997200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0D2D35A3-3BD9-401E-8368-9898668F32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274638"/>
            <a:ext cx="8229600" cy="1143000"/>
          </a:xfrm>
        </p:spPr>
        <p:txBody>
          <a:bodyPr/>
          <a:lstStyle/>
          <a:p>
            <a:r>
              <a:rPr lang="zh-CN" altLang="en-US"/>
              <a:t>透镜组的光学参数</a:t>
            </a:r>
          </a:p>
        </p:txBody>
      </p:sp>
      <p:sp>
        <p:nvSpPr>
          <p:cNvPr id="710664" name="Rectangle 8">
            <a:extLst>
              <a:ext uri="{FF2B5EF4-FFF2-40B4-BE49-F238E27FC236}">
                <a16:creationId xmlns:a16="http://schemas.microsoft.com/office/drawing/2014/main" id="{8D7EDE2A-91EB-4D54-8505-6E82FFAAC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0088" y="1268413"/>
            <a:ext cx="8229600" cy="1008062"/>
          </a:xfrm>
        </p:spPr>
        <p:txBody>
          <a:bodyPr/>
          <a:lstStyle/>
          <a:p>
            <a:r>
              <a:rPr lang="zh-CN" altLang="en-US"/>
              <a:t>主平面、焦平面及其位置（主点、焦点）是透镜组的基本参数</a:t>
            </a:r>
          </a:p>
        </p:txBody>
      </p:sp>
      <p:grpSp>
        <p:nvGrpSpPr>
          <p:cNvPr id="710665" name="Group 9">
            <a:extLst>
              <a:ext uri="{FF2B5EF4-FFF2-40B4-BE49-F238E27FC236}">
                <a16:creationId xmlns:a16="http://schemas.microsoft.com/office/drawing/2014/main" id="{4C49D8C2-5044-4821-B0CA-E9D2499C324E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2205038"/>
            <a:ext cx="2781300" cy="1727200"/>
            <a:chOff x="-68" y="2427"/>
            <a:chExt cx="4824" cy="1548"/>
          </a:xfrm>
        </p:grpSpPr>
        <p:sp>
          <p:nvSpPr>
            <p:cNvPr id="710666" name="Freeform 10">
              <a:extLst>
                <a:ext uri="{FF2B5EF4-FFF2-40B4-BE49-F238E27FC236}">
                  <a16:creationId xmlns:a16="http://schemas.microsoft.com/office/drawing/2014/main" id="{191C4823-6EA6-4EDF-AB88-8F538A9EC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432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7" name="Arc 11">
              <a:extLst>
                <a:ext uri="{FF2B5EF4-FFF2-40B4-BE49-F238E27FC236}">
                  <a16:creationId xmlns:a16="http://schemas.microsoft.com/office/drawing/2014/main" id="{DF83719F-F4D2-4236-B308-847B4FBEF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" y="2427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8" name="Arc 12">
              <a:extLst>
                <a:ext uri="{FF2B5EF4-FFF2-40B4-BE49-F238E27FC236}">
                  <a16:creationId xmlns:a16="http://schemas.microsoft.com/office/drawing/2014/main" id="{8EDDCAD3-69C1-4423-9B63-0B57AC370F45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381" y="2433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9" name="Line 13">
              <a:extLst>
                <a:ext uri="{FF2B5EF4-FFF2-40B4-BE49-F238E27FC236}">
                  <a16:creationId xmlns:a16="http://schemas.microsoft.com/office/drawing/2014/main" id="{914B2B55-E76C-46AD-BD6D-D4EAD2B16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432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0" name="Line 14">
              <a:extLst>
                <a:ext uri="{FF2B5EF4-FFF2-40B4-BE49-F238E27FC236}">
                  <a16:creationId xmlns:a16="http://schemas.microsoft.com/office/drawing/2014/main" id="{D9EA490D-B2DA-43E6-BBC2-29442CE63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974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0671" name="Line 15">
            <a:extLst>
              <a:ext uri="{FF2B5EF4-FFF2-40B4-BE49-F238E27FC236}">
                <a16:creationId xmlns:a16="http://schemas.microsoft.com/office/drawing/2014/main" id="{3C05546B-382A-4961-982C-0AF23A53D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1" y="30686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0672" name="Group 16">
            <a:extLst>
              <a:ext uri="{FF2B5EF4-FFF2-40B4-BE49-F238E27FC236}">
                <a16:creationId xmlns:a16="http://schemas.microsoft.com/office/drawing/2014/main" id="{C03F03E9-399E-4E63-B6CB-0CCDA556562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102476" y="2206625"/>
            <a:ext cx="3457575" cy="1727200"/>
            <a:chOff x="-2155" y="1434"/>
            <a:chExt cx="5277" cy="1633"/>
          </a:xfrm>
        </p:grpSpPr>
        <p:sp>
          <p:nvSpPr>
            <p:cNvPr id="710673" name="Freeform 17">
              <a:extLst>
                <a:ext uri="{FF2B5EF4-FFF2-40B4-BE49-F238E27FC236}">
                  <a16:creationId xmlns:a16="http://schemas.microsoft.com/office/drawing/2014/main" id="{9E1B84E8-95CF-4E93-98A5-616B906D1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1434"/>
              <a:ext cx="314" cy="1633"/>
            </a:xfrm>
            <a:custGeom>
              <a:avLst/>
              <a:gdLst>
                <a:gd name="T0" fmla="*/ 26 w 314"/>
                <a:gd name="T1" fmla="*/ 0 h 1633"/>
                <a:gd name="T2" fmla="*/ 298 w 314"/>
                <a:gd name="T3" fmla="*/ 0 h 1633"/>
                <a:gd name="T4" fmla="*/ 314 w 314"/>
                <a:gd name="T5" fmla="*/ 58 h 1633"/>
                <a:gd name="T6" fmla="*/ 236 w 314"/>
                <a:gd name="T7" fmla="*/ 389 h 1633"/>
                <a:gd name="T8" fmla="*/ 192 w 314"/>
                <a:gd name="T9" fmla="*/ 817 h 1633"/>
                <a:gd name="T10" fmla="*/ 244 w 314"/>
                <a:gd name="T11" fmla="*/ 1236 h 1633"/>
                <a:gd name="T12" fmla="*/ 314 w 314"/>
                <a:gd name="T13" fmla="*/ 1576 h 1633"/>
                <a:gd name="T14" fmla="*/ 298 w 314"/>
                <a:gd name="T15" fmla="*/ 1633 h 1633"/>
                <a:gd name="T16" fmla="*/ 26 w 314"/>
                <a:gd name="T17" fmla="*/ 1633 h 1633"/>
                <a:gd name="T18" fmla="*/ 17 w 314"/>
                <a:gd name="T19" fmla="*/ 1576 h 1633"/>
                <a:gd name="T20" fmla="*/ 70 w 314"/>
                <a:gd name="T21" fmla="*/ 1218 h 1633"/>
                <a:gd name="T22" fmla="*/ 117 w 314"/>
                <a:gd name="T23" fmla="*/ 817 h 1633"/>
                <a:gd name="T24" fmla="*/ 78 w 314"/>
                <a:gd name="T25" fmla="*/ 381 h 1633"/>
                <a:gd name="T26" fmla="*/ 0 w 314"/>
                <a:gd name="T27" fmla="*/ 49 h 1633"/>
                <a:gd name="T28" fmla="*/ 26 w 314"/>
                <a:gd name="T29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1633">
                  <a:moveTo>
                    <a:pt x="26" y="0"/>
                  </a:moveTo>
                  <a:lnTo>
                    <a:pt x="298" y="0"/>
                  </a:lnTo>
                  <a:lnTo>
                    <a:pt x="314" y="58"/>
                  </a:lnTo>
                  <a:lnTo>
                    <a:pt x="236" y="389"/>
                  </a:lnTo>
                  <a:lnTo>
                    <a:pt x="192" y="817"/>
                  </a:lnTo>
                  <a:lnTo>
                    <a:pt x="244" y="1236"/>
                  </a:lnTo>
                  <a:lnTo>
                    <a:pt x="314" y="1576"/>
                  </a:lnTo>
                  <a:lnTo>
                    <a:pt x="298" y="1633"/>
                  </a:lnTo>
                  <a:lnTo>
                    <a:pt x="26" y="1633"/>
                  </a:lnTo>
                  <a:lnTo>
                    <a:pt x="17" y="1576"/>
                  </a:lnTo>
                  <a:lnTo>
                    <a:pt x="70" y="1218"/>
                  </a:lnTo>
                  <a:lnTo>
                    <a:pt x="117" y="817"/>
                  </a:lnTo>
                  <a:lnTo>
                    <a:pt x="78" y="381"/>
                  </a:lnTo>
                  <a:lnTo>
                    <a:pt x="0" y="49"/>
                  </a:lnTo>
                  <a:lnTo>
                    <a:pt x="2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4" name="Arc 18">
              <a:extLst>
                <a:ext uri="{FF2B5EF4-FFF2-40B4-BE49-F238E27FC236}">
                  <a16:creationId xmlns:a16="http://schemas.microsoft.com/office/drawing/2014/main" id="{13D0A6A8-D690-415D-8182-467D44F5F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5" y="1474"/>
              <a:ext cx="2794" cy="1560"/>
            </a:xfrm>
            <a:custGeom>
              <a:avLst/>
              <a:gdLst>
                <a:gd name="G0" fmla="+- 0 0 0"/>
                <a:gd name="G1" fmla="+- 6061 0 0"/>
                <a:gd name="G2" fmla="+- 21600 0 0"/>
                <a:gd name="T0" fmla="*/ 20732 w 21600"/>
                <a:gd name="T1" fmla="*/ 0 h 12053"/>
                <a:gd name="T2" fmla="*/ 20752 w 21600"/>
                <a:gd name="T3" fmla="*/ 12053 h 12053"/>
                <a:gd name="T4" fmla="*/ 0 w 21600"/>
                <a:gd name="T5" fmla="*/ 6061 h 1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053" fill="none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</a:path>
                <a:path w="21600" h="12053" stroke="0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  <a:lnTo>
                    <a:pt x="0" y="606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5" name="Arc 19">
              <a:extLst>
                <a:ext uri="{FF2B5EF4-FFF2-40B4-BE49-F238E27FC236}">
                  <a16:creationId xmlns:a16="http://schemas.microsoft.com/office/drawing/2014/main" id="{0C116917-1CA1-421A-BE26-7616EBB466CD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747" y="1460"/>
              <a:ext cx="2375" cy="1571"/>
            </a:xfrm>
            <a:custGeom>
              <a:avLst/>
              <a:gdLst>
                <a:gd name="G0" fmla="+- 0 0 0"/>
                <a:gd name="G1" fmla="+- 7270 0 0"/>
                <a:gd name="G2" fmla="+- 21600 0 0"/>
                <a:gd name="T0" fmla="*/ 20340 w 21600"/>
                <a:gd name="T1" fmla="*/ 0 h 14288"/>
                <a:gd name="T2" fmla="*/ 20428 w 21600"/>
                <a:gd name="T3" fmla="*/ 14288 h 14288"/>
                <a:gd name="T4" fmla="*/ 0 w 21600"/>
                <a:gd name="T5" fmla="*/ 7270 h 1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288" fill="none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</a:path>
                <a:path w="21600" h="14288" stroke="0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  <a:lnTo>
                    <a:pt x="0" y="727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6" name="Line 20">
              <a:extLst>
                <a:ext uri="{FF2B5EF4-FFF2-40B4-BE49-F238E27FC236}">
                  <a16:creationId xmlns:a16="http://schemas.microsoft.com/office/drawing/2014/main" id="{FF984CE6-BB08-455A-B825-620DE17B9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1434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7" name="Line 21">
              <a:extLst>
                <a:ext uri="{FF2B5EF4-FFF2-40B4-BE49-F238E27FC236}">
                  <a16:creationId xmlns:a16="http://schemas.microsoft.com/office/drawing/2014/main" id="{D6151FEE-3FCE-4CF5-BA12-769F839DC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1434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8" name="Line 22">
              <a:extLst>
                <a:ext uri="{FF2B5EF4-FFF2-40B4-BE49-F238E27FC236}">
                  <a16:creationId xmlns:a16="http://schemas.microsoft.com/office/drawing/2014/main" id="{AA34A846-9B1B-4842-A7B1-4CF0F148A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22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9" name="Line 23">
              <a:extLst>
                <a:ext uri="{FF2B5EF4-FFF2-40B4-BE49-F238E27FC236}">
                  <a16:creationId xmlns:a16="http://schemas.microsoft.com/office/drawing/2014/main" id="{86E2F5C9-C043-402C-B7AC-7AB096072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1434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0" name="Line 24">
              <a:extLst>
                <a:ext uri="{FF2B5EF4-FFF2-40B4-BE49-F238E27FC236}">
                  <a16:creationId xmlns:a16="http://schemas.microsoft.com/office/drawing/2014/main" id="{1A4813B3-C772-4D05-818D-FC34BDB44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022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1" name="Line 25">
              <a:extLst>
                <a:ext uri="{FF2B5EF4-FFF2-40B4-BE49-F238E27FC236}">
                  <a16:creationId xmlns:a16="http://schemas.microsoft.com/office/drawing/2014/main" id="{1E3C9A1D-9B5B-49CC-A3F4-11B5F74E2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3067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0682" name="Group 26">
            <a:extLst>
              <a:ext uri="{FF2B5EF4-FFF2-40B4-BE49-F238E27FC236}">
                <a16:creationId xmlns:a16="http://schemas.microsoft.com/office/drawing/2014/main" id="{3C4448AF-F5A8-4337-A03B-FDA4910FEAB3}"/>
              </a:ext>
            </a:extLst>
          </p:cNvPr>
          <p:cNvGrpSpPr>
            <a:grpSpLocks/>
          </p:cNvGrpSpPr>
          <p:nvPr/>
        </p:nvGrpSpPr>
        <p:grpSpPr bwMode="auto">
          <a:xfrm>
            <a:off x="6167438" y="2205038"/>
            <a:ext cx="2781300" cy="1727200"/>
            <a:chOff x="-68" y="2427"/>
            <a:chExt cx="4824" cy="1548"/>
          </a:xfrm>
        </p:grpSpPr>
        <p:sp>
          <p:nvSpPr>
            <p:cNvPr id="710683" name="Freeform 27">
              <a:extLst>
                <a:ext uri="{FF2B5EF4-FFF2-40B4-BE49-F238E27FC236}">
                  <a16:creationId xmlns:a16="http://schemas.microsoft.com/office/drawing/2014/main" id="{8868CAC2-C93C-4951-90DC-02C099C49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432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4" name="Arc 28">
              <a:extLst>
                <a:ext uri="{FF2B5EF4-FFF2-40B4-BE49-F238E27FC236}">
                  <a16:creationId xmlns:a16="http://schemas.microsoft.com/office/drawing/2014/main" id="{49277BEB-FE3F-4247-BBD2-F710E2A1B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" y="2427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5" name="Arc 29">
              <a:extLst>
                <a:ext uri="{FF2B5EF4-FFF2-40B4-BE49-F238E27FC236}">
                  <a16:creationId xmlns:a16="http://schemas.microsoft.com/office/drawing/2014/main" id="{6CE95280-F09E-421B-BB62-FBCEC1C9891B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381" y="2433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6" name="Line 30">
              <a:extLst>
                <a:ext uri="{FF2B5EF4-FFF2-40B4-BE49-F238E27FC236}">
                  <a16:creationId xmlns:a16="http://schemas.microsoft.com/office/drawing/2014/main" id="{DCA85FA6-3B58-4C81-BF63-097FF6214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432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7" name="Line 31">
              <a:extLst>
                <a:ext uri="{FF2B5EF4-FFF2-40B4-BE49-F238E27FC236}">
                  <a16:creationId xmlns:a16="http://schemas.microsoft.com/office/drawing/2014/main" id="{BD1EC516-0B5B-4135-B83E-56975F10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974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0688" name="Group 32">
            <a:extLst>
              <a:ext uri="{FF2B5EF4-FFF2-40B4-BE49-F238E27FC236}">
                <a16:creationId xmlns:a16="http://schemas.microsoft.com/office/drawing/2014/main" id="{D523CF2C-56D6-4CC0-8EA4-E4E3F9F6E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86138" y="2205038"/>
            <a:ext cx="2781300" cy="1727200"/>
            <a:chOff x="-68" y="2427"/>
            <a:chExt cx="4824" cy="1548"/>
          </a:xfrm>
        </p:grpSpPr>
        <p:sp>
          <p:nvSpPr>
            <p:cNvPr id="710689" name="Freeform 33">
              <a:extLst>
                <a:ext uri="{FF2B5EF4-FFF2-40B4-BE49-F238E27FC236}">
                  <a16:creationId xmlns:a16="http://schemas.microsoft.com/office/drawing/2014/main" id="{1F4CF48A-9F8B-4BFB-BD59-7E4AB40B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432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90" name="Arc 34">
              <a:extLst>
                <a:ext uri="{FF2B5EF4-FFF2-40B4-BE49-F238E27FC236}">
                  <a16:creationId xmlns:a16="http://schemas.microsoft.com/office/drawing/2014/main" id="{BD38862D-04FB-4A67-837C-941D09E8E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" y="2427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91" name="Arc 35">
              <a:extLst>
                <a:ext uri="{FF2B5EF4-FFF2-40B4-BE49-F238E27FC236}">
                  <a16:creationId xmlns:a16="http://schemas.microsoft.com/office/drawing/2014/main" id="{B3679F33-14AE-4FE1-95EE-BAA6DEFC70F7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381" y="2433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92" name="Line 36">
              <a:extLst>
                <a:ext uri="{FF2B5EF4-FFF2-40B4-BE49-F238E27FC236}">
                  <a16:creationId xmlns:a16="http://schemas.microsoft.com/office/drawing/2014/main" id="{1042A70C-C19F-40DB-BDCD-025B6D4CF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432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93" name="Line 37">
              <a:extLst>
                <a:ext uri="{FF2B5EF4-FFF2-40B4-BE49-F238E27FC236}">
                  <a16:creationId xmlns:a16="http://schemas.microsoft.com/office/drawing/2014/main" id="{28540AC8-ADA9-49EB-AF0D-054EF21E3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974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0694" name="Line 38">
            <a:extLst>
              <a:ext uri="{FF2B5EF4-FFF2-40B4-BE49-F238E27FC236}">
                <a16:creationId xmlns:a16="http://schemas.microsoft.com/office/drawing/2014/main" id="{5C118822-036A-4F98-B426-34460CAC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3068638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95" name="Line 39">
            <a:extLst>
              <a:ext uri="{FF2B5EF4-FFF2-40B4-BE49-F238E27FC236}">
                <a16:creationId xmlns:a16="http://schemas.microsoft.com/office/drawing/2014/main" id="{5C17C56B-268F-4237-9E6C-3C8118A39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068638"/>
            <a:ext cx="0" cy="5762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96" name="Line 40">
            <a:extLst>
              <a:ext uri="{FF2B5EF4-FFF2-40B4-BE49-F238E27FC236}">
                <a16:creationId xmlns:a16="http://schemas.microsoft.com/office/drawing/2014/main" id="{17ECC943-ADA5-492C-AC95-D1E248A32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697" name="Object 41">
            <a:extLst>
              <a:ext uri="{FF2B5EF4-FFF2-40B4-BE49-F238E27FC236}">
                <a16:creationId xmlns:a16="http://schemas.microsoft.com/office/drawing/2014/main" id="{A4F5931A-D73E-4D63-949E-D118032F5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4476" y="3500438"/>
          <a:ext cx="4984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164880" progId="Equation.DSMT4">
                  <p:embed/>
                </p:oleObj>
              </mc:Choice>
              <mc:Fallback>
                <p:oleObj name="Equation" r:id="rId2" imgW="228600" imgH="164880" progId="Equation.DSMT4">
                  <p:embed/>
                  <p:pic>
                    <p:nvPicPr>
                      <p:cNvPr id="710697" name="Object 41">
                        <a:extLst>
                          <a:ext uri="{FF2B5EF4-FFF2-40B4-BE49-F238E27FC236}">
                            <a16:creationId xmlns:a16="http://schemas.microsoft.com/office/drawing/2014/main" id="{A4F5931A-D73E-4D63-949E-D118032F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6" y="3500438"/>
                        <a:ext cx="4984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98" name="Object 42">
            <a:extLst>
              <a:ext uri="{FF2B5EF4-FFF2-40B4-BE49-F238E27FC236}">
                <a16:creationId xmlns:a16="http://schemas.microsoft.com/office/drawing/2014/main" id="{379744FF-E13C-48C0-9A68-FC371424C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638426"/>
          <a:ext cx="3571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710698" name="Object 42">
                        <a:extLst>
                          <a:ext uri="{FF2B5EF4-FFF2-40B4-BE49-F238E27FC236}">
                            <a16:creationId xmlns:a16="http://schemas.microsoft.com/office/drawing/2014/main" id="{379744FF-E13C-48C0-9A68-FC371424C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38426"/>
                        <a:ext cx="3571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99" name="Object 43">
            <a:extLst>
              <a:ext uri="{FF2B5EF4-FFF2-40B4-BE49-F238E27FC236}">
                <a16:creationId xmlns:a16="http://schemas.microsoft.com/office/drawing/2014/main" id="{E9C6A59D-5A1A-4DC3-A6DD-D3B4FEDA1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2638426"/>
          <a:ext cx="3333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710699" name="Object 43">
                        <a:extLst>
                          <a:ext uri="{FF2B5EF4-FFF2-40B4-BE49-F238E27FC236}">
                            <a16:creationId xmlns:a16="http://schemas.microsoft.com/office/drawing/2014/main" id="{E9C6A59D-5A1A-4DC3-A6DD-D3B4FEDA1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2638426"/>
                        <a:ext cx="3333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00" name="Object 44">
            <a:extLst>
              <a:ext uri="{FF2B5EF4-FFF2-40B4-BE49-F238E27FC236}">
                <a16:creationId xmlns:a16="http://schemas.microsoft.com/office/drawing/2014/main" id="{0B501803-364E-4671-935F-56A15AF69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4005264"/>
          <a:ext cx="38020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431640" progId="Equation.DSMT4">
                  <p:embed/>
                </p:oleObj>
              </mc:Choice>
              <mc:Fallback>
                <p:oleObj name="Equation" r:id="rId8" imgW="1879560" imgH="431640" progId="Equation.DSMT4">
                  <p:embed/>
                  <p:pic>
                    <p:nvPicPr>
                      <p:cNvPr id="710700" name="Object 44">
                        <a:extLst>
                          <a:ext uri="{FF2B5EF4-FFF2-40B4-BE49-F238E27FC236}">
                            <a16:creationId xmlns:a16="http://schemas.microsoft.com/office/drawing/2014/main" id="{0B501803-364E-4671-935F-56A15AF69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005264"/>
                        <a:ext cx="3802063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01" name="Object 45">
            <a:extLst>
              <a:ext uri="{FF2B5EF4-FFF2-40B4-BE49-F238E27FC236}">
                <a16:creationId xmlns:a16="http://schemas.microsoft.com/office/drawing/2014/main" id="{7EC174AE-9F11-4398-828E-A419063A6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9238" y="4005263"/>
          <a:ext cx="11795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93480" progId="Equation.DSMT4">
                  <p:embed/>
                </p:oleObj>
              </mc:Choice>
              <mc:Fallback>
                <p:oleObj name="Equation" r:id="rId10" imgW="583920" imgH="393480" progId="Equation.DSMT4">
                  <p:embed/>
                  <p:pic>
                    <p:nvPicPr>
                      <p:cNvPr id="710701" name="Object 45">
                        <a:extLst>
                          <a:ext uri="{FF2B5EF4-FFF2-40B4-BE49-F238E27FC236}">
                            <a16:creationId xmlns:a16="http://schemas.microsoft.com/office/drawing/2014/main" id="{7EC174AE-9F11-4398-828E-A419063A6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4005263"/>
                        <a:ext cx="11795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02" name="Object 46">
            <a:extLst>
              <a:ext uri="{FF2B5EF4-FFF2-40B4-BE49-F238E27FC236}">
                <a16:creationId xmlns:a16="http://schemas.microsoft.com/office/drawing/2014/main" id="{7B58B1FF-EAE1-4053-AFD4-11A3CF58D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4005263"/>
          <a:ext cx="113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8720" imgH="393480" progId="Equation.DSMT4">
                  <p:embed/>
                </p:oleObj>
              </mc:Choice>
              <mc:Fallback>
                <p:oleObj name="Equation" r:id="rId12" imgW="558720" imgH="393480" progId="Equation.DSMT4">
                  <p:embed/>
                  <p:pic>
                    <p:nvPicPr>
                      <p:cNvPr id="710702" name="Object 46">
                        <a:extLst>
                          <a:ext uri="{FF2B5EF4-FFF2-40B4-BE49-F238E27FC236}">
                            <a16:creationId xmlns:a16="http://schemas.microsoft.com/office/drawing/2014/main" id="{7B58B1FF-EAE1-4053-AFD4-11A3CF58D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005263"/>
                        <a:ext cx="113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703" name="Line 47">
            <a:extLst>
              <a:ext uri="{FF2B5EF4-FFF2-40B4-BE49-F238E27FC236}">
                <a16:creationId xmlns:a16="http://schemas.microsoft.com/office/drawing/2014/main" id="{9BE97E82-8E98-45B6-8EAF-C17FF1F80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24923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704" name="Object 48">
            <a:extLst>
              <a:ext uri="{FF2B5EF4-FFF2-40B4-BE49-F238E27FC236}">
                <a16:creationId xmlns:a16="http://schemas.microsoft.com/office/drawing/2014/main" id="{7B562E01-C2F4-4507-BE9F-AA0FF2366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133600"/>
          <a:ext cx="3048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77480" progId="Equation.DSMT4">
                  <p:embed/>
                </p:oleObj>
              </mc:Choice>
              <mc:Fallback>
                <p:oleObj name="Equation" r:id="rId14" imgW="139680" imgH="177480" progId="Equation.DSMT4">
                  <p:embed/>
                  <p:pic>
                    <p:nvPicPr>
                      <p:cNvPr id="710704" name="Object 48">
                        <a:extLst>
                          <a:ext uri="{FF2B5EF4-FFF2-40B4-BE49-F238E27FC236}">
                            <a16:creationId xmlns:a16="http://schemas.microsoft.com/office/drawing/2014/main" id="{7B562E01-C2F4-4507-BE9F-AA0FF2366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133600"/>
                        <a:ext cx="3048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705" name="Oval 49">
            <a:extLst>
              <a:ext uri="{FF2B5EF4-FFF2-40B4-BE49-F238E27FC236}">
                <a16:creationId xmlns:a16="http://schemas.microsoft.com/office/drawing/2014/main" id="{F920D7E1-27BC-4172-BA4E-672C9BA2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2998788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06" name="Oval 50">
            <a:extLst>
              <a:ext uri="{FF2B5EF4-FFF2-40B4-BE49-F238E27FC236}">
                <a16:creationId xmlns:a16="http://schemas.microsoft.com/office/drawing/2014/main" id="{1A8C9366-ED5C-44A7-A605-00AC86472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2998788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07" name="Oval 51">
            <a:extLst>
              <a:ext uri="{FF2B5EF4-FFF2-40B4-BE49-F238E27FC236}">
                <a16:creationId xmlns:a16="http://schemas.microsoft.com/office/drawing/2014/main" id="{FB388BDC-0379-4F9D-BE14-8BEA6557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997200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08" name="Oval 52">
            <a:extLst>
              <a:ext uri="{FF2B5EF4-FFF2-40B4-BE49-F238E27FC236}">
                <a16:creationId xmlns:a16="http://schemas.microsoft.com/office/drawing/2014/main" id="{78EE77C6-C340-4B51-8039-3951AE28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2998788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09" name="Line 53">
            <a:extLst>
              <a:ext uri="{FF2B5EF4-FFF2-40B4-BE49-F238E27FC236}">
                <a16:creationId xmlns:a16="http://schemas.microsoft.com/office/drawing/2014/main" id="{99A19582-FF78-4C68-B103-93165AE45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5514" y="35004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710" name="Line 54">
            <a:extLst>
              <a:ext uri="{FF2B5EF4-FFF2-40B4-BE49-F238E27FC236}">
                <a16:creationId xmlns:a16="http://schemas.microsoft.com/office/drawing/2014/main" id="{E116C686-94E8-4568-863E-34CAE1514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3068638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711" name="Line 55">
            <a:extLst>
              <a:ext uri="{FF2B5EF4-FFF2-40B4-BE49-F238E27FC236}">
                <a16:creationId xmlns:a16="http://schemas.microsoft.com/office/drawing/2014/main" id="{958A7867-B9F8-4E0B-91F8-7233A0A92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3068638"/>
            <a:ext cx="0" cy="5762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712" name="Object 56">
            <a:extLst>
              <a:ext uri="{FF2B5EF4-FFF2-40B4-BE49-F238E27FC236}">
                <a16:creationId xmlns:a16="http://schemas.microsoft.com/office/drawing/2014/main" id="{9E33F2EB-0270-430A-9761-47D0835DB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0" y="3500438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710712" name="Object 56">
                        <a:extLst>
                          <a:ext uri="{FF2B5EF4-FFF2-40B4-BE49-F238E27FC236}">
                            <a16:creationId xmlns:a16="http://schemas.microsoft.com/office/drawing/2014/main" id="{9E33F2EB-0270-430A-9761-47D0835DB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0" y="3500438"/>
                        <a:ext cx="304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13" name="Object 57">
            <a:extLst>
              <a:ext uri="{FF2B5EF4-FFF2-40B4-BE49-F238E27FC236}">
                <a16:creationId xmlns:a16="http://schemas.microsoft.com/office/drawing/2014/main" id="{B6853666-36AB-4AA7-9AD4-DD79F2468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2639" y="2636838"/>
          <a:ext cx="3571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28600" progId="Equation.DSMT4">
                  <p:embed/>
                </p:oleObj>
              </mc:Choice>
              <mc:Fallback>
                <p:oleObj name="Equation" r:id="rId18" imgW="190440" imgH="228600" progId="Equation.DSMT4">
                  <p:embed/>
                  <p:pic>
                    <p:nvPicPr>
                      <p:cNvPr id="710713" name="Object 57">
                        <a:extLst>
                          <a:ext uri="{FF2B5EF4-FFF2-40B4-BE49-F238E27FC236}">
                            <a16:creationId xmlns:a16="http://schemas.microsoft.com/office/drawing/2014/main" id="{B6853666-36AB-4AA7-9AD4-DD79F2468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639" y="2636838"/>
                        <a:ext cx="3571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14" name="Object 58">
            <a:extLst>
              <a:ext uri="{FF2B5EF4-FFF2-40B4-BE49-F238E27FC236}">
                <a16:creationId xmlns:a16="http://schemas.microsoft.com/office/drawing/2014/main" id="{34053C3F-26B3-4816-BA16-F5A790829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8976" y="2636838"/>
          <a:ext cx="333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710714" name="Object 58">
                        <a:extLst>
                          <a:ext uri="{FF2B5EF4-FFF2-40B4-BE49-F238E27FC236}">
                            <a16:creationId xmlns:a16="http://schemas.microsoft.com/office/drawing/2014/main" id="{34053C3F-26B3-4816-BA16-F5A790829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976" y="2636838"/>
                        <a:ext cx="333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715" name="Line 59">
            <a:extLst>
              <a:ext uri="{FF2B5EF4-FFF2-40B4-BE49-F238E27FC236}">
                <a16:creationId xmlns:a16="http://schemas.microsoft.com/office/drawing/2014/main" id="{AE7126DE-DA51-4006-B0F4-A3D48B1BD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4" y="580548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0716" name="Group 60">
            <a:extLst>
              <a:ext uri="{FF2B5EF4-FFF2-40B4-BE49-F238E27FC236}">
                <a16:creationId xmlns:a16="http://schemas.microsoft.com/office/drawing/2014/main" id="{334FFFC2-1304-49EE-805C-45EAB6FAEB8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98789" y="4943475"/>
            <a:ext cx="3457575" cy="1727200"/>
            <a:chOff x="-2155" y="1434"/>
            <a:chExt cx="5277" cy="1633"/>
          </a:xfrm>
        </p:grpSpPr>
        <p:sp>
          <p:nvSpPr>
            <p:cNvPr id="710717" name="Freeform 61">
              <a:extLst>
                <a:ext uri="{FF2B5EF4-FFF2-40B4-BE49-F238E27FC236}">
                  <a16:creationId xmlns:a16="http://schemas.microsoft.com/office/drawing/2014/main" id="{E77B6B2C-6BF8-4A51-94D5-003EE732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1434"/>
              <a:ext cx="314" cy="1633"/>
            </a:xfrm>
            <a:custGeom>
              <a:avLst/>
              <a:gdLst>
                <a:gd name="T0" fmla="*/ 26 w 314"/>
                <a:gd name="T1" fmla="*/ 0 h 1633"/>
                <a:gd name="T2" fmla="*/ 298 w 314"/>
                <a:gd name="T3" fmla="*/ 0 h 1633"/>
                <a:gd name="T4" fmla="*/ 314 w 314"/>
                <a:gd name="T5" fmla="*/ 58 h 1633"/>
                <a:gd name="T6" fmla="*/ 236 w 314"/>
                <a:gd name="T7" fmla="*/ 389 h 1633"/>
                <a:gd name="T8" fmla="*/ 192 w 314"/>
                <a:gd name="T9" fmla="*/ 817 h 1633"/>
                <a:gd name="T10" fmla="*/ 244 w 314"/>
                <a:gd name="T11" fmla="*/ 1236 h 1633"/>
                <a:gd name="T12" fmla="*/ 314 w 314"/>
                <a:gd name="T13" fmla="*/ 1576 h 1633"/>
                <a:gd name="T14" fmla="*/ 298 w 314"/>
                <a:gd name="T15" fmla="*/ 1633 h 1633"/>
                <a:gd name="T16" fmla="*/ 26 w 314"/>
                <a:gd name="T17" fmla="*/ 1633 h 1633"/>
                <a:gd name="T18" fmla="*/ 17 w 314"/>
                <a:gd name="T19" fmla="*/ 1576 h 1633"/>
                <a:gd name="T20" fmla="*/ 70 w 314"/>
                <a:gd name="T21" fmla="*/ 1218 h 1633"/>
                <a:gd name="T22" fmla="*/ 117 w 314"/>
                <a:gd name="T23" fmla="*/ 817 h 1633"/>
                <a:gd name="T24" fmla="*/ 78 w 314"/>
                <a:gd name="T25" fmla="*/ 381 h 1633"/>
                <a:gd name="T26" fmla="*/ 0 w 314"/>
                <a:gd name="T27" fmla="*/ 49 h 1633"/>
                <a:gd name="T28" fmla="*/ 26 w 314"/>
                <a:gd name="T29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1633">
                  <a:moveTo>
                    <a:pt x="26" y="0"/>
                  </a:moveTo>
                  <a:lnTo>
                    <a:pt x="298" y="0"/>
                  </a:lnTo>
                  <a:lnTo>
                    <a:pt x="314" y="58"/>
                  </a:lnTo>
                  <a:lnTo>
                    <a:pt x="236" y="389"/>
                  </a:lnTo>
                  <a:lnTo>
                    <a:pt x="192" y="817"/>
                  </a:lnTo>
                  <a:lnTo>
                    <a:pt x="244" y="1236"/>
                  </a:lnTo>
                  <a:lnTo>
                    <a:pt x="314" y="1576"/>
                  </a:lnTo>
                  <a:lnTo>
                    <a:pt x="298" y="1633"/>
                  </a:lnTo>
                  <a:lnTo>
                    <a:pt x="26" y="1633"/>
                  </a:lnTo>
                  <a:lnTo>
                    <a:pt x="17" y="1576"/>
                  </a:lnTo>
                  <a:lnTo>
                    <a:pt x="70" y="1218"/>
                  </a:lnTo>
                  <a:lnTo>
                    <a:pt x="117" y="817"/>
                  </a:lnTo>
                  <a:lnTo>
                    <a:pt x="78" y="381"/>
                  </a:lnTo>
                  <a:lnTo>
                    <a:pt x="0" y="49"/>
                  </a:lnTo>
                  <a:lnTo>
                    <a:pt x="2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8" name="Arc 62">
              <a:extLst>
                <a:ext uri="{FF2B5EF4-FFF2-40B4-BE49-F238E27FC236}">
                  <a16:creationId xmlns:a16="http://schemas.microsoft.com/office/drawing/2014/main" id="{6DFF898D-74D7-4376-BB8E-67F6E65AB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5" y="1474"/>
              <a:ext cx="2794" cy="1560"/>
            </a:xfrm>
            <a:custGeom>
              <a:avLst/>
              <a:gdLst>
                <a:gd name="G0" fmla="+- 0 0 0"/>
                <a:gd name="G1" fmla="+- 6061 0 0"/>
                <a:gd name="G2" fmla="+- 21600 0 0"/>
                <a:gd name="T0" fmla="*/ 20732 w 21600"/>
                <a:gd name="T1" fmla="*/ 0 h 12053"/>
                <a:gd name="T2" fmla="*/ 20752 w 21600"/>
                <a:gd name="T3" fmla="*/ 12053 h 12053"/>
                <a:gd name="T4" fmla="*/ 0 w 21600"/>
                <a:gd name="T5" fmla="*/ 6061 h 1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053" fill="none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</a:path>
                <a:path w="21600" h="12053" stroke="0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  <a:lnTo>
                    <a:pt x="0" y="6061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9" name="Arc 63">
              <a:extLst>
                <a:ext uri="{FF2B5EF4-FFF2-40B4-BE49-F238E27FC236}">
                  <a16:creationId xmlns:a16="http://schemas.microsoft.com/office/drawing/2014/main" id="{187B7FB6-67E6-445C-A93F-622B21E12CB7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747" y="1460"/>
              <a:ext cx="2375" cy="1571"/>
            </a:xfrm>
            <a:custGeom>
              <a:avLst/>
              <a:gdLst>
                <a:gd name="G0" fmla="+- 0 0 0"/>
                <a:gd name="G1" fmla="+- 7270 0 0"/>
                <a:gd name="G2" fmla="+- 21600 0 0"/>
                <a:gd name="T0" fmla="*/ 20340 w 21600"/>
                <a:gd name="T1" fmla="*/ 0 h 14288"/>
                <a:gd name="T2" fmla="*/ 20428 w 21600"/>
                <a:gd name="T3" fmla="*/ 14288 h 14288"/>
                <a:gd name="T4" fmla="*/ 0 w 21600"/>
                <a:gd name="T5" fmla="*/ 7270 h 1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288" fill="none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</a:path>
                <a:path w="21600" h="14288" stroke="0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  <a:lnTo>
                    <a:pt x="0" y="727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0" name="Line 64">
              <a:extLst>
                <a:ext uri="{FF2B5EF4-FFF2-40B4-BE49-F238E27FC236}">
                  <a16:creationId xmlns:a16="http://schemas.microsoft.com/office/drawing/2014/main" id="{63FC7CDA-48F6-47FD-A839-4AC8FA940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1434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1" name="Line 65">
              <a:extLst>
                <a:ext uri="{FF2B5EF4-FFF2-40B4-BE49-F238E27FC236}">
                  <a16:creationId xmlns:a16="http://schemas.microsoft.com/office/drawing/2014/main" id="{67DFA960-CDDA-4E48-A955-0635CE595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1434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2" name="Line 66">
              <a:extLst>
                <a:ext uri="{FF2B5EF4-FFF2-40B4-BE49-F238E27FC236}">
                  <a16:creationId xmlns:a16="http://schemas.microsoft.com/office/drawing/2014/main" id="{BACE2769-7924-454E-90E2-DD5D6BBD0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22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3" name="Line 67">
              <a:extLst>
                <a:ext uri="{FF2B5EF4-FFF2-40B4-BE49-F238E27FC236}">
                  <a16:creationId xmlns:a16="http://schemas.microsoft.com/office/drawing/2014/main" id="{9BFC55F4-47C5-4D11-B074-00DA0037A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1434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4" name="Line 68">
              <a:extLst>
                <a:ext uri="{FF2B5EF4-FFF2-40B4-BE49-F238E27FC236}">
                  <a16:creationId xmlns:a16="http://schemas.microsoft.com/office/drawing/2014/main" id="{4B8AD443-F1BA-4377-91B3-EA926F26B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022"/>
              <a:ext cx="46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5" name="Line 69">
              <a:extLst>
                <a:ext uri="{FF2B5EF4-FFF2-40B4-BE49-F238E27FC236}">
                  <a16:creationId xmlns:a16="http://schemas.microsoft.com/office/drawing/2014/main" id="{DED3BE3A-D1B5-4660-8E7C-CAA3CEEA2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3067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0726" name="Oval 70">
            <a:extLst>
              <a:ext uri="{FF2B5EF4-FFF2-40B4-BE49-F238E27FC236}">
                <a16:creationId xmlns:a16="http://schemas.microsoft.com/office/drawing/2014/main" id="{1CB8BFD7-A692-411F-92B5-1F8988AB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5735638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27" name="Oval 71">
            <a:extLst>
              <a:ext uri="{FF2B5EF4-FFF2-40B4-BE49-F238E27FC236}">
                <a16:creationId xmlns:a16="http://schemas.microsoft.com/office/drawing/2014/main" id="{D39E7933-58A3-4926-899D-5E2ABB13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735638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28" name="Oval 72">
            <a:extLst>
              <a:ext uri="{FF2B5EF4-FFF2-40B4-BE49-F238E27FC236}">
                <a16:creationId xmlns:a16="http://schemas.microsoft.com/office/drawing/2014/main" id="{EC57ED99-4E96-4446-874E-2AD882C7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734050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29" name="Oval 73">
            <a:extLst>
              <a:ext uri="{FF2B5EF4-FFF2-40B4-BE49-F238E27FC236}">
                <a16:creationId xmlns:a16="http://schemas.microsoft.com/office/drawing/2014/main" id="{75FE1475-2CA6-44DF-BD9F-67339027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5735638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30" name="Line 74">
            <a:extLst>
              <a:ext uri="{FF2B5EF4-FFF2-40B4-BE49-F238E27FC236}">
                <a16:creationId xmlns:a16="http://schemas.microsoft.com/office/drawing/2014/main" id="{44DCC079-C393-457E-904D-6C1759B75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6237288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731" name="Line 75">
            <a:extLst>
              <a:ext uri="{FF2B5EF4-FFF2-40B4-BE49-F238E27FC236}">
                <a16:creationId xmlns:a16="http://schemas.microsoft.com/office/drawing/2014/main" id="{49D65478-742F-4506-B9F5-294DA48FD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5805488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732" name="Line 76">
            <a:extLst>
              <a:ext uri="{FF2B5EF4-FFF2-40B4-BE49-F238E27FC236}">
                <a16:creationId xmlns:a16="http://schemas.microsoft.com/office/drawing/2014/main" id="{E42F73EE-F156-4B19-9A56-A5156330C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5805488"/>
            <a:ext cx="0" cy="5762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733" name="Object 77">
            <a:extLst>
              <a:ext uri="{FF2B5EF4-FFF2-40B4-BE49-F238E27FC236}">
                <a16:creationId xmlns:a16="http://schemas.microsoft.com/office/drawing/2014/main" id="{B55F5049-E4A7-45BC-BB6B-66EF4BA79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6237288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" imgH="164880" progId="Equation.DSMT4">
                  <p:embed/>
                </p:oleObj>
              </mc:Choice>
              <mc:Fallback>
                <p:oleObj name="Equation" r:id="rId22" imgW="139680" imgH="164880" progId="Equation.DSMT4">
                  <p:embed/>
                  <p:pic>
                    <p:nvPicPr>
                      <p:cNvPr id="710733" name="Object 77">
                        <a:extLst>
                          <a:ext uri="{FF2B5EF4-FFF2-40B4-BE49-F238E27FC236}">
                            <a16:creationId xmlns:a16="http://schemas.microsoft.com/office/drawing/2014/main" id="{B55F5049-E4A7-45BC-BB6B-66EF4BA79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6237288"/>
                        <a:ext cx="304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34" name="Object 78">
            <a:extLst>
              <a:ext uri="{FF2B5EF4-FFF2-40B4-BE49-F238E27FC236}">
                <a16:creationId xmlns:a16="http://schemas.microsoft.com/office/drawing/2014/main" id="{96A391ED-5F98-4AFE-841E-47C3BC617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5373688"/>
          <a:ext cx="3571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710734" name="Object 78">
                        <a:extLst>
                          <a:ext uri="{FF2B5EF4-FFF2-40B4-BE49-F238E27FC236}">
                            <a16:creationId xmlns:a16="http://schemas.microsoft.com/office/drawing/2014/main" id="{96A391ED-5F98-4AFE-841E-47C3BC617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373688"/>
                        <a:ext cx="3571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35" name="Object 79">
            <a:extLst>
              <a:ext uri="{FF2B5EF4-FFF2-40B4-BE49-F238E27FC236}">
                <a16:creationId xmlns:a16="http://schemas.microsoft.com/office/drawing/2014/main" id="{21C37E11-77AC-429E-A398-A4FD771E5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5289" y="5373688"/>
          <a:ext cx="333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710735" name="Object 79">
                        <a:extLst>
                          <a:ext uri="{FF2B5EF4-FFF2-40B4-BE49-F238E27FC236}">
                            <a16:creationId xmlns:a16="http://schemas.microsoft.com/office/drawing/2014/main" id="{21C37E11-77AC-429E-A398-A4FD771E5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9" y="5373688"/>
                        <a:ext cx="333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0736" name="Group 80">
            <a:extLst>
              <a:ext uri="{FF2B5EF4-FFF2-40B4-BE49-F238E27FC236}">
                <a16:creationId xmlns:a16="http://schemas.microsoft.com/office/drawing/2014/main" id="{8C465BCA-EAF6-4ECA-9672-278C5741A89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701801" y="4941888"/>
            <a:ext cx="3457575" cy="1727200"/>
            <a:chOff x="-2155" y="1434"/>
            <a:chExt cx="5277" cy="1633"/>
          </a:xfrm>
        </p:grpSpPr>
        <p:sp>
          <p:nvSpPr>
            <p:cNvPr id="710737" name="Freeform 81">
              <a:extLst>
                <a:ext uri="{FF2B5EF4-FFF2-40B4-BE49-F238E27FC236}">
                  <a16:creationId xmlns:a16="http://schemas.microsoft.com/office/drawing/2014/main" id="{A3326BDF-7E4B-4A67-B443-45679C90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1434"/>
              <a:ext cx="314" cy="1633"/>
            </a:xfrm>
            <a:custGeom>
              <a:avLst/>
              <a:gdLst>
                <a:gd name="T0" fmla="*/ 26 w 314"/>
                <a:gd name="T1" fmla="*/ 0 h 1633"/>
                <a:gd name="T2" fmla="*/ 298 w 314"/>
                <a:gd name="T3" fmla="*/ 0 h 1633"/>
                <a:gd name="T4" fmla="*/ 314 w 314"/>
                <a:gd name="T5" fmla="*/ 58 h 1633"/>
                <a:gd name="T6" fmla="*/ 236 w 314"/>
                <a:gd name="T7" fmla="*/ 389 h 1633"/>
                <a:gd name="T8" fmla="*/ 192 w 314"/>
                <a:gd name="T9" fmla="*/ 817 h 1633"/>
                <a:gd name="T10" fmla="*/ 244 w 314"/>
                <a:gd name="T11" fmla="*/ 1236 h 1633"/>
                <a:gd name="T12" fmla="*/ 314 w 314"/>
                <a:gd name="T13" fmla="*/ 1576 h 1633"/>
                <a:gd name="T14" fmla="*/ 298 w 314"/>
                <a:gd name="T15" fmla="*/ 1633 h 1633"/>
                <a:gd name="T16" fmla="*/ 26 w 314"/>
                <a:gd name="T17" fmla="*/ 1633 h 1633"/>
                <a:gd name="T18" fmla="*/ 17 w 314"/>
                <a:gd name="T19" fmla="*/ 1576 h 1633"/>
                <a:gd name="T20" fmla="*/ 70 w 314"/>
                <a:gd name="T21" fmla="*/ 1218 h 1633"/>
                <a:gd name="T22" fmla="*/ 117 w 314"/>
                <a:gd name="T23" fmla="*/ 817 h 1633"/>
                <a:gd name="T24" fmla="*/ 78 w 314"/>
                <a:gd name="T25" fmla="*/ 381 h 1633"/>
                <a:gd name="T26" fmla="*/ 0 w 314"/>
                <a:gd name="T27" fmla="*/ 49 h 1633"/>
                <a:gd name="T28" fmla="*/ 26 w 314"/>
                <a:gd name="T29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1633">
                  <a:moveTo>
                    <a:pt x="26" y="0"/>
                  </a:moveTo>
                  <a:lnTo>
                    <a:pt x="298" y="0"/>
                  </a:lnTo>
                  <a:lnTo>
                    <a:pt x="314" y="58"/>
                  </a:lnTo>
                  <a:lnTo>
                    <a:pt x="236" y="389"/>
                  </a:lnTo>
                  <a:lnTo>
                    <a:pt x="192" y="817"/>
                  </a:lnTo>
                  <a:lnTo>
                    <a:pt x="244" y="1236"/>
                  </a:lnTo>
                  <a:lnTo>
                    <a:pt x="314" y="1576"/>
                  </a:lnTo>
                  <a:lnTo>
                    <a:pt x="298" y="1633"/>
                  </a:lnTo>
                  <a:lnTo>
                    <a:pt x="26" y="1633"/>
                  </a:lnTo>
                  <a:lnTo>
                    <a:pt x="17" y="1576"/>
                  </a:lnTo>
                  <a:lnTo>
                    <a:pt x="70" y="1218"/>
                  </a:lnTo>
                  <a:lnTo>
                    <a:pt x="117" y="817"/>
                  </a:lnTo>
                  <a:lnTo>
                    <a:pt x="78" y="381"/>
                  </a:lnTo>
                  <a:lnTo>
                    <a:pt x="0" y="49"/>
                  </a:lnTo>
                  <a:lnTo>
                    <a:pt x="2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38" name="Arc 82">
              <a:extLst>
                <a:ext uri="{FF2B5EF4-FFF2-40B4-BE49-F238E27FC236}">
                  <a16:creationId xmlns:a16="http://schemas.microsoft.com/office/drawing/2014/main" id="{E0EDBD96-24B3-4DE6-A10D-BE640D2A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5" y="1474"/>
              <a:ext cx="2794" cy="1560"/>
            </a:xfrm>
            <a:custGeom>
              <a:avLst/>
              <a:gdLst>
                <a:gd name="G0" fmla="+- 0 0 0"/>
                <a:gd name="G1" fmla="+- 6061 0 0"/>
                <a:gd name="G2" fmla="+- 21600 0 0"/>
                <a:gd name="T0" fmla="*/ 20732 w 21600"/>
                <a:gd name="T1" fmla="*/ 0 h 12053"/>
                <a:gd name="T2" fmla="*/ 20752 w 21600"/>
                <a:gd name="T3" fmla="*/ 12053 h 12053"/>
                <a:gd name="T4" fmla="*/ 0 w 21600"/>
                <a:gd name="T5" fmla="*/ 6061 h 1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053" fill="none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</a:path>
                <a:path w="21600" h="12053" stroke="0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  <a:lnTo>
                    <a:pt x="0" y="6061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39" name="Arc 83">
              <a:extLst>
                <a:ext uri="{FF2B5EF4-FFF2-40B4-BE49-F238E27FC236}">
                  <a16:creationId xmlns:a16="http://schemas.microsoft.com/office/drawing/2014/main" id="{10ABE249-5A6B-4A0C-82CA-7414C22B7848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747" y="1460"/>
              <a:ext cx="2375" cy="1571"/>
            </a:xfrm>
            <a:custGeom>
              <a:avLst/>
              <a:gdLst>
                <a:gd name="G0" fmla="+- 0 0 0"/>
                <a:gd name="G1" fmla="+- 7270 0 0"/>
                <a:gd name="G2" fmla="+- 21600 0 0"/>
                <a:gd name="T0" fmla="*/ 20340 w 21600"/>
                <a:gd name="T1" fmla="*/ 0 h 14288"/>
                <a:gd name="T2" fmla="*/ 20428 w 21600"/>
                <a:gd name="T3" fmla="*/ 14288 h 14288"/>
                <a:gd name="T4" fmla="*/ 0 w 21600"/>
                <a:gd name="T5" fmla="*/ 7270 h 1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288" fill="none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</a:path>
                <a:path w="21600" h="14288" stroke="0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  <a:lnTo>
                    <a:pt x="0" y="7270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0" name="Line 84">
              <a:extLst>
                <a:ext uri="{FF2B5EF4-FFF2-40B4-BE49-F238E27FC236}">
                  <a16:creationId xmlns:a16="http://schemas.microsoft.com/office/drawing/2014/main" id="{278012B1-3241-4209-AF63-9A87B0FB2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1434"/>
              <a:ext cx="27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1" name="Line 85">
              <a:extLst>
                <a:ext uri="{FF2B5EF4-FFF2-40B4-BE49-F238E27FC236}">
                  <a16:creationId xmlns:a16="http://schemas.microsoft.com/office/drawing/2014/main" id="{82AB26D4-CB5E-443E-A823-0FB09A12A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1434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2" name="Line 86">
              <a:extLst>
                <a:ext uri="{FF2B5EF4-FFF2-40B4-BE49-F238E27FC236}">
                  <a16:creationId xmlns:a16="http://schemas.microsoft.com/office/drawing/2014/main" id="{7785CA6F-C88B-4027-8233-BDCF68AD6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22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3" name="Line 87">
              <a:extLst>
                <a:ext uri="{FF2B5EF4-FFF2-40B4-BE49-F238E27FC236}">
                  <a16:creationId xmlns:a16="http://schemas.microsoft.com/office/drawing/2014/main" id="{6FA839F0-BBF0-498E-810F-176160888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1434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4" name="Line 88">
              <a:extLst>
                <a:ext uri="{FF2B5EF4-FFF2-40B4-BE49-F238E27FC236}">
                  <a16:creationId xmlns:a16="http://schemas.microsoft.com/office/drawing/2014/main" id="{DA3F9FA5-F355-4761-BFE5-453C15A1A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022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5" name="Line 89">
              <a:extLst>
                <a:ext uri="{FF2B5EF4-FFF2-40B4-BE49-F238E27FC236}">
                  <a16:creationId xmlns:a16="http://schemas.microsoft.com/office/drawing/2014/main" id="{3B83BE9D-D4BC-4632-BED1-55C9D8FE1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3067"/>
              <a:ext cx="27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0746" name="Line 90">
            <a:extLst>
              <a:ext uri="{FF2B5EF4-FFF2-40B4-BE49-F238E27FC236}">
                <a16:creationId xmlns:a16="http://schemas.microsoft.com/office/drawing/2014/main" id="{BD8F43EB-BFFE-4A51-90C2-F28FFEAE1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1" y="5803900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0747" name="Group 91">
            <a:extLst>
              <a:ext uri="{FF2B5EF4-FFF2-40B4-BE49-F238E27FC236}">
                <a16:creationId xmlns:a16="http://schemas.microsoft.com/office/drawing/2014/main" id="{6AA5FF9F-7CBB-459F-AA44-1BC1A354FC1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08664" y="4941888"/>
            <a:ext cx="3457575" cy="1727200"/>
            <a:chOff x="-2155" y="1434"/>
            <a:chExt cx="5277" cy="1633"/>
          </a:xfrm>
        </p:grpSpPr>
        <p:sp>
          <p:nvSpPr>
            <p:cNvPr id="710748" name="Freeform 92">
              <a:extLst>
                <a:ext uri="{FF2B5EF4-FFF2-40B4-BE49-F238E27FC236}">
                  <a16:creationId xmlns:a16="http://schemas.microsoft.com/office/drawing/2014/main" id="{5D3A6204-0FC5-4C3E-B0E1-092F7CA43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1434"/>
              <a:ext cx="314" cy="1633"/>
            </a:xfrm>
            <a:custGeom>
              <a:avLst/>
              <a:gdLst>
                <a:gd name="T0" fmla="*/ 26 w 314"/>
                <a:gd name="T1" fmla="*/ 0 h 1633"/>
                <a:gd name="T2" fmla="*/ 298 w 314"/>
                <a:gd name="T3" fmla="*/ 0 h 1633"/>
                <a:gd name="T4" fmla="*/ 314 w 314"/>
                <a:gd name="T5" fmla="*/ 58 h 1633"/>
                <a:gd name="T6" fmla="*/ 236 w 314"/>
                <a:gd name="T7" fmla="*/ 389 h 1633"/>
                <a:gd name="T8" fmla="*/ 192 w 314"/>
                <a:gd name="T9" fmla="*/ 817 h 1633"/>
                <a:gd name="T10" fmla="*/ 244 w 314"/>
                <a:gd name="T11" fmla="*/ 1236 h 1633"/>
                <a:gd name="T12" fmla="*/ 314 w 314"/>
                <a:gd name="T13" fmla="*/ 1576 h 1633"/>
                <a:gd name="T14" fmla="*/ 298 w 314"/>
                <a:gd name="T15" fmla="*/ 1633 h 1633"/>
                <a:gd name="T16" fmla="*/ 26 w 314"/>
                <a:gd name="T17" fmla="*/ 1633 h 1633"/>
                <a:gd name="T18" fmla="*/ 17 w 314"/>
                <a:gd name="T19" fmla="*/ 1576 h 1633"/>
                <a:gd name="T20" fmla="*/ 70 w 314"/>
                <a:gd name="T21" fmla="*/ 1218 h 1633"/>
                <a:gd name="T22" fmla="*/ 117 w 314"/>
                <a:gd name="T23" fmla="*/ 817 h 1633"/>
                <a:gd name="T24" fmla="*/ 78 w 314"/>
                <a:gd name="T25" fmla="*/ 381 h 1633"/>
                <a:gd name="T26" fmla="*/ 0 w 314"/>
                <a:gd name="T27" fmla="*/ 49 h 1633"/>
                <a:gd name="T28" fmla="*/ 26 w 314"/>
                <a:gd name="T29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1633">
                  <a:moveTo>
                    <a:pt x="26" y="0"/>
                  </a:moveTo>
                  <a:lnTo>
                    <a:pt x="298" y="0"/>
                  </a:lnTo>
                  <a:lnTo>
                    <a:pt x="314" y="58"/>
                  </a:lnTo>
                  <a:lnTo>
                    <a:pt x="236" y="389"/>
                  </a:lnTo>
                  <a:lnTo>
                    <a:pt x="192" y="817"/>
                  </a:lnTo>
                  <a:lnTo>
                    <a:pt x="244" y="1236"/>
                  </a:lnTo>
                  <a:lnTo>
                    <a:pt x="314" y="1576"/>
                  </a:lnTo>
                  <a:lnTo>
                    <a:pt x="298" y="1633"/>
                  </a:lnTo>
                  <a:lnTo>
                    <a:pt x="26" y="1633"/>
                  </a:lnTo>
                  <a:lnTo>
                    <a:pt x="17" y="1576"/>
                  </a:lnTo>
                  <a:lnTo>
                    <a:pt x="70" y="1218"/>
                  </a:lnTo>
                  <a:lnTo>
                    <a:pt x="117" y="817"/>
                  </a:lnTo>
                  <a:lnTo>
                    <a:pt x="78" y="381"/>
                  </a:lnTo>
                  <a:lnTo>
                    <a:pt x="0" y="49"/>
                  </a:lnTo>
                  <a:lnTo>
                    <a:pt x="2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49" name="Arc 93">
              <a:extLst>
                <a:ext uri="{FF2B5EF4-FFF2-40B4-BE49-F238E27FC236}">
                  <a16:creationId xmlns:a16="http://schemas.microsoft.com/office/drawing/2014/main" id="{326BCA47-AA99-4275-9AA8-B0D3AF5DE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5" y="1474"/>
              <a:ext cx="2794" cy="1560"/>
            </a:xfrm>
            <a:custGeom>
              <a:avLst/>
              <a:gdLst>
                <a:gd name="G0" fmla="+- 0 0 0"/>
                <a:gd name="G1" fmla="+- 6061 0 0"/>
                <a:gd name="G2" fmla="+- 21600 0 0"/>
                <a:gd name="T0" fmla="*/ 20732 w 21600"/>
                <a:gd name="T1" fmla="*/ 0 h 12053"/>
                <a:gd name="T2" fmla="*/ 20752 w 21600"/>
                <a:gd name="T3" fmla="*/ 12053 h 12053"/>
                <a:gd name="T4" fmla="*/ 0 w 21600"/>
                <a:gd name="T5" fmla="*/ 6061 h 1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053" fill="none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</a:path>
                <a:path w="21600" h="12053" stroke="0" extrusionOk="0">
                  <a:moveTo>
                    <a:pt x="20732" y="-1"/>
                  </a:moveTo>
                  <a:cubicBezTo>
                    <a:pt x="21307" y="1968"/>
                    <a:pt x="21600" y="4009"/>
                    <a:pt x="21600" y="6061"/>
                  </a:cubicBezTo>
                  <a:cubicBezTo>
                    <a:pt x="21600" y="8088"/>
                    <a:pt x="21314" y="10105"/>
                    <a:pt x="20752" y="12053"/>
                  </a:cubicBezTo>
                  <a:lnTo>
                    <a:pt x="0" y="6061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0" name="Arc 94">
              <a:extLst>
                <a:ext uri="{FF2B5EF4-FFF2-40B4-BE49-F238E27FC236}">
                  <a16:creationId xmlns:a16="http://schemas.microsoft.com/office/drawing/2014/main" id="{4EACB52E-E591-4B21-B522-372842D6BBB3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747" y="1460"/>
              <a:ext cx="2375" cy="1571"/>
            </a:xfrm>
            <a:custGeom>
              <a:avLst/>
              <a:gdLst>
                <a:gd name="G0" fmla="+- 0 0 0"/>
                <a:gd name="G1" fmla="+- 7270 0 0"/>
                <a:gd name="G2" fmla="+- 21600 0 0"/>
                <a:gd name="T0" fmla="*/ 20340 w 21600"/>
                <a:gd name="T1" fmla="*/ 0 h 14288"/>
                <a:gd name="T2" fmla="*/ 20428 w 21600"/>
                <a:gd name="T3" fmla="*/ 14288 h 14288"/>
                <a:gd name="T4" fmla="*/ 0 w 21600"/>
                <a:gd name="T5" fmla="*/ 7270 h 1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288" fill="none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</a:path>
                <a:path w="21600" h="14288" stroke="0" extrusionOk="0">
                  <a:moveTo>
                    <a:pt x="20339" y="0"/>
                  </a:moveTo>
                  <a:cubicBezTo>
                    <a:pt x="21173" y="2333"/>
                    <a:pt x="21600" y="4792"/>
                    <a:pt x="21600" y="7270"/>
                  </a:cubicBezTo>
                  <a:cubicBezTo>
                    <a:pt x="21600" y="9658"/>
                    <a:pt x="21203" y="12029"/>
                    <a:pt x="20428" y="14288"/>
                  </a:cubicBezTo>
                  <a:lnTo>
                    <a:pt x="0" y="7270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1" name="Line 95">
              <a:extLst>
                <a:ext uri="{FF2B5EF4-FFF2-40B4-BE49-F238E27FC236}">
                  <a16:creationId xmlns:a16="http://schemas.microsoft.com/office/drawing/2014/main" id="{46FE8DFD-E918-4F13-AD8C-31B7155B9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1434"/>
              <a:ext cx="27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2" name="Line 96">
              <a:extLst>
                <a:ext uri="{FF2B5EF4-FFF2-40B4-BE49-F238E27FC236}">
                  <a16:creationId xmlns:a16="http://schemas.microsoft.com/office/drawing/2014/main" id="{8549AB73-223B-4773-9D33-780D4E515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1434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3" name="Line 97">
              <a:extLst>
                <a:ext uri="{FF2B5EF4-FFF2-40B4-BE49-F238E27FC236}">
                  <a16:creationId xmlns:a16="http://schemas.microsoft.com/office/drawing/2014/main" id="{898A0C91-7B9D-4FC8-BF0C-A57C6992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22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4" name="Line 98">
              <a:extLst>
                <a:ext uri="{FF2B5EF4-FFF2-40B4-BE49-F238E27FC236}">
                  <a16:creationId xmlns:a16="http://schemas.microsoft.com/office/drawing/2014/main" id="{68260B0F-E172-424F-B180-08BAAD0E9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1434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5" name="Line 99">
              <a:extLst>
                <a:ext uri="{FF2B5EF4-FFF2-40B4-BE49-F238E27FC236}">
                  <a16:creationId xmlns:a16="http://schemas.microsoft.com/office/drawing/2014/main" id="{2A85F3B2-B53B-44E9-B4B5-D4DFD551B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022"/>
              <a:ext cx="46" cy="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6" name="Line 100">
              <a:extLst>
                <a:ext uri="{FF2B5EF4-FFF2-40B4-BE49-F238E27FC236}">
                  <a16:creationId xmlns:a16="http://schemas.microsoft.com/office/drawing/2014/main" id="{157F97D0-19C0-4759-81BD-5ED058B0A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" y="3067"/>
              <a:ext cx="27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0757" name="Group 101">
            <a:extLst>
              <a:ext uri="{FF2B5EF4-FFF2-40B4-BE49-F238E27FC236}">
                <a16:creationId xmlns:a16="http://schemas.microsoft.com/office/drawing/2014/main" id="{D3BA8F65-00D2-4DCA-92D1-9B43A31B82DB}"/>
              </a:ext>
            </a:extLst>
          </p:cNvPr>
          <p:cNvGrpSpPr>
            <a:grpSpLocks/>
          </p:cNvGrpSpPr>
          <p:nvPr/>
        </p:nvGrpSpPr>
        <p:grpSpPr bwMode="auto">
          <a:xfrm>
            <a:off x="7491413" y="4940300"/>
            <a:ext cx="2781300" cy="1727200"/>
            <a:chOff x="-68" y="2427"/>
            <a:chExt cx="4824" cy="1548"/>
          </a:xfrm>
        </p:grpSpPr>
        <p:sp>
          <p:nvSpPr>
            <p:cNvPr id="710758" name="Freeform 102">
              <a:extLst>
                <a:ext uri="{FF2B5EF4-FFF2-40B4-BE49-F238E27FC236}">
                  <a16:creationId xmlns:a16="http://schemas.microsoft.com/office/drawing/2014/main" id="{9479F8BD-DC4E-40FE-A6C2-0678FF08A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432"/>
              <a:ext cx="333" cy="1542"/>
            </a:xfrm>
            <a:custGeom>
              <a:avLst/>
              <a:gdLst>
                <a:gd name="T0" fmla="*/ 136 w 333"/>
                <a:gd name="T1" fmla="*/ 0 h 1542"/>
                <a:gd name="T2" fmla="*/ 227 w 333"/>
                <a:gd name="T3" fmla="*/ 0 h 1542"/>
                <a:gd name="T4" fmla="*/ 298 w 333"/>
                <a:gd name="T5" fmla="*/ 396 h 1542"/>
                <a:gd name="T6" fmla="*/ 333 w 333"/>
                <a:gd name="T7" fmla="*/ 771 h 1542"/>
                <a:gd name="T8" fmla="*/ 290 w 333"/>
                <a:gd name="T9" fmla="*/ 1181 h 1542"/>
                <a:gd name="T10" fmla="*/ 227 w 333"/>
                <a:gd name="T11" fmla="*/ 1542 h 1542"/>
                <a:gd name="T12" fmla="*/ 136 w 333"/>
                <a:gd name="T13" fmla="*/ 1542 h 1542"/>
                <a:gd name="T14" fmla="*/ 36 w 333"/>
                <a:gd name="T15" fmla="*/ 1146 h 1542"/>
                <a:gd name="T16" fmla="*/ 0 w 333"/>
                <a:gd name="T17" fmla="*/ 771 h 1542"/>
                <a:gd name="T18" fmla="*/ 36 w 333"/>
                <a:gd name="T19" fmla="*/ 396 h 1542"/>
                <a:gd name="T20" fmla="*/ 136 w 333"/>
                <a:gd name="T2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1542">
                  <a:moveTo>
                    <a:pt x="136" y="0"/>
                  </a:moveTo>
                  <a:lnTo>
                    <a:pt x="227" y="0"/>
                  </a:lnTo>
                  <a:lnTo>
                    <a:pt x="298" y="396"/>
                  </a:lnTo>
                  <a:lnTo>
                    <a:pt x="333" y="771"/>
                  </a:lnTo>
                  <a:lnTo>
                    <a:pt x="290" y="1181"/>
                  </a:lnTo>
                  <a:lnTo>
                    <a:pt x="227" y="1542"/>
                  </a:lnTo>
                  <a:lnTo>
                    <a:pt x="136" y="1542"/>
                  </a:lnTo>
                  <a:lnTo>
                    <a:pt x="36" y="1146"/>
                  </a:lnTo>
                  <a:lnTo>
                    <a:pt x="0" y="771"/>
                  </a:lnTo>
                  <a:lnTo>
                    <a:pt x="36" y="396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59" name="Arc 103">
              <a:extLst>
                <a:ext uri="{FF2B5EF4-FFF2-40B4-BE49-F238E27FC236}">
                  <a16:creationId xmlns:a16="http://schemas.microsoft.com/office/drawing/2014/main" id="{800F1489-6006-4DC6-B95F-5204EEB83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" y="2427"/>
              <a:ext cx="2794" cy="1548"/>
            </a:xfrm>
            <a:custGeom>
              <a:avLst/>
              <a:gdLst>
                <a:gd name="G0" fmla="+- 0 0 0"/>
                <a:gd name="G1" fmla="+- 5975 0 0"/>
                <a:gd name="G2" fmla="+- 21600 0 0"/>
                <a:gd name="T0" fmla="*/ 20757 w 21600"/>
                <a:gd name="T1" fmla="*/ 0 h 11967"/>
                <a:gd name="T2" fmla="*/ 20752 w 21600"/>
                <a:gd name="T3" fmla="*/ 11967 h 11967"/>
                <a:gd name="T4" fmla="*/ 0 w 21600"/>
                <a:gd name="T5" fmla="*/ 5975 h 1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67" fill="none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</a:path>
                <a:path w="21600" h="11967" stroke="0" extrusionOk="0">
                  <a:moveTo>
                    <a:pt x="20757" y="-1"/>
                  </a:moveTo>
                  <a:cubicBezTo>
                    <a:pt x="21316" y="1942"/>
                    <a:pt x="21600" y="3953"/>
                    <a:pt x="21600" y="5975"/>
                  </a:cubicBezTo>
                  <a:cubicBezTo>
                    <a:pt x="21600" y="8002"/>
                    <a:pt x="21314" y="10019"/>
                    <a:pt x="20752" y="11967"/>
                  </a:cubicBezTo>
                  <a:lnTo>
                    <a:pt x="0" y="5975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60" name="Arc 104">
              <a:extLst>
                <a:ext uri="{FF2B5EF4-FFF2-40B4-BE49-F238E27FC236}">
                  <a16:creationId xmlns:a16="http://schemas.microsoft.com/office/drawing/2014/main" id="{8FF0C51E-418B-416E-BE5E-0894D79B2196}"/>
                </a:ext>
              </a:extLst>
            </p:cNvPr>
            <p:cNvSpPr>
              <a:spLocks/>
            </p:cNvSpPr>
            <p:nvPr/>
          </p:nvSpPr>
          <p:spPr bwMode="auto">
            <a:xfrm rot="-10797918">
              <a:off x="2381" y="2433"/>
              <a:ext cx="2375" cy="1540"/>
            </a:xfrm>
            <a:custGeom>
              <a:avLst/>
              <a:gdLst>
                <a:gd name="G0" fmla="+- 0 0 0"/>
                <a:gd name="G1" fmla="+- 7229 0 0"/>
                <a:gd name="G2" fmla="+- 21600 0 0"/>
                <a:gd name="T0" fmla="*/ 20354 w 21600"/>
                <a:gd name="T1" fmla="*/ 0 h 14017"/>
                <a:gd name="T2" fmla="*/ 20506 w 21600"/>
                <a:gd name="T3" fmla="*/ 14017 h 14017"/>
                <a:gd name="T4" fmla="*/ 0 w 21600"/>
                <a:gd name="T5" fmla="*/ 7229 h 1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017" fill="none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</a:path>
                <a:path w="21600" h="14017" stroke="0" extrusionOk="0">
                  <a:moveTo>
                    <a:pt x="20354" y="-1"/>
                  </a:moveTo>
                  <a:cubicBezTo>
                    <a:pt x="21178" y="2320"/>
                    <a:pt x="21600" y="4765"/>
                    <a:pt x="21600" y="7229"/>
                  </a:cubicBezTo>
                  <a:cubicBezTo>
                    <a:pt x="21600" y="9535"/>
                    <a:pt x="21230" y="11827"/>
                    <a:pt x="20505" y="14016"/>
                  </a:cubicBezTo>
                  <a:lnTo>
                    <a:pt x="0" y="7229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61" name="Line 105">
              <a:extLst>
                <a:ext uri="{FF2B5EF4-FFF2-40B4-BE49-F238E27FC236}">
                  <a16:creationId xmlns:a16="http://schemas.microsoft.com/office/drawing/2014/main" id="{0A01E864-BE33-4DE4-8C5A-F6D16C55A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2432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62" name="Line 106">
              <a:extLst>
                <a:ext uri="{FF2B5EF4-FFF2-40B4-BE49-F238E27FC236}">
                  <a16:creationId xmlns:a16="http://schemas.microsoft.com/office/drawing/2014/main" id="{766A5C9D-85DE-418A-94AF-21E988F8C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974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0763" name="Oval 107">
            <a:extLst>
              <a:ext uri="{FF2B5EF4-FFF2-40B4-BE49-F238E27FC236}">
                <a16:creationId xmlns:a16="http://schemas.microsoft.com/office/drawing/2014/main" id="{B64DA8F7-4EA5-4E3B-9C05-6C705862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5734050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64" name="Oval 108">
            <a:extLst>
              <a:ext uri="{FF2B5EF4-FFF2-40B4-BE49-F238E27FC236}">
                <a16:creationId xmlns:a16="http://schemas.microsoft.com/office/drawing/2014/main" id="{F3B13A27-5B8B-479F-883C-954791B7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5734050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65" name="Oval 109">
            <a:extLst>
              <a:ext uri="{FF2B5EF4-FFF2-40B4-BE49-F238E27FC236}">
                <a16:creationId xmlns:a16="http://schemas.microsoft.com/office/drawing/2014/main" id="{60654DDD-EB8F-4F26-82E1-557C0433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732463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66" name="Oval 110">
            <a:extLst>
              <a:ext uri="{FF2B5EF4-FFF2-40B4-BE49-F238E27FC236}">
                <a16:creationId xmlns:a16="http://schemas.microsoft.com/office/drawing/2014/main" id="{F4F77280-F184-41AE-B515-23D1719C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5734050"/>
            <a:ext cx="146050" cy="1460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767" name="Line 111">
            <a:extLst>
              <a:ext uri="{FF2B5EF4-FFF2-40B4-BE49-F238E27FC236}">
                <a16:creationId xmlns:a16="http://schemas.microsoft.com/office/drawing/2014/main" id="{BBE5DCFE-372A-4A76-87F1-E3C3C1F83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5803901"/>
            <a:ext cx="0" cy="576263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768" name="Line 112">
            <a:extLst>
              <a:ext uri="{FF2B5EF4-FFF2-40B4-BE49-F238E27FC236}">
                <a16:creationId xmlns:a16="http://schemas.microsoft.com/office/drawing/2014/main" id="{E5310B98-9375-4D08-B429-5BF9DD500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5803901"/>
            <a:ext cx="0" cy="5762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0769" name="Object 113">
            <a:extLst>
              <a:ext uri="{FF2B5EF4-FFF2-40B4-BE49-F238E27FC236}">
                <a16:creationId xmlns:a16="http://schemas.microsoft.com/office/drawing/2014/main" id="{CBA947E5-0F2C-4F7A-AA93-8074FEB80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6237288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9680" imgH="164880" progId="Equation.DSMT4">
                  <p:embed/>
                </p:oleObj>
              </mc:Choice>
              <mc:Fallback>
                <p:oleObj name="Equation" r:id="rId26" imgW="139680" imgH="164880" progId="Equation.DSMT4">
                  <p:embed/>
                  <p:pic>
                    <p:nvPicPr>
                      <p:cNvPr id="710769" name="Object 113">
                        <a:extLst>
                          <a:ext uri="{FF2B5EF4-FFF2-40B4-BE49-F238E27FC236}">
                            <a16:creationId xmlns:a16="http://schemas.microsoft.com/office/drawing/2014/main" id="{CBA947E5-0F2C-4F7A-AA93-8074FEB80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6237288"/>
                        <a:ext cx="304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70" name="Object 114">
            <a:extLst>
              <a:ext uri="{FF2B5EF4-FFF2-40B4-BE49-F238E27FC236}">
                <a16:creationId xmlns:a16="http://schemas.microsoft.com/office/drawing/2014/main" id="{DB108C20-FEBE-4329-8636-9E6539531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8314" y="5372101"/>
          <a:ext cx="3571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710770" name="Object 114">
                        <a:extLst>
                          <a:ext uri="{FF2B5EF4-FFF2-40B4-BE49-F238E27FC236}">
                            <a16:creationId xmlns:a16="http://schemas.microsoft.com/office/drawing/2014/main" id="{DB108C20-FEBE-4329-8636-9E6539531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4" y="5372101"/>
                        <a:ext cx="3571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771" name="Object 115">
            <a:extLst>
              <a:ext uri="{FF2B5EF4-FFF2-40B4-BE49-F238E27FC236}">
                <a16:creationId xmlns:a16="http://schemas.microsoft.com/office/drawing/2014/main" id="{B0C00851-57E0-4AC8-BA78-50F1B9C7A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5372101"/>
          <a:ext cx="3333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710771" name="Object 115">
                        <a:extLst>
                          <a:ext uri="{FF2B5EF4-FFF2-40B4-BE49-F238E27FC236}">
                            <a16:creationId xmlns:a16="http://schemas.microsoft.com/office/drawing/2014/main" id="{B0C00851-57E0-4AC8-BA78-50F1B9C7A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5372101"/>
                        <a:ext cx="3333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772" name="Line 116">
            <a:extLst>
              <a:ext uri="{FF2B5EF4-FFF2-40B4-BE49-F238E27FC236}">
                <a16:creationId xmlns:a16="http://schemas.microsoft.com/office/drawing/2014/main" id="{1369DE54-465C-4168-AE02-559B5C534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1" y="62372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368DC111-9932-4350-9443-95578AE0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714D-FE18-4FEF-AF3C-D29191283252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655ACA71-711A-443F-94A5-58BBE3E5C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确定厚透镜的主平面和焦平面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3BB7CA92-3097-48D2-8F88-E82D1523E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5"/>
            <a:ext cx="8229600" cy="533400"/>
          </a:xfrm>
        </p:spPr>
        <p:txBody>
          <a:bodyPr/>
          <a:lstStyle/>
          <a:p>
            <a:r>
              <a:rPr lang="zh-CN" altLang="en-US"/>
              <a:t>薄透镜是理想透镜，实际的透镜都是厚透镜</a:t>
            </a:r>
          </a:p>
        </p:txBody>
      </p:sp>
      <p:sp>
        <p:nvSpPr>
          <p:cNvPr id="711684" name="Line 4">
            <a:extLst>
              <a:ext uri="{FF2B5EF4-FFF2-40B4-BE49-F238E27FC236}">
                <a16:creationId xmlns:a16="http://schemas.microsoft.com/office/drawing/2014/main" id="{FA4A1B15-A16F-4E34-8196-7CFFA1504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3141663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685" name="Arc 5">
            <a:extLst>
              <a:ext uri="{FF2B5EF4-FFF2-40B4-BE49-F238E27FC236}">
                <a16:creationId xmlns:a16="http://schemas.microsoft.com/office/drawing/2014/main" id="{52BF58F5-98CC-4BA8-B930-B536E312295E}"/>
              </a:ext>
            </a:extLst>
          </p:cNvPr>
          <p:cNvSpPr>
            <a:spLocks/>
          </p:cNvSpPr>
          <p:nvPr/>
        </p:nvSpPr>
        <p:spPr bwMode="auto">
          <a:xfrm>
            <a:off x="2279651" y="2133601"/>
            <a:ext cx="2428875" cy="2016125"/>
          </a:xfrm>
          <a:custGeom>
            <a:avLst/>
            <a:gdLst>
              <a:gd name="G0" fmla="+- 0 0 0"/>
              <a:gd name="G1" fmla="+- 8987 0 0"/>
              <a:gd name="G2" fmla="+- 21600 0 0"/>
              <a:gd name="T0" fmla="*/ 19642 w 21600"/>
              <a:gd name="T1" fmla="*/ 0 h 17937"/>
              <a:gd name="T2" fmla="*/ 19658 w 21600"/>
              <a:gd name="T3" fmla="*/ 17937 h 17937"/>
              <a:gd name="T4" fmla="*/ 0 w 21600"/>
              <a:gd name="T5" fmla="*/ 8987 h 17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937" fill="none" extrusionOk="0">
                <a:moveTo>
                  <a:pt x="19641" y="0"/>
                </a:moveTo>
                <a:cubicBezTo>
                  <a:pt x="20932" y="2820"/>
                  <a:pt x="21600" y="5885"/>
                  <a:pt x="21600" y="8987"/>
                </a:cubicBezTo>
                <a:cubicBezTo>
                  <a:pt x="21600" y="12074"/>
                  <a:pt x="20937" y="15126"/>
                  <a:pt x="19658" y="17937"/>
                </a:cubicBezTo>
              </a:path>
              <a:path w="21600" h="17937" stroke="0" extrusionOk="0">
                <a:moveTo>
                  <a:pt x="19641" y="0"/>
                </a:moveTo>
                <a:cubicBezTo>
                  <a:pt x="20932" y="2820"/>
                  <a:pt x="21600" y="5885"/>
                  <a:pt x="21600" y="8987"/>
                </a:cubicBezTo>
                <a:cubicBezTo>
                  <a:pt x="21600" y="12074"/>
                  <a:pt x="20937" y="15126"/>
                  <a:pt x="19658" y="17937"/>
                </a:cubicBezTo>
                <a:lnTo>
                  <a:pt x="0" y="8987"/>
                </a:lnTo>
                <a:close/>
              </a:path>
            </a:pathLst>
          </a:custGeom>
          <a:noFill/>
          <a:ln w="28575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686" name="Arc 6">
            <a:extLst>
              <a:ext uri="{FF2B5EF4-FFF2-40B4-BE49-F238E27FC236}">
                <a16:creationId xmlns:a16="http://schemas.microsoft.com/office/drawing/2014/main" id="{9F87192C-B912-4DA8-86ED-6353C5C99954}"/>
              </a:ext>
            </a:extLst>
          </p:cNvPr>
          <p:cNvSpPr>
            <a:spLocks/>
          </p:cNvSpPr>
          <p:nvPr/>
        </p:nvSpPr>
        <p:spPr bwMode="auto">
          <a:xfrm flipH="1">
            <a:off x="3657600" y="2136775"/>
            <a:ext cx="3086100" cy="2012950"/>
          </a:xfrm>
          <a:custGeom>
            <a:avLst/>
            <a:gdLst>
              <a:gd name="G0" fmla="+- 0 0 0"/>
              <a:gd name="G1" fmla="+- 7325 0 0"/>
              <a:gd name="G2" fmla="+- 21600 0 0"/>
              <a:gd name="T0" fmla="*/ 20320 w 21600"/>
              <a:gd name="T1" fmla="*/ 0 h 14110"/>
              <a:gd name="T2" fmla="*/ 20507 w 21600"/>
              <a:gd name="T3" fmla="*/ 14110 h 14110"/>
              <a:gd name="T4" fmla="*/ 0 w 21600"/>
              <a:gd name="T5" fmla="*/ 7325 h 1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110" fill="none" extrusionOk="0">
                <a:moveTo>
                  <a:pt x="20320" y="-1"/>
                </a:moveTo>
                <a:cubicBezTo>
                  <a:pt x="21166" y="2349"/>
                  <a:pt x="21600" y="4827"/>
                  <a:pt x="21600" y="7325"/>
                </a:cubicBezTo>
                <a:cubicBezTo>
                  <a:pt x="21600" y="9630"/>
                  <a:pt x="21230" y="11921"/>
                  <a:pt x="20506" y="14109"/>
                </a:cubicBezTo>
              </a:path>
              <a:path w="21600" h="14110" stroke="0" extrusionOk="0">
                <a:moveTo>
                  <a:pt x="20320" y="-1"/>
                </a:moveTo>
                <a:cubicBezTo>
                  <a:pt x="21166" y="2349"/>
                  <a:pt x="21600" y="4827"/>
                  <a:pt x="21600" y="7325"/>
                </a:cubicBezTo>
                <a:cubicBezTo>
                  <a:pt x="21600" y="9630"/>
                  <a:pt x="21230" y="11921"/>
                  <a:pt x="20506" y="14109"/>
                </a:cubicBezTo>
                <a:lnTo>
                  <a:pt x="0" y="732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687" name="Line 7">
            <a:extLst>
              <a:ext uri="{FF2B5EF4-FFF2-40B4-BE49-F238E27FC236}">
                <a16:creationId xmlns:a16="http://schemas.microsoft.com/office/drawing/2014/main" id="{CF6E0844-2E77-4280-91DE-BA8D010E0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2133600"/>
            <a:ext cx="658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688" name="Line 8">
            <a:extLst>
              <a:ext uri="{FF2B5EF4-FFF2-40B4-BE49-F238E27FC236}">
                <a16:creationId xmlns:a16="http://schemas.microsoft.com/office/drawing/2014/main" id="{31F865EB-5F5F-432D-83FA-8CBD306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4149725"/>
            <a:ext cx="71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689" name="Line 9">
            <a:extLst>
              <a:ext uri="{FF2B5EF4-FFF2-40B4-BE49-F238E27FC236}">
                <a16:creationId xmlns:a16="http://schemas.microsoft.com/office/drawing/2014/main" id="{1DD077D0-5DDD-4C46-8076-6B8339F9D0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4126" y="2198689"/>
            <a:ext cx="2924175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690" name="Line 10">
            <a:extLst>
              <a:ext uri="{FF2B5EF4-FFF2-40B4-BE49-F238E27FC236}">
                <a16:creationId xmlns:a16="http://schemas.microsoft.com/office/drawing/2014/main" id="{91F707BE-4C13-404D-A10F-BC0F094E8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2351" y="2198689"/>
            <a:ext cx="2233613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1691" name="Object 11">
            <a:extLst>
              <a:ext uri="{FF2B5EF4-FFF2-40B4-BE49-F238E27FC236}">
                <a16:creationId xmlns:a16="http://schemas.microsoft.com/office/drawing/2014/main" id="{E0B588EE-AE33-4683-8A58-84F81EFF8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3171826"/>
          <a:ext cx="2349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480" imgH="215640" progId="Equation.3">
                  <p:embed/>
                </p:oleObj>
              </mc:Choice>
              <mc:Fallback>
                <p:oleObj name="公式" r:id="rId2" imgW="177480" imgH="215640" progId="Equation.3">
                  <p:embed/>
                  <p:pic>
                    <p:nvPicPr>
                      <p:cNvPr id="711691" name="Object 11">
                        <a:extLst>
                          <a:ext uri="{FF2B5EF4-FFF2-40B4-BE49-F238E27FC236}">
                            <a16:creationId xmlns:a16="http://schemas.microsoft.com/office/drawing/2014/main" id="{E0B588EE-AE33-4683-8A58-84F81EFF8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171826"/>
                        <a:ext cx="2349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2" name="Object 12">
            <a:extLst>
              <a:ext uri="{FF2B5EF4-FFF2-40B4-BE49-F238E27FC236}">
                <a16:creationId xmlns:a16="http://schemas.microsoft.com/office/drawing/2014/main" id="{811524CC-9BCA-4126-9289-03B28A02A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4" y="3171826"/>
          <a:ext cx="250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711692" name="Object 12">
                        <a:extLst>
                          <a:ext uri="{FF2B5EF4-FFF2-40B4-BE49-F238E27FC236}">
                            <a16:creationId xmlns:a16="http://schemas.microsoft.com/office/drawing/2014/main" id="{811524CC-9BCA-4126-9289-03B28A02A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3171826"/>
                        <a:ext cx="2508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3" name="Object 13">
            <a:extLst>
              <a:ext uri="{FF2B5EF4-FFF2-40B4-BE49-F238E27FC236}">
                <a16:creationId xmlns:a16="http://schemas.microsoft.com/office/drawing/2014/main" id="{CF21DFC7-16C9-41B3-808B-FE89206EC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2225" y="2201863"/>
          <a:ext cx="317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28600" progId="Equation.DSMT4">
                  <p:embed/>
                </p:oleObj>
              </mc:Choice>
              <mc:Fallback>
                <p:oleObj name="Equation" r:id="rId6" imgW="126720" imgH="228600" progId="Equation.DSMT4">
                  <p:embed/>
                  <p:pic>
                    <p:nvPicPr>
                      <p:cNvPr id="711693" name="Object 13">
                        <a:extLst>
                          <a:ext uri="{FF2B5EF4-FFF2-40B4-BE49-F238E27FC236}">
                            <a16:creationId xmlns:a16="http://schemas.microsoft.com/office/drawing/2014/main" id="{CF21DFC7-16C9-41B3-808B-FE89206EC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2201863"/>
                        <a:ext cx="317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4" name="Object 14">
            <a:extLst>
              <a:ext uri="{FF2B5EF4-FFF2-40B4-BE49-F238E27FC236}">
                <a16:creationId xmlns:a16="http://schemas.microsoft.com/office/drawing/2014/main" id="{C3193534-5C99-43B7-9726-2D30FBCAB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3064" y="2260601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711694" name="Object 14">
                        <a:extLst>
                          <a:ext uri="{FF2B5EF4-FFF2-40B4-BE49-F238E27FC236}">
                            <a16:creationId xmlns:a16="http://schemas.microsoft.com/office/drawing/2014/main" id="{C3193534-5C99-43B7-9726-2D30FBCAB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4" y="2260601"/>
                        <a:ext cx="517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5" name="Object 15">
            <a:extLst>
              <a:ext uri="{FF2B5EF4-FFF2-40B4-BE49-F238E27FC236}">
                <a16:creationId xmlns:a16="http://schemas.microsoft.com/office/drawing/2014/main" id="{5D01E1E2-8720-4669-AAF9-4ACAC7897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1238" y="191452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711695" name="Object 15">
                        <a:extLst>
                          <a:ext uri="{FF2B5EF4-FFF2-40B4-BE49-F238E27FC236}">
                            <a16:creationId xmlns:a16="http://schemas.microsoft.com/office/drawing/2014/main" id="{5D01E1E2-8720-4669-AAF9-4ACAC7897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191452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6" name="Object 16">
            <a:extLst>
              <a:ext uri="{FF2B5EF4-FFF2-40B4-BE49-F238E27FC236}">
                <a16:creationId xmlns:a16="http://schemas.microsoft.com/office/drawing/2014/main" id="{4C26DD21-E857-4205-AE06-B2B6B9405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5651" y="1954214"/>
          <a:ext cx="2524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711696" name="Object 16">
                        <a:extLst>
                          <a:ext uri="{FF2B5EF4-FFF2-40B4-BE49-F238E27FC236}">
                            <a16:creationId xmlns:a16="http://schemas.microsoft.com/office/drawing/2014/main" id="{4C26DD21-E857-4205-AE06-B2B6B9405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1" y="1954214"/>
                        <a:ext cx="2524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7" name="Object 17">
            <a:extLst>
              <a:ext uri="{FF2B5EF4-FFF2-40B4-BE49-F238E27FC236}">
                <a16:creationId xmlns:a16="http://schemas.microsoft.com/office/drawing/2014/main" id="{8BB140C2-CDD4-4E0D-87B0-7544937CE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4" y="2279650"/>
          <a:ext cx="390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711697" name="Object 17">
                        <a:extLst>
                          <a:ext uri="{FF2B5EF4-FFF2-40B4-BE49-F238E27FC236}">
                            <a16:creationId xmlns:a16="http://schemas.microsoft.com/office/drawing/2014/main" id="{8BB140C2-CDD4-4E0D-87B0-7544937CE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4" y="2279650"/>
                        <a:ext cx="390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8" name="Object 18">
            <a:extLst>
              <a:ext uri="{FF2B5EF4-FFF2-40B4-BE49-F238E27FC236}">
                <a16:creationId xmlns:a16="http://schemas.microsoft.com/office/drawing/2014/main" id="{FCF621D9-C2F0-4EE7-9524-7F7A419F0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836864"/>
          <a:ext cx="296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77480" progId="Equation.DSMT4">
                  <p:embed/>
                </p:oleObj>
              </mc:Choice>
              <mc:Fallback>
                <p:oleObj name="Equation" r:id="rId16" imgW="139680" imgH="177480" progId="Equation.DSMT4">
                  <p:embed/>
                  <p:pic>
                    <p:nvPicPr>
                      <p:cNvPr id="711698" name="Object 18">
                        <a:extLst>
                          <a:ext uri="{FF2B5EF4-FFF2-40B4-BE49-F238E27FC236}">
                            <a16:creationId xmlns:a16="http://schemas.microsoft.com/office/drawing/2014/main" id="{FCF621D9-C2F0-4EE7-9524-7F7A419F0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836864"/>
                        <a:ext cx="2968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99" name="Line 19">
            <a:extLst>
              <a:ext uri="{FF2B5EF4-FFF2-40B4-BE49-F238E27FC236}">
                <a16:creationId xmlns:a16="http://schemas.microsoft.com/office/drawing/2014/main" id="{C2E3C7B9-BE00-47A0-A24D-F2B4F69CA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141664"/>
            <a:ext cx="0" cy="12985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700" name="Line 20">
            <a:extLst>
              <a:ext uri="{FF2B5EF4-FFF2-40B4-BE49-F238E27FC236}">
                <a16:creationId xmlns:a16="http://schemas.microsoft.com/office/drawing/2014/main" id="{81B237B0-1F5F-43CD-A5CC-2E5EBDF48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3171826"/>
            <a:ext cx="0" cy="12985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1701" name="Object 21">
            <a:extLst>
              <a:ext uri="{FF2B5EF4-FFF2-40B4-BE49-F238E27FC236}">
                <a16:creationId xmlns:a16="http://schemas.microsoft.com/office/drawing/2014/main" id="{5EDC96CA-1B1B-4EB3-AFB4-F23E73B84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3171826"/>
          <a:ext cx="2174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711701" name="Object 21">
                        <a:extLst>
                          <a:ext uri="{FF2B5EF4-FFF2-40B4-BE49-F238E27FC236}">
                            <a16:creationId xmlns:a16="http://schemas.microsoft.com/office/drawing/2014/main" id="{5EDC96CA-1B1B-4EB3-AFB4-F23E73B84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171826"/>
                        <a:ext cx="21748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2" name="Object 22">
            <a:extLst>
              <a:ext uri="{FF2B5EF4-FFF2-40B4-BE49-F238E27FC236}">
                <a16:creationId xmlns:a16="http://schemas.microsoft.com/office/drawing/2014/main" id="{7BB5466B-F145-4F6B-B534-2DC8B4EEE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317182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711702" name="Object 22">
                        <a:extLst>
                          <a:ext uri="{FF2B5EF4-FFF2-40B4-BE49-F238E27FC236}">
                            <a16:creationId xmlns:a16="http://schemas.microsoft.com/office/drawing/2014/main" id="{7BB5466B-F145-4F6B-B534-2DC8B4EEE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7182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3" name="Object 23">
            <a:extLst>
              <a:ext uri="{FF2B5EF4-FFF2-40B4-BE49-F238E27FC236}">
                <a16:creationId xmlns:a16="http://schemas.microsoft.com/office/drawing/2014/main" id="{40C42E50-4195-4A76-82C1-4C92E6B54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1" y="3171826"/>
          <a:ext cx="250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711703" name="Object 23">
                        <a:extLst>
                          <a:ext uri="{FF2B5EF4-FFF2-40B4-BE49-F238E27FC236}">
                            <a16:creationId xmlns:a16="http://schemas.microsoft.com/office/drawing/2014/main" id="{40C42E50-4195-4A76-82C1-4C92E6B54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1" y="3171826"/>
                        <a:ext cx="2508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4" name="Object 24">
            <a:extLst>
              <a:ext uri="{FF2B5EF4-FFF2-40B4-BE49-F238E27FC236}">
                <a16:creationId xmlns:a16="http://schemas.microsoft.com/office/drawing/2014/main" id="{D31F7563-634E-413E-A9A2-2D3388B7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9" y="3171826"/>
          <a:ext cx="250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711704" name="Object 24">
                        <a:extLst>
                          <a:ext uri="{FF2B5EF4-FFF2-40B4-BE49-F238E27FC236}">
                            <a16:creationId xmlns:a16="http://schemas.microsoft.com/office/drawing/2014/main" id="{D31F7563-634E-413E-A9A2-2D3388B75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9" y="3171826"/>
                        <a:ext cx="2508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705" name="Line 25">
            <a:extLst>
              <a:ext uri="{FF2B5EF4-FFF2-40B4-BE49-F238E27FC236}">
                <a16:creationId xmlns:a16="http://schemas.microsoft.com/office/drawing/2014/main" id="{6DA8DBF5-409E-456C-906D-04458080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71826"/>
            <a:ext cx="0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706" name="Line 26">
            <a:extLst>
              <a:ext uri="{FF2B5EF4-FFF2-40B4-BE49-F238E27FC236}">
                <a16:creationId xmlns:a16="http://schemas.microsoft.com/office/drawing/2014/main" id="{8B456EB8-4C78-4AAF-95B7-259481F20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3171826"/>
            <a:ext cx="0" cy="14208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1707" name="Object 27">
            <a:extLst>
              <a:ext uri="{FF2B5EF4-FFF2-40B4-BE49-F238E27FC236}">
                <a16:creationId xmlns:a16="http://schemas.microsoft.com/office/drawing/2014/main" id="{9ADF1220-AB7B-4855-BE38-581295A59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4475" y="1773238"/>
          <a:ext cx="15430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36560" imgH="431640" progId="Equation.DSMT4">
                  <p:embed/>
                </p:oleObj>
              </mc:Choice>
              <mc:Fallback>
                <p:oleObj name="Equation" r:id="rId26" imgW="736560" imgH="431640" progId="Equation.DSMT4">
                  <p:embed/>
                  <p:pic>
                    <p:nvPicPr>
                      <p:cNvPr id="711707" name="Object 27">
                        <a:extLst>
                          <a:ext uri="{FF2B5EF4-FFF2-40B4-BE49-F238E27FC236}">
                            <a16:creationId xmlns:a16="http://schemas.microsoft.com/office/drawing/2014/main" id="{9ADF1220-AB7B-4855-BE38-581295A59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1773238"/>
                        <a:ext cx="154305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8" name="Object 28">
            <a:extLst>
              <a:ext uri="{FF2B5EF4-FFF2-40B4-BE49-F238E27FC236}">
                <a16:creationId xmlns:a16="http://schemas.microsoft.com/office/drawing/2014/main" id="{A76CCEDA-5E2A-40ED-B224-67207F3D6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8650" y="1773238"/>
          <a:ext cx="15446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36560" imgH="431640" progId="Equation.DSMT4">
                  <p:embed/>
                </p:oleObj>
              </mc:Choice>
              <mc:Fallback>
                <p:oleObj name="Equation" r:id="rId28" imgW="736560" imgH="431640" progId="Equation.DSMT4">
                  <p:embed/>
                  <p:pic>
                    <p:nvPicPr>
                      <p:cNvPr id="711708" name="Object 28">
                        <a:extLst>
                          <a:ext uri="{FF2B5EF4-FFF2-40B4-BE49-F238E27FC236}">
                            <a16:creationId xmlns:a16="http://schemas.microsoft.com/office/drawing/2014/main" id="{A76CCEDA-5E2A-40ED-B224-67207F3D6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1773238"/>
                        <a:ext cx="1544638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9" name="Object 29">
            <a:extLst>
              <a:ext uri="{FF2B5EF4-FFF2-40B4-BE49-F238E27FC236}">
                <a16:creationId xmlns:a16="http://schemas.microsoft.com/office/drawing/2014/main" id="{9776F703-340D-4F44-B15D-47E240DB0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2565401"/>
          <a:ext cx="16240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74360" imgH="431640" progId="Equation.DSMT4">
                  <p:embed/>
                </p:oleObj>
              </mc:Choice>
              <mc:Fallback>
                <p:oleObj name="Equation" r:id="rId30" imgW="774360" imgH="431640" progId="Equation.DSMT4">
                  <p:embed/>
                  <p:pic>
                    <p:nvPicPr>
                      <p:cNvPr id="711709" name="Object 29">
                        <a:extLst>
                          <a:ext uri="{FF2B5EF4-FFF2-40B4-BE49-F238E27FC236}">
                            <a16:creationId xmlns:a16="http://schemas.microsoft.com/office/drawing/2014/main" id="{9776F703-340D-4F44-B15D-47E240DB0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565401"/>
                        <a:ext cx="162401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10" name="Object 30">
            <a:extLst>
              <a:ext uri="{FF2B5EF4-FFF2-40B4-BE49-F238E27FC236}">
                <a16:creationId xmlns:a16="http://schemas.microsoft.com/office/drawing/2014/main" id="{C1ACD9D7-1D43-45CA-B179-5424959CE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0026" y="2565401"/>
          <a:ext cx="16240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74360" imgH="431640" progId="Equation.DSMT4">
                  <p:embed/>
                </p:oleObj>
              </mc:Choice>
              <mc:Fallback>
                <p:oleObj name="Equation" r:id="rId32" imgW="774360" imgH="431640" progId="Equation.DSMT4">
                  <p:embed/>
                  <p:pic>
                    <p:nvPicPr>
                      <p:cNvPr id="711710" name="Object 30">
                        <a:extLst>
                          <a:ext uri="{FF2B5EF4-FFF2-40B4-BE49-F238E27FC236}">
                            <a16:creationId xmlns:a16="http://schemas.microsoft.com/office/drawing/2014/main" id="{C1ACD9D7-1D43-45CA-B179-5424959CE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6" y="2565401"/>
                        <a:ext cx="1624013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11" name="Object 31">
            <a:extLst>
              <a:ext uri="{FF2B5EF4-FFF2-40B4-BE49-F238E27FC236}">
                <a16:creationId xmlns:a16="http://schemas.microsoft.com/office/drawing/2014/main" id="{9E0EA878-4ACB-4AA9-BAE9-AB391D3B0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3389313"/>
          <a:ext cx="42084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006280" imgH="431640" progId="Equation.DSMT4">
                  <p:embed/>
                </p:oleObj>
              </mc:Choice>
              <mc:Fallback>
                <p:oleObj name="Equation" r:id="rId34" imgW="2006280" imgH="431640" progId="Equation.DSMT4">
                  <p:embed/>
                  <p:pic>
                    <p:nvPicPr>
                      <p:cNvPr id="711711" name="Object 31">
                        <a:extLst>
                          <a:ext uri="{FF2B5EF4-FFF2-40B4-BE49-F238E27FC236}">
                            <a16:creationId xmlns:a16="http://schemas.microsoft.com/office/drawing/2014/main" id="{9E0EA878-4ACB-4AA9-BAE9-AB391D3B0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389313"/>
                        <a:ext cx="4208462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712" name="Line 32">
            <a:extLst>
              <a:ext uri="{FF2B5EF4-FFF2-40B4-BE49-F238E27FC236}">
                <a16:creationId xmlns:a16="http://schemas.microsoft.com/office/drawing/2014/main" id="{2D414C99-0ABA-46A2-9C03-E29CB715C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0250" y="4292600"/>
            <a:ext cx="27368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713" name="Line 33">
            <a:extLst>
              <a:ext uri="{FF2B5EF4-FFF2-40B4-BE49-F238E27FC236}">
                <a16:creationId xmlns:a16="http://schemas.microsoft.com/office/drawing/2014/main" id="{8E41ECF5-18F0-4E92-BCF1-927D869ED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0251" y="3716338"/>
            <a:ext cx="1439863" cy="0"/>
          </a:xfrm>
          <a:prstGeom prst="line">
            <a:avLst/>
          </a:prstGeom>
          <a:noFill/>
          <a:ln w="9525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1714" name="Line 34">
            <a:extLst>
              <a:ext uri="{FF2B5EF4-FFF2-40B4-BE49-F238E27FC236}">
                <a16:creationId xmlns:a16="http://schemas.microsoft.com/office/drawing/2014/main" id="{4C0EC598-C886-43A5-BECF-9359C0847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9306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1715" name="Object 35">
            <a:extLst>
              <a:ext uri="{FF2B5EF4-FFF2-40B4-BE49-F238E27FC236}">
                <a16:creationId xmlns:a16="http://schemas.microsoft.com/office/drawing/2014/main" id="{78FDDF56-3DC3-4693-B95A-5FCB4146D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1" y="3570288"/>
          <a:ext cx="2968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90440" imgH="215640" progId="Equation.3">
                  <p:embed/>
                </p:oleObj>
              </mc:Choice>
              <mc:Fallback>
                <p:oleObj name="公式" r:id="rId36" imgW="190440" imgH="215640" progId="Equation.3">
                  <p:embed/>
                  <p:pic>
                    <p:nvPicPr>
                      <p:cNvPr id="711715" name="Object 35">
                        <a:extLst>
                          <a:ext uri="{FF2B5EF4-FFF2-40B4-BE49-F238E27FC236}">
                            <a16:creationId xmlns:a16="http://schemas.microsoft.com/office/drawing/2014/main" id="{78FDDF56-3DC3-4693-B95A-5FCB4146D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1" y="3570288"/>
                        <a:ext cx="2968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16" name="Object 36">
            <a:extLst>
              <a:ext uri="{FF2B5EF4-FFF2-40B4-BE49-F238E27FC236}">
                <a16:creationId xmlns:a16="http://schemas.microsoft.com/office/drawing/2014/main" id="{80B6F911-6BCC-4ED8-8F6B-EB67B1B87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6526" y="3357564"/>
          <a:ext cx="2778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77480" imgH="228600" progId="Equation.DSMT4">
                  <p:embed/>
                </p:oleObj>
              </mc:Choice>
              <mc:Fallback>
                <p:oleObj name="Equation" r:id="rId38" imgW="177480" imgH="228600" progId="Equation.DSMT4">
                  <p:embed/>
                  <p:pic>
                    <p:nvPicPr>
                      <p:cNvPr id="711716" name="Object 36">
                        <a:extLst>
                          <a:ext uri="{FF2B5EF4-FFF2-40B4-BE49-F238E27FC236}">
                            <a16:creationId xmlns:a16="http://schemas.microsoft.com/office/drawing/2014/main" id="{80B6F911-6BCC-4ED8-8F6B-EB67B1B87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6" y="3357564"/>
                        <a:ext cx="2778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717" name="Line 37">
            <a:extLst>
              <a:ext uri="{FF2B5EF4-FFF2-40B4-BE49-F238E27FC236}">
                <a16:creationId xmlns:a16="http://schemas.microsoft.com/office/drawing/2014/main" id="{98D043F8-CCFF-4D2B-8BCD-1D25DDC04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9" y="32131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1718" name="Object 38">
            <a:extLst>
              <a:ext uri="{FF2B5EF4-FFF2-40B4-BE49-F238E27FC236}">
                <a16:creationId xmlns:a16="http://schemas.microsoft.com/office/drawing/2014/main" id="{A614A958-8019-4459-B296-85F9CBDC5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2563" y="3933825"/>
          <a:ext cx="4937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17160" imgH="228600" progId="Equation.DSMT4">
                  <p:embed/>
                </p:oleObj>
              </mc:Choice>
              <mc:Fallback>
                <p:oleObj name="Equation" r:id="rId40" imgW="317160" imgH="228600" progId="Equation.DSMT4">
                  <p:embed/>
                  <p:pic>
                    <p:nvPicPr>
                      <p:cNvPr id="711718" name="Object 38">
                        <a:extLst>
                          <a:ext uri="{FF2B5EF4-FFF2-40B4-BE49-F238E27FC236}">
                            <a16:creationId xmlns:a16="http://schemas.microsoft.com/office/drawing/2014/main" id="{A614A958-8019-4459-B296-85F9CBDC5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933825"/>
                        <a:ext cx="4937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719" name="Line 39">
            <a:extLst>
              <a:ext uri="{FF2B5EF4-FFF2-40B4-BE49-F238E27FC236}">
                <a16:creationId xmlns:a16="http://schemas.microsoft.com/office/drawing/2014/main" id="{A6E97D60-A97A-4E2D-AC12-EAE1DF17C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2997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1720" name="Line 40">
            <a:extLst>
              <a:ext uri="{FF2B5EF4-FFF2-40B4-BE49-F238E27FC236}">
                <a16:creationId xmlns:a16="http://schemas.microsoft.com/office/drawing/2014/main" id="{22EC6AE3-9988-4E84-9072-AA8791A50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0654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1721" name="Line 41">
            <a:extLst>
              <a:ext uri="{FF2B5EF4-FFF2-40B4-BE49-F238E27FC236}">
                <a16:creationId xmlns:a16="http://schemas.microsoft.com/office/drawing/2014/main" id="{58ABBB60-E2F6-4752-9A52-4E129E55E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065464"/>
            <a:ext cx="0" cy="217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1722" name="Line 42">
            <a:extLst>
              <a:ext uri="{FF2B5EF4-FFF2-40B4-BE49-F238E27FC236}">
                <a16:creationId xmlns:a16="http://schemas.microsoft.com/office/drawing/2014/main" id="{16689A34-15ED-47CF-992A-B69EBC56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065464"/>
            <a:ext cx="0" cy="217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711723" name="Object 43">
            <a:extLst>
              <a:ext uri="{FF2B5EF4-FFF2-40B4-BE49-F238E27FC236}">
                <a16:creationId xmlns:a16="http://schemas.microsoft.com/office/drawing/2014/main" id="{708587EA-EC0D-4DD5-A94B-168E2F288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1" y="2349500"/>
          <a:ext cx="333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52280" imgH="228600" progId="Equation.DSMT4">
                  <p:embed/>
                </p:oleObj>
              </mc:Choice>
              <mc:Fallback>
                <p:oleObj name="Equation" r:id="rId42" imgW="152280" imgH="228600" progId="Equation.DSMT4">
                  <p:embed/>
                  <p:pic>
                    <p:nvPicPr>
                      <p:cNvPr id="711723" name="Object 43">
                        <a:extLst>
                          <a:ext uri="{FF2B5EF4-FFF2-40B4-BE49-F238E27FC236}">
                            <a16:creationId xmlns:a16="http://schemas.microsoft.com/office/drawing/2014/main" id="{708587EA-EC0D-4DD5-A94B-168E2F288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2349500"/>
                        <a:ext cx="333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24" name="Object 44">
            <a:extLst>
              <a:ext uri="{FF2B5EF4-FFF2-40B4-BE49-F238E27FC236}">
                <a16:creationId xmlns:a16="http://schemas.microsoft.com/office/drawing/2014/main" id="{1C07BDFC-4A44-4F06-8A44-166ABDD7B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2613" y="2349500"/>
          <a:ext cx="361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64880" imgH="228600" progId="Equation.DSMT4">
                  <p:embed/>
                </p:oleObj>
              </mc:Choice>
              <mc:Fallback>
                <p:oleObj name="Equation" r:id="rId44" imgW="164880" imgH="228600" progId="Equation.DSMT4">
                  <p:embed/>
                  <p:pic>
                    <p:nvPicPr>
                      <p:cNvPr id="711724" name="Object 44">
                        <a:extLst>
                          <a:ext uri="{FF2B5EF4-FFF2-40B4-BE49-F238E27FC236}">
                            <a16:creationId xmlns:a16="http://schemas.microsoft.com/office/drawing/2014/main" id="{1C07BDFC-4A44-4F06-8A44-166ABDD7B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2349500"/>
                        <a:ext cx="361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25" name="Object 45">
            <a:extLst>
              <a:ext uri="{FF2B5EF4-FFF2-40B4-BE49-F238E27FC236}">
                <a16:creationId xmlns:a16="http://schemas.microsoft.com/office/drawing/2014/main" id="{83F70766-2DCD-45C7-91EF-479E41042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9" y="4437064"/>
          <a:ext cx="14557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72840" imgH="431640" progId="Equation.DSMT4">
                  <p:embed/>
                </p:oleObj>
              </mc:Choice>
              <mc:Fallback>
                <p:oleObj name="Equation" r:id="rId46" imgW="672840" imgH="431640" progId="Equation.DSMT4">
                  <p:embed/>
                  <p:pic>
                    <p:nvPicPr>
                      <p:cNvPr id="711725" name="Object 45">
                        <a:extLst>
                          <a:ext uri="{FF2B5EF4-FFF2-40B4-BE49-F238E27FC236}">
                            <a16:creationId xmlns:a16="http://schemas.microsoft.com/office/drawing/2014/main" id="{83F70766-2DCD-45C7-91EF-479E41042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4437064"/>
                        <a:ext cx="1455737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26" name="Object 46">
            <a:extLst>
              <a:ext uri="{FF2B5EF4-FFF2-40B4-BE49-F238E27FC236}">
                <a16:creationId xmlns:a16="http://schemas.microsoft.com/office/drawing/2014/main" id="{ECEA089C-CD00-4E65-AA81-41A26F3FF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4437064"/>
          <a:ext cx="15097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431640" progId="Equation.DSMT4">
                  <p:embed/>
                </p:oleObj>
              </mc:Choice>
              <mc:Fallback>
                <p:oleObj name="Equation" r:id="rId48" imgW="698400" imgH="431640" progId="Equation.DSMT4">
                  <p:embed/>
                  <p:pic>
                    <p:nvPicPr>
                      <p:cNvPr id="711726" name="Object 46">
                        <a:extLst>
                          <a:ext uri="{FF2B5EF4-FFF2-40B4-BE49-F238E27FC236}">
                            <a16:creationId xmlns:a16="http://schemas.microsoft.com/office/drawing/2014/main" id="{ECEA089C-CD00-4E65-AA81-41A26F3FF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437064"/>
                        <a:ext cx="150971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27" name="Object 47">
            <a:extLst>
              <a:ext uri="{FF2B5EF4-FFF2-40B4-BE49-F238E27FC236}">
                <a16:creationId xmlns:a16="http://schemas.microsoft.com/office/drawing/2014/main" id="{B703942C-9BD9-41A2-B7A0-4EC4F784B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8939" y="4437064"/>
          <a:ext cx="30749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422360" imgH="431640" progId="Equation.DSMT4">
                  <p:embed/>
                </p:oleObj>
              </mc:Choice>
              <mc:Fallback>
                <p:oleObj name="Equation" r:id="rId50" imgW="1422360" imgH="431640" progId="Equation.DSMT4">
                  <p:embed/>
                  <p:pic>
                    <p:nvPicPr>
                      <p:cNvPr id="711727" name="Object 47">
                        <a:extLst>
                          <a:ext uri="{FF2B5EF4-FFF2-40B4-BE49-F238E27FC236}">
                            <a16:creationId xmlns:a16="http://schemas.microsoft.com/office/drawing/2014/main" id="{B703942C-9BD9-41A2-B7A0-4EC4F784B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9" y="4437064"/>
                        <a:ext cx="3074987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28" name="Object 48">
            <a:extLst>
              <a:ext uri="{FF2B5EF4-FFF2-40B4-BE49-F238E27FC236}">
                <a16:creationId xmlns:a16="http://schemas.microsoft.com/office/drawing/2014/main" id="{8F93445C-B190-4319-A3D5-8ECFA2D57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9014" y="4437064"/>
          <a:ext cx="1590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736560" imgH="431640" progId="Equation.DSMT4">
                  <p:embed/>
                </p:oleObj>
              </mc:Choice>
              <mc:Fallback>
                <p:oleObj name="Equation" r:id="rId52" imgW="736560" imgH="431640" progId="Equation.DSMT4">
                  <p:embed/>
                  <p:pic>
                    <p:nvPicPr>
                      <p:cNvPr id="711728" name="Object 48">
                        <a:extLst>
                          <a:ext uri="{FF2B5EF4-FFF2-40B4-BE49-F238E27FC236}">
                            <a16:creationId xmlns:a16="http://schemas.microsoft.com/office/drawing/2014/main" id="{8F93445C-B190-4319-A3D5-8ECFA2D57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4" y="4437064"/>
                        <a:ext cx="15906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29" name="Object 49">
            <a:extLst>
              <a:ext uri="{FF2B5EF4-FFF2-40B4-BE49-F238E27FC236}">
                <a16:creationId xmlns:a16="http://schemas.microsoft.com/office/drawing/2014/main" id="{1BA5351A-2BAA-433E-A84C-A63C1604D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4" y="5445126"/>
          <a:ext cx="22510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1307880" imgH="431640" progId="Equation.DSMT4">
                  <p:embed/>
                </p:oleObj>
              </mc:Choice>
              <mc:Fallback>
                <p:oleObj name="Equation" r:id="rId54" imgW="1307880" imgH="431640" progId="Equation.DSMT4">
                  <p:embed/>
                  <p:pic>
                    <p:nvPicPr>
                      <p:cNvPr id="711729" name="Object 49">
                        <a:extLst>
                          <a:ext uri="{FF2B5EF4-FFF2-40B4-BE49-F238E27FC236}">
                            <a16:creationId xmlns:a16="http://schemas.microsoft.com/office/drawing/2014/main" id="{1BA5351A-2BAA-433E-A84C-A63C1604D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4" y="5445126"/>
                        <a:ext cx="225107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30" name="Object 50">
            <a:extLst>
              <a:ext uri="{FF2B5EF4-FFF2-40B4-BE49-F238E27FC236}">
                <a16:creationId xmlns:a16="http://schemas.microsoft.com/office/drawing/2014/main" id="{9D68EE42-6C8B-4361-9212-C32702EAB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1213" y="5445126"/>
          <a:ext cx="32559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1892160" imgH="431640" progId="Equation.DSMT4">
                  <p:embed/>
                </p:oleObj>
              </mc:Choice>
              <mc:Fallback>
                <p:oleObj name="Equation" r:id="rId56" imgW="1892160" imgH="431640" progId="Equation.DSMT4">
                  <p:embed/>
                  <p:pic>
                    <p:nvPicPr>
                      <p:cNvPr id="711730" name="Object 50">
                        <a:extLst>
                          <a:ext uri="{FF2B5EF4-FFF2-40B4-BE49-F238E27FC236}">
                            <a16:creationId xmlns:a16="http://schemas.microsoft.com/office/drawing/2014/main" id="{9D68EE42-6C8B-4361-9212-C32702EAB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5445126"/>
                        <a:ext cx="325596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31" name="Object 51">
            <a:extLst>
              <a:ext uri="{FF2B5EF4-FFF2-40B4-BE49-F238E27FC236}">
                <a16:creationId xmlns:a16="http://schemas.microsoft.com/office/drawing/2014/main" id="{847E3B49-72CB-426E-9CDB-E49EB53AB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5445126"/>
          <a:ext cx="6080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330120" imgH="431640" progId="Equation.DSMT4">
                  <p:embed/>
                </p:oleObj>
              </mc:Choice>
              <mc:Fallback>
                <p:oleObj name="Equation" r:id="rId58" imgW="330120" imgH="431640" progId="Equation.DSMT4">
                  <p:embed/>
                  <p:pic>
                    <p:nvPicPr>
                      <p:cNvPr id="711731" name="Object 51">
                        <a:extLst>
                          <a:ext uri="{FF2B5EF4-FFF2-40B4-BE49-F238E27FC236}">
                            <a16:creationId xmlns:a16="http://schemas.microsoft.com/office/drawing/2014/main" id="{847E3B49-72CB-426E-9CDB-E49EB53AB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445126"/>
                        <a:ext cx="608012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32" name="Object 52">
            <a:extLst>
              <a:ext uri="{FF2B5EF4-FFF2-40B4-BE49-F238E27FC236}">
                <a16:creationId xmlns:a16="http://schemas.microsoft.com/office/drawing/2014/main" id="{5448465F-2264-46A8-8E7D-0EF80A4C2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7976" y="5445126"/>
          <a:ext cx="17494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952200" imgH="622080" progId="Equation.DSMT4">
                  <p:embed/>
                </p:oleObj>
              </mc:Choice>
              <mc:Fallback>
                <p:oleObj name="Equation" r:id="rId60" imgW="952200" imgH="622080" progId="Equation.DSMT4">
                  <p:embed/>
                  <p:pic>
                    <p:nvPicPr>
                      <p:cNvPr id="711732" name="Object 52">
                        <a:extLst>
                          <a:ext uri="{FF2B5EF4-FFF2-40B4-BE49-F238E27FC236}">
                            <a16:creationId xmlns:a16="http://schemas.microsoft.com/office/drawing/2014/main" id="{5448465F-2264-46A8-8E7D-0EF80A4C2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6" y="5445126"/>
                        <a:ext cx="174942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33" name="Object 53">
            <a:extLst>
              <a:ext uri="{FF2B5EF4-FFF2-40B4-BE49-F238E27FC236}">
                <a16:creationId xmlns:a16="http://schemas.microsoft.com/office/drawing/2014/main" id="{8B4383C9-776D-4B9A-956A-CCB0433C8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3275" y="5445126"/>
          <a:ext cx="7953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431640" imgH="431640" progId="Equation.DSMT4">
                  <p:embed/>
                </p:oleObj>
              </mc:Choice>
              <mc:Fallback>
                <p:oleObj name="Equation" r:id="rId62" imgW="431640" imgH="431640" progId="Equation.DSMT4">
                  <p:embed/>
                  <p:pic>
                    <p:nvPicPr>
                      <p:cNvPr id="711733" name="Object 53">
                        <a:extLst>
                          <a:ext uri="{FF2B5EF4-FFF2-40B4-BE49-F238E27FC236}">
                            <a16:creationId xmlns:a16="http://schemas.microsoft.com/office/drawing/2014/main" id="{8B4383C9-776D-4B9A-956A-CCB0433C8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445126"/>
                        <a:ext cx="7953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3">
            <a:extLst>
              <a:ext uri="{FF2B5EF4-FFF2-40B4-BE49-F238E27FC236}">
                <a16:creationId xmlns:a16="http://schemas.microsoft.com/office/drawing/2014/main" id="{3073BEE0-2404-44D8-AEA9-96F8975F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ABCB-D297-4FB4-9CC6-CF592DFFF466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712706" name="Line 2">
            <a:extLst>
              <a:ext uri="{FF2B5EF4-FFF2-40B4-BE49-F238E27FC236}">
                <a16:creationId xmlns:a16="http://schemas.microsoft.com/office/drawing/2014/main" id="{C80C64F3-8B95-46D5-B909-7D0E0F767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2060576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2707" name="Object 3">
            <a:extLst>
              <a:ext uri="{FF2B5EF4-FFF2-40B4-BE49-F238E27FC236}">
                <a16:creationId xmlns:a16="http://schemas.microsoft.com/office/drawing/2014/main" id="{9420D6A8-80D0-4CFA-913B-4F9F1624A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4292601"/>
          <a:ext cx="3317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31640" progId="Equation.DSMT4">
                  <p:embed/>
                </p:oleObj>
              </mc:Choice>
              <mc:Fallback>
                <p:oleObj name="Equation" r:id="rId2" imgW="1536480" imgH="431640" progId="Equation.DSMT4">
                  <p:embed/>
                  <p:pic>
                    <p:nvPicPr>
                      <p:cNvPr id="712707" name="Object 3">
                        <a:extLst>
                          <a:ext uri="{FF2B5EF4-FFF2-40B4-BE49-F238E27FC236}">
                            <a16:creationId xmlns:a16="http://schemas.microsoft.com/office/drawing/2014/main" id="{9420D6A8-80D0-4CFA-913B-4F9F1624A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4292601"/>
                        <a:ext cx="33178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8" name="Object 4">
            <a:extLst>
              <a:ext uri="{FF2B5EF4-FFF2-40B4-BE49-F238E27FC236}">
                <a16:creationId xmlns:a16="http://schemas.microsoft.com/office/drawing/2014/main" id="{43A6886A-55A3-40BE-BD48-836BE03C1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2200" y="4365626"/>
          <a:ext cx="5984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28600" progId="Equation.DSMT4">
                  <p:embed/>
                </p:oleObj>
              </mc:Choice>
              <mc:Fallback>
                <p:oleObj name="Equation" r:id="rId4" imgW="291960" imgH="228600" progId="Equation.DSMT4">
                  <p:embed/>
                  <p:pic>
                    <p:nvPicPr>
                      <p:cNvPr id="712708" name="Object 4">
                        <a:extLst>
                          <a:ext uri="{FF2B5EF4-FFF2-40B4-BE49-F238E27FC236}">
                            <a16:creationId xmlns:a16="http://schemas.microsoft.com/office/drawing/2014/main" id="{43A6886A-55A3-40BE-BD48-836BE03C16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365626"/>
                        <a:ext cx="59848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9" name="Object 5">
            <a:extLst>
              <a:ext uri="{FF2B5EF4-FFF2-40B4-BE49-F238E27FC236}">
                <a16:creationId xmlns:a16="http://schemas.microsoft.com/office/drawing/2014/main" id="{F835C044-B4E0-43F4-AD0E-1F286A0B6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4364" y="4365626"/>
          <a:ext cx="598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28600" progId="Equation.DSMT4">
                  <p:embed/>
                </p:oleObj>
              </mc:Choice>
              <mc:Fallback>
                <p:oleObj name="Equation" r:id="rId6" imgW="291960" imgH="228600" progId="Equation.DSMT4">
                  <p:embed/>
                  <p:pic>
                    <p:nvPicPr>
                      <p:cNvPr id="712709" name="Object 5">
                        <a:extLst>
                          <a:ext uri="{FF2B5EF4-FFF2-40B4-BE49-F238E27FC236}">
                            <a16:creationId xmlns:a16="http://schemas.microsoft.com/office/drawing/2014/main" id="{F835C044-B4E0-43F4-AD0E-1F286A0B6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364" y="4365626"/>
                        <a:ext cx="5984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0" name="Object 6">
            <a:extLst>
              <a:ext uri="{FF2B5EF4-FFF2-40B4-BE49-F238E27FC236}">
                <a16:creationId xmlns:a16="http://schemas.microsoft.com/office/drawing/2014/main" id="{1728EE63-F5B9-41C1-903D-9CE1DB2C0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620714"/>
          <a:ext cx="40513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080" imgH="431640" progId="Equation.DSMT4">
                  <p:embed/>
                </p:oleObj>
              </mc:Choice>
              <mc:Fallback>
                <p:oleObj name="Equation" r:id="rId8" imgW="1981080" imgH="431640" progId="Equation.DSMT4">
                  <p:embed/>
                  <p:pic>
                    <p:nvPicPr>
                      <p:cNvPr id="712710" name="Object 6">
                        <a:extLst>
                          <a:ext uri="{FF2B5EF4-FFF2-40B4-BE49-F238E27FC236}">
                            <a16:creationId xmlns:a16="http://schemas.microsoft.com/office/drawing/2014/main" id="{1728EE63-F5B9-41C1-903D-9CE1DB2C0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620714"/>
                        <a:ext cx="40513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1" name="Object 7">
            <a:extLst>
              <a:ext uri="{FF2B5EF4-FFF2-40B4-BE49-F238E27FC236}">
                <a16:creationId xmlns:a16="http://schemas.microsoft.com/office/drawing/2014/main" id="{A1DD7863-B319-4A21-9222-960DAA31A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2438" y="188913"/>
          <a:ext cx="296545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647640" progId="Equation.DSMT4">
                  <p:embed/>
                </p:oleObj>
              </mc:Choice>
              <mc:Fallback>
                <p:oleObj name="Equation" r:id="rId10" imgW="1447560" imgH="647640" progId="Equation.DSMT4">
                  <p:embed/>
                  <p:pic>
                    <p:nvPicPr>
                      <p:cNvPr id="712711" name="Object 7">
                        <a:extLst>
                          <a:ext uri="{FF2B5EF4-FFF2-40B4-BE49-F238E27FC236}">
                            <a16:creationId xmlns:a16="http://schemas.microsoft.com/office/drawing/2014/main" id="{A1DD7863-B319-4A21-9222-960DAA31A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188913"/>
                        <a:ext cx="296545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2" name="Object 8">
            <a:extLst>
              <a:ext uri="{FF2B5EF4-FFF2-40B4-BE49-F238E27FC236}">
                <a16:creationId xmlns:a16="http://schemas.microsoft.com/office/drawing/2014/main" id="{B141956A-D0FC-44AB-9B60-37ACA34E0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1557339"/>
          <a:ext cx="4470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120" imgH="431640" progId="Equation.DSMT4">
                  <p:embed/>
                </p:oleObj>
              </mc:Choice>
              <mc:Fallback>
                <p:oleObj name="Equation" r:id="rId12" imgW="2184120" imgH="431640" progId="Equation.DSMT4">
                  <p:embed/>
                  <p:pic>
                    <p:nvPicPr>
                      <p:cNvPr id="712712" name="Object 8">
                        <a:extLst>
                          <a:ext uri="{FF2B5EF4-FFF2-40B4-BE49-F238E27FC236}">
                            <a16:creationId xmlns:a16="http://schemas.microsoft.com/office/drawing/2014/main" id="{B141956A-D0FC-44AB-9B60-37ACA34E0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557339"/>
                        <a:ext cx="44704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3" name="Object 9">
            <a:extLst>
              <a:ext uri="{FF2B5EF4-FFF2-40B4-BE49-F238E27FC236}">
                <a16:creationId xmlns:a16="http://schemas.microsoft.com/office/drawing/2014/main" id="{25B16EF1-7E76-47CA-BE90-316E0B874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9" y="2492375"/>
          <a:ext cx="19510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431640" progId="Equation.DSMT4">
                  <p:embed/>
                </p:oleObj>
              </mc:Choice>
              <mc:Fallback>
                <p:oleObj name="Equation" r:id="rId14" imgW="952200" imgH="431640" progId="Equation.DSMT4">
                  <p:embed/>
                  <p:pic>
                    <p:nvPicPr>
                      <p:cNvPr id="712713" name="Object 9">
                        <a:extLst>
                          <a:ext uri="{FF2B5EF4-FFF2-40B4-BE49-F238E27FC236}">
                            <a16:creationId xmlns:a16="http://schemas.microsoft.com/office/drawing/2014/main" id="{25B16EF1-7E76-47CA-BE90-316E0B874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492375"/>
                        <a:ext cx="195103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4" name="Object 10">
            <a:extLst>
              <a:ext uri="{FF2B5EF4-FFF2-40B4-BE49-F238E27FC236}">
                <a16:creationId xmlns:a16="http://schemas.microsoft.com/office/drawing/2014/main" id="{DDA737B7-19B9-44EB-8849-4DF6C5ED4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3436939"/>
          <a:ext cx="20812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431640" progId="Equation.DSMT4">
                  <p:embed/>
                </p:oleObj>
              </mc:Choice>
              <mc:Fallback>
                <p:oleObj name="Equation" r:id="rId16" imgW="1015920" imgH="431640" progId="Equation.DSMT4">
                  <p:embed/>
                  <p:pic>
                    <p:nvPicPr>
                      <p:cNvPr id="712714" name="Object 10">
                        <a:extLst>
                          <a:ext uri="{FF2B5EF4-FFF2-40B4-BE49-F238E27FC236}">
                            <a16:creationId xmlns:a16="http://schemas.microsoft.com/office/drawing/2014/main" id="{DDA737B7-19B9-44EB-8849-4DF6C5ED4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436939"/>
                        <a:ext cx="2081212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5" name="Object 11">
            <a:extLst>
              <a:ext uri="{FF2B5EF4-FFF2-40B4-BE49-F238E27FC236}">
                <a16:creationId xmlns:a16="http://schemas.microsoft.com/office/drawing/2014/main" id="{D8C9B8CC-DF02-4F15-A965-26EE3604E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2492375"/>
          <a:ext cx="19780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65160" imgH="431640" progId="Equation.DSMT4">
                  <p:embed/>
                </p:oleObj>
              </mc:Choice>
              <mc:Fallback>
                <p:oleObj name="Equation" r:id="rId18" imgW="965160" imgH="431640" progId="Equation.DSMT4">
                  <p:embed/>
                  <p:pic>
                    <p:nvPicPr>
                      <p:cNvPr id="712715" name="Object 11">
                        <a:extLst>
                          <a:ext uri="{FF2B5EF4-FFF2-40B4-BE49-F238E27FC236}">
                            <a16:creationId xmlns:a16="http://schemas.microsoft.com/office/drawing/2014/main" id="{D8C9B8CC-DF02-4F15-A965-26EE3604E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2492375"/>
                        <a:ext cx="1978025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6" name="Line 12">
            <a:extLst>
              <a:ext uri="{FF2B5EF4-FFF2-40B4-BE49-F238E27FC236}">
                <a16:creationId xmlns:a16="http://schemas.microsoft.com/office/drawing/2014/main" id="{968E870D-5907-4CA2-B907-CEB722EEA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9" y="3065463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17" name="Arc 13">
            <a:extLst>
              <a:ext uri="{FF2B5EF4-FFF2-40B4-BE49-F238E27FC236}">
                <a16:creationId xmlns:a16="http://schemas.microsoft.com/office/drawing/2014/main" id="{1B4708A1-C85E-4146-9918-9E48EE68BC06}"/>
              </a:ext>
            </a:extLst>
          </p:cNvPr>
          <p:cNvSpPr>
            <a:spLocks/>
          </p:cNvSpPr>
          <p:nvPr/>
        </p:nvSpPr>
        <p:spPr bwMode="auto">
          <a:xfrm>
            <a:off x="6259514" y="2057401"/>
            <a:ext cx="2428875" cy="2016125"/>
          </a:xfrm>
          <a:custGeom>
            <a:avLst/>
            <a:gdLst>
              <a:gd name="G0" fmla="+- 0 0 0"/>
              <a:gd name="G1" fmla="+- 8987 0 0"/>
              <a:gd name="G2" fmla="+- 21600 0 0"/>
              <a:gd name="T0" fmla="*/ 19642 w 21600"/>
              <a:gd name="T1" fmla="*/ 0 h 17937"/>
              <a:gd name="T2" fmla="*/ 19658 w 21600"/>
              <a:gd name="T3" fmla="*/ 17937 h 17937"/>
              <a:gd name="T4" fmla="*/ 0 w 21600"/>
              <a:gd name="T5" fmla="*/ 8987 h 17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937" fill="none" extrusionOk="0">
                <a:moveTo>
                  <a:pt x="19641" y="0"/>
                </a:moveTo>
                <a:cubicBezTo>
                  <a:pt x="20932" y="2820"/>
                  <a:pt x="21600" y="5885"/>
                  <a:pt x="21600" y="8987"/>
                </a:cubicBezTo>
                <a:cubicBezTo>
                  <a:pt x="21600" y="12074"/>
                  <a:pt x="20937" y="15126"/>
                  <a:pt x="19658" y="17937"/>
                </a:cubicBezTo>
              </a:path>
              <a:path w="21600" h="17937" stroke="0" extrusionOk="0">
                <a:moveTo>
                  <a:pt x="19641" y="0"/>
                </a:moveTo>
                <a:cubicBezTo>
                  <a:pt x="20932" y="2820"/>
                  <a:pt x="21600" y="5885"/>
                  <a:pt x="21600" y="8987"/>
                </a:cubicBezTo>
                <a:cubicBezTo>
                  <a:pt x="21600" y="12074"/>
                  <a:pt x="20937" y="15126"/>
                  <a:pt x="19658" y="17937"/>
                </a:cubicBezTo>
                <a:lnTo>
                  <a:pt x="0" y="8987"/>
                </a:lnTo>
                <a:close/>
              </a:path>
            </a:pathLst>
          </a:custGeom>
          <a:noFill/>
          <a:ln w="28575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2718" name="Arc 14">
            <a:extLst>
              <a:ext uri="{FF2B5EF4-FFF2-40B4-BE49-F238E27FC236}">
                <a16:creationId xmlns:a16="http://schemas.microsoft.com/office/drawing/2014/main" id="{DC3ABA6F-87DF-4F84-8923-A7DE40FD6B2B}"/>
              </a:ext>
            </a:extLst>
          </p:cNvPr>
          <p:cNvSpPr>
            <a:spLocks/>
          </p:cNvSpPr>
          <p:nvPr/>
        </p:nvSpPr>
        <p:spPr bwMode="auto">
          <a:xfrm flipH="1">
            <a:off x="7535863" y="2060575"/>
            <a:ext cx="3086100" cy="2012950"/>
          </a:xfrm>
          <a:custGeom>
            <a:avLst/>
            <a:gdLst>
              <a:gd name="G0" fmla="+- 0 0 0"/>
              <a:gd name="G1" fmla="+- 7325 0 0"/>
              <a:gd name="G2" fmla="+- 21600 0 0"/>
              <a:gd name="T0" fmla="*/ 20320 w 21600"/>
              <a:gd name="T1" fmla="*/ 0 h 14110"/>
              <a:gd name="T2" fmla="*/ 20507 w 21600"/>
              <a:gd name="T3" fmla="*/ 14110 h 14110"/>
              <a:gd name="T4" fmla="*/ 0 w 21600"/>
              <a:gd name="T5" fmla="*/ 7325 h 1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110" fill="none" extrusionOk="0">
                <a:moveTo>
                  <a:pt x="20320" y="-1"/>
                </a:moveTo>
                <a:cubicBezTo>
                  <a:pt x="21166" y="2349"/>
                  <a:pt x="21600" y="4827"/>
                  <a:pt x="21600" y="7325"/>
                </a:cubicBezTo>
                <a:cubicBezTo>
                  <a:pt x="21600" y="9630"/>
                  <a:pt x="21230" y="11921"/>
                  <a:pt x="20506" y="14109"/>
                </a:cubicBezTo>
              </a:path>
              <a:path w="21600" h="14110" stroke="0" extrusionOk="0">
                <a:moveTo>
                  <a:pt x="20320" y="-1"/>
                </a:moveTo>
                <a:cubicBezTo>
                  <a:pt x="21166" y="2349"/>
                  <a:pt x="21600" y="4827"/>
                  <a:pt x="21600" y="7325"/>
                </a:cubicBezTo>
                <a:cubicBezTo>
                  <a:pt x="21600" y="9630"/>
                  <a:pt x="21230" y="11921"/>
                  <a:pt x="20506" y="14109"/>
                </a:cubicBezTo>
                <a:lnTo>
                  <a:pt x="0" y="732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2719" name="Line 15">
            <a:extLst>
              <a:ext uri="{FF2B5EF4-FFF2-40B4-BE49-F238E27FC236}">
                <a16:creationId xmlns:a16="http://schemas.microsoft.com/office/drawing/2014/main" id="{67FD3041-A392-4F44-9AA0-1B16C6929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238" y="2060575"/>
            <a:ext cx="730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20" name="Line 16">
            <a:extLst>
              <a:ext uri="{FF2B5EF4-FFF2-40B4-BE49-F238E27FC236}">
                <a16:creationId xmlns:a16="http://schemas.microsoft.com/office/drawing/2014/main" id="{E730E373-DE28-4322-89A5-95C6D53A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8425" y="4076700"/>
            <a:ext cx="71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21" name="Line 17">
            <a:extLst>
              <a:ext uri="{FF2B5EF4-FFF2-40B4-BE49-F238E27FC236}">
                <a16:creationId xmlns:a16="http://schemas.microsoft.com/office/drawing/2014/main" id="{53C28C33-3525-4700-A299-C0701FFD1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18426" y="2122489"/>
            <a:ext cx="2924175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22" name="Line 18">
            <a:extLst>
              <a:ext uri="{FF2B5EF4-FFF2-40B4-BE49-F238E27FC236}">
                <a16:creationId xmlns:a16="http://schemas.microsoft.com/office/drawing/2014/main" id="{DA842CA4-8DA6-4B91-AEAA-CA1D3E59F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6651" y="2122489"/>
            <a:ext cx="2233613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2723" name="Object 19">
            <a:extLst>
              <a:ext uri="{FF2B5EF4-FFF2-40B4-BE49-F238E27FC236}">
                <a16:creationId xmlns:a16="http://schemas.microsoft.com/office/drawing/2014/main" id="{6F4DE2B9-DA2D-4A6C-82BC-252130938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3613" y="3095626"/>
          <a:ext cx="2349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77480" imgH="215640" progId="Equation.3">
                  <p:embed/>
                </p:oleObj>
              </mc:Choice>
              <mc:Fallback>
                <p:oleObj name="公式" r:id="rId20" imgW="177480" imgH="215640" progId="Equation.3">
                  <p:embed/>
                  <p:pic>
                    <p:nvPicPr>
                      <p:cNvPr id="712723" name="Object 19">
                        <a:extLst>
                          <a:ext uri="{FF2B5EF4-FFF2-40B4-BE49-F238E27FC236}">
                            <a16:creationId xmlns:a16="http://schemas.microsoft.com/office/drawing/2014/main" id="{6F4DE2B9-DA2D-4A6C-82BC-252130938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3095626"/>
                        <a:ext cx="2349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24" name="Object 20">
            <a:extLst>
              <a:ext uri="{FF2B5EF4-FFF2-40B4-BE49-F238E27FC236}">
                <a16:creationId xmlns:a16="http://schemas.microsoft.com/office/drawing/2014/main" id="{9F30E21E-ED39-4339-9C28-8884FF22D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3464" y="3095626"/>
          <a:ext cx="250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712724" name="Object 20">
                        <a:extLst>
                          <a:ext uri="{FF2B5EF4-FFF2-40B4-BE49-F238E27FC236}">
                            <a16:creationId xmlns:a16="http://schemas.microsoft.com/office/drawing/2014/main" id="{9F30E21E-ED39-4339-9C28-8884FF22D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464" y="3095626"/>
                        <a:ext cx="2508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25" name="Object 21">
            <a:extLst>
              <a:ext uri="{FF2B5EF4-FFF2-40B4-BE49-F238E27FC236}">
                <a16:creationId xmlns:a16="http://schemas.microsoft.com/office/drawing/2014/main" id="{1FE55C64-6DBD-4DB6-A809-77CBB5998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26525" y="2125663"/>
          <a:ext cx="317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720" imgH="228600" progId="Equation.DSMT4">
                  <p:embed/>
                </p:oleObj>
              </mc:Choice>
              <mc:Fallback>
                <p:oleObj name="Equation" r:id="rId24" imgW="126720" imgH="228600" progId="Equation.DSMT4">
                  <p:embed/>
                  <p:pic>
                    <p:nvPicPr>
                      <p:cNvPr id="712725" name="Object 21">
                        <a:extLst>
                          <a:ext uri="{FF2B5EF4-FFF2-40B4-BE49-F238E27FC236}">
                            <a16:creationId xmlns:a16="http://schemas.microsoft.com/office/drawing/2014/main" id="{1FE55C64-6DBD-4DB6-A809-77CBB5998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2125663"/>
                        <a:ext cx="317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26" name="Object 22">
            <a:extLst>
              <a:ext uri="{FF2B5EF4-FFF2-40B4-BE49-F238E27FC236}">
                <a16:creationId xmlns:a16="http://schemas.microsoft.com/office/drawing/2014/main" id="{E6A47B89-179C-4316-A52A-59523015E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364" y="2184401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228600" progId="Equation.DSMT4">
                  <p:embed/>
                </p:oleObj>
              </mc:Choice>
              <mc:Fallback>
                <p:oleObj name="Equation" r:id="rId26" imgW="228600" imgH="228600" progId="Equation.DSMT4">
                  <p:embed/>
                  <p:pic>
                    <p:nvPicPr>
                      <p:cNvPr id="712726" name="Object 22">
                        <a:extLst>
                          <a:ext uri="{FF2B5EF4-FFF2-40B4-BE49-F238E27FC236}">
                            <a16:creationId xmlns:a16="http://schemas.microsoft.com/office/drawing/2014/main" id="{E6A47B89-179C-4316-A52A-59523015E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4" y="2184401"/>
                        <a:ext cx="517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27" name="Object 23">
            <a:extLst>
              <a:ext uri="{FF2B5EF4-FFF2-40B4-BE49-F238E27FC236}">
                <a16:creationId xmlns:a16="http://schemas.microsoft.com/office/drawing/2014/main" id="{98D7B10E-F075-49D5-A695-72A1BD8F8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5538" y="183832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712727" name="Object 23">
                        <a:extLst>
                          <a:ext uri="{FF2B5EF4-FFF2-40B4-BE49-F238E27FC236}">
                            <a16:creationId xmlns:a16="http://schemas.microsoft.com/office/drawing/2014/main" id="{98D7B10E-F075-49D5-A695-72A1BD8F8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183832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28" name="Object 24">
            <a:extLst>
              <a:ext uri="{FF2B5EF4-FFF2-40B4-BE49-F238E27FC236}">
                <a16:creationId xmlns:a16="http://schemas.microsoft.com/office/drawing/2014/main" id="{C08812C1-56CF-4B2B-9819-30DB9F0FD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9951" y="1878014"/>
          <a:ext cx="2524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0440" imgH="228600" progId="Equation.DSMT4">
                  <p:embed/>
                </p:oleObj>
              </mc:Choice>
              <mc:Fallback>
                <p:oleObj name="Equation" r:id="rId30" imgW="190440" imgH="228600" progId="Equation.DSMT4">
                  <p:embed/>
                  <p:pic>
                    <p:nvPicPr>
                      <p:cNvPr id="712728" name="Object 24">
                        <a:extLst>
                          <a:ext uri="{FF2B5EF4-FFF2-40B4-BE49-F238E27FC236}">
                            <a16:creationId xmlns:a16="http://schemas.microsoft.com/office/drawing/2014/main" id="{C08812C1-56CF-4B2B-9819-30DB9F0FD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951" y="1878014"/>
                        <a:ext cx="2524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29" name="Object 25">
            <a:extLst>
              <a:ext uri="{FF2B5EF4-FFF2-40B4-BE49-F238E27FC236}">
                <a16:creationId xmlns:a16="http://schemas.microsoft.com/office/drawing/2014/main" id="{D1E08FF2-D731-44E9-9775-51AA13A10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8614" y="2203450"/>
          <a:ext cx="390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480" imgH="228600" progId="Equation.DSMT4">
                  <p:embed/>
                </p:oleObj>
              </mc:Choice>
              <mc:Fallback>
                <p:oleObj name="Equation" r:id="rId32" imgW="177480" imgH="228600" progId="Equation.DSMT4">
                  <p:embed/>
                  <p:pic>
                    <p:nvPicPr>
                      <p:cNvPr id="712729" name="Object 25">
                        <a:extLst>
                          <a:ext uri="{FF2B5EF4-FFF2-40B4-BE49-F238E27FC236}">
                            <a16:creationId xmlns:a16="http://schemas.microsoft.com/office/drawing/2014/main" id="{D1E08FF2-D731-44E9-9775-51AA13A10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4" y="2203450"/>
                        <a:ext cx="390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30" name="Object 26">
            <a:extLst>
              <a:ext uri="{FF2B5EF4-FFF2-40B4-BE49-F238E27FC236}">
                <a16:creationId xmlns:a16="http://schemas.microsoft.com/office/drawing/2014/main" id="{C523918B-9F76-4232-A74B-3CF388E82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2738" y="2760664"/>
          <a:ext cx="296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39680" imgH="177480" progId="Equation.DSMT4">
                  <p:embed/>
                </p:oleObj>
              </mc:Choice>
              <mc:Fallback>
                <p:oleObj name="Equation" r:id="rId34" imgW="139680" imgH="177480" progId="Equation.DSMT4">
                  <p:embed/>
                  <p:pic>
                    <p:nvPicPr>
                      <p:cNvPr id="712730" name="Object 26">
                        <a:extLst>
                          <a:ext uri="{FF2B5EF4-FFF2-40B4-BE49-F238E27FC236}">
                            <a16:creationId xmlns:a16="http://schemas.microsoft.com/office/drawing/2014/main" id="{C523918B-9F76-4232-A74B-3CF388E82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2760664"/>
                        <a:ext cx="2968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31" name="Line 27">
            <a:extLst>
              <a:ext uri="{FF2B5EF4-FFF2-40B4-BE49-F238E27FC236}">
                <a16:creationId xmlns:a16="http://schemas.microsoft.com/office/drawing/2014/main" id="{817B37B6-BDFA-42D4-B94F-0C4622C28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3065464"/>
            <a:ext cx="0" cy="14430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32" name="Line 28">
            <a:extLst>
              <a:ext uri="{FF2B5EF4-FFF2-40B4-BE49-F238E27FC236}">
                <a16:creationId xmlns:a16="http://schemas.microsoft.com/office/drawing/2014/main" id="{26F8ABB0-68F5-41C2-949D-B3C231858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3095626"/>
            <a:ext cx="0" cy="14128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2733" name="Object 29">
            <a:extLst>
              <a:ext uri="{FF2B5EF4-FFF2-40B4-BE49-F238E27FC236}">
                <a16:creationId xmlns:a16="http://schemas.microsoft.com/office/drawing/2014/main" id="{E0399D40-D647-40E2-9FEC-BE52D56CD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4" y="3095626"/>
          <a:ext cx="2174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228600" progId="Equation.DSMT4">
                  <p:embed/>
                </p:oleObj>
              </mc:Choice>
              <mc:Fallback>
                <p:oleObj name="Equation" r:id="rId36" imgW="164880" imgH="228600" progId="Equation.DSMT4">
                  <p:embed/>
                  <p:pic>
                    <p:nvPicPr>
                      <p:cNvPr id="712733" name="Object 29">
                        <a:extLst>
                          <a:ext uri="{FF2B5EF4-FFF2-40B4-BE49-F238E27FC236}">
                            <a16:creationId xmlns:a16="http://schemas.microsoft.com/office/drawing/2014/main" id="{E0399D40-D647-40E2-9FEC-BE52D56CD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3095626"/>
                        <a:ext cx="21748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34" name="Object 30">
            <a:extLst>
              <a:ext uri="{FF2B5EF4-FFF2-40B4-BE49-F238E27FC236}">
                <a16:creationId xmlns:a16="http://schemas.microsoft.com/office/drawing/2014/main" id="{E200A53D-25F0-4A1E-A82F-BEA95FB27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3095626"/>
          <a:ext cx="2349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77480" imgH="228600" progId="Equation.DSMT4">
                  <p:embed/>
                </p:oleObj>
              </mc:Choice>
              <mc:Fallback>
                <p:oleObj name="Equation" r:id="rId38" imgW="177480" imgH="228600" progId="Equation.DSMT4">
                  <p:embed/>
                  <p:pic>
                    <p:nvPicPr>
                      <p:cNvPr id="712734" name="Object 30">
                        <a:extLst>
                          <a:ext uri="{FF2B5EF4-FFF2-40B4-BE49-F238E27FC236}">
                            <a16:creationId xmlns:a16="http://schemas.microsoft.com/office/drawing/2014/main" id="{E200A53D-25F0-4A1E-A82F-BEA95FB27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3095626"/>
                        <a:ext cx="2349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35" name="Object 31">
            <a:extLst>
              <a:ext uri="{FF2B5EF4-FFF2-40B4-BE49-F238E27FC236}">
                <a16:creationId xmlns:a16="http://schemas.microsoft.com/office/drawing/2014/main" id="{19CCAF96-173B-427B-8924-203CA9BE7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1" y="3095626"/>
          <a:ext cx="250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90440" imgH="228600" progId="Equation.DSMT4">
                  <p:embed/>
                </p:oleObj>
              </mc:Choice>
              <mc:Fallback>
                <p:oleObj name="Equation" r:id="rId40" imgW="190440" imgH="228600" progId="Equation.DSMT4">
                  <p:embed/>
                  <p:pic>
                    <p:nvPicPr>
                      <p:cNvPr id="712735" name="Object 31">
                        <a:extLst>
                          <a:ext uri="{FF2B5EF4-FFF2-40B4-BE49-F238E27FC236}">
                            <a16:creationId xmlns:a16="http://schemas.microsoft.com/office/drawing/2014/main" id="{19CCAF96-173B-427B-8924-203CA9BE7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1" y="3095626"/>
                        <a:ext cx="2508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36" name="Object 32">
            <a:extLst>
              <a:ext uri="{FF2B5EF4-FFF2-40B4-BE49-F238E27FC236}">
                <a16:creationId xmlns:a16="http://schemas.microsoft.com/office/drawing/2014/main" id="{C196C445-2B40-406D-ABA1-B0F8170FD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55239" y="3095626"/>
          <a:ext cx="250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90440" imgH="228600" progId="Equation.DSMT4">
                  <p:embed/>
                </p:oleObj>
              </mc:Choice>
              <mc:Fallback>
                <p:oleObj name="Equation" r:id="rId42" imgW="190440" imgH="228600" progId="Equation.DSMT4">
                  <p:embed/>
                  <p:pic>
                    <p:nvPicPr>
                      <p:cNvPr id="712736" name="Object 32">
                        <a:extLst>
                          <a:ext uri="{FF2B5EF4-FFF2-40B4-BE49-F238E27FC236}">
                            <a16:creationId xmlns:a16="http://schemas.microsoft.com/office/drawing/2014/main" id="{C196C445-2B40-406D-ABA1-B0F8170FD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239" y="3095626"/>
                        <a:ext cx="2508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37" name="Line 33">
            <a:extLst>
              <a:ext uri="{FF2B5EF4-FFF2-40B4-BE49-F238E27FC236}">
                <a16:creationId xmlns:a16="http://schemas.microsoft.com/office/drawing/2014/main" id="{ED197849-D56F-4C03-94DD-8A0BA0B2E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8863" y="3095626"/>
            <a:ext cx="0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38" name="Line 34">
            <a:extLst>
              <a:ext uri="{FF2B5EF4-FFF2-40B4-BE49-F238E27FC236}">
                <a16:creationId xmlns:a16="http://schemas.microsoft.com/office/drawing/2014/main" id="{06555BD5-B737-4301-922A-DE552866D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2013" y="3095626"/>
            <a:ext cx="0" cy="14208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39" name="Line 35">
            <a:extLst>
              <a:ext uri="{FF2B5EF4-FFF2-40B4-BE49-F238E27FC236}">
                <a16:creationId xmlns:a16="http://schemas.microsoft.com/office/drawing/2014/main" id="{B076E732-EB58-4E21-99B6-2B972284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4550" y="42164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2740" name="Line 36">
            <a:extLst>
              <a:ext uri="{FF2B5EF4-FFF2-40B4-BE49-F238E27FC236}">
                <a16:creationId xmlns:a16="http://schemas.microsoft.com/office/drawing/2014/main" id="{FB940781-4EBE-4B13-ABD2-DE05886DC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4551" y="3640138"/>
            <a:ext cx="1439863" cy="0"/>
          </a:xfrm>
          <a:prstGeom prst="line">
            <a:avLst/>
          </a:prstGeom>
          <a:noFill/>
          <a:ln w="9525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2741" name="Line 37">
            <a:extLst>
              <a:ext uri="{FF2B5EF4-FFF2-40B4-BE49-F238E27FC236}">
                <a16:creationId xmlns:a16="http://schemas.microsoft.com/office/drawing/2014/main" id="{190ED4F0-7F06-46CF-B518-6BFB1F4CB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38544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2742" name="Object 38">
            <a:extLst>
              <a:ext uri="{FF2B5EF4-FFF2-40B4-BE49-F238E27FC236}">
                <a16:creationId xmlns:a16="http://schemas.microsoft.com/office/drawing/2014/main" id="{A102CB1A-08F7-4440-B99D-F7240128B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1" y="3494088"/>
          <a:ext cx="2968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190440" imgH="215640" progId="Equation.3">
                  <p:embed/>
                </p:oleObj>
              </mc:Choice>
              <mc:Fallback>
                <p:oleObj name="公式" r:id="rId44" imgW="190440" imgH="215640" progId="Equation.3">
                  <p:embed/>
                  <p:pic>
                    <p:nvPicPr>
                      <p:cNvPr id="712742" name="Object 38">
                        <a:extLst>
                          <a:ext uri="{FF2B5EF4-FFF2-40B4-BE49-F238E27FC236}">
                            <a16:creationId xmlns:a16="http://schemas.microsoft.com/office/drawing/2014/main" id="{A102CB1A-08F7-4440-B99D-F7240128B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3494088"/>
                        <a:ext cx="2968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43" name="Object 39">
            <a:extLst>
              <a:ext uri="{FF2B5EF4-FFF2-40B4-BE49-F238E27FC236}">
                <a16:creationId xmlns:a16="http://schemas.microsoft.com/office/drawing/2014/main" id="{A1FBAB3A-0D48-4B4F-8F57-B9715E6AF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0826" y="3281364"/>
          <a:ext cx="2778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77480" imgH="228600" progId="Equation.DSMT4">
                  <p:embed/>
                </p:oleObj>
              </mc:Choice>
              <mc:Fallback>
                <p:oleObj name="Equation" r:id="rId46" imgW="177480" imgH="228600" progId="Equation.DSMT4">
                  <p:embed/>
                  <p:pic>
                    <p:nvPicPr>
                      <p:cNvPr id="712743" name="Object 39">
                        <a:extLst>
                          <a:ext uri="{FF2B5EF4-FFF2-40B4-BE49-F238E27FC236}">
                            <a16:creationId xmlns:a16="http://schemas.microsoft.com/office/drawing/2014/main" id="{A1FBAB3A-0D48-4B4F-8F57-B9715E6AF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6" y="3281364"/>
                        <a:ext cx="2778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44" name="Line 40">
            <a:extLst>
              <a:ext uri="{FF2B5EF4-FFF2-40B4-BE49-F238E27FC236}">
                <a16:creationId xmlns:a16="http://schemas.microsoft.com/office/drawing/2014/main" id="{7EF7C062-2266-4C5D-8202-F86199954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9" y="31369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2745" name="Object 41">
            <a:extLst>
              <a:ext uri="{FF2B5EF4-FFF2-40B4-BE49-F238E27FC236}">
                <a16:creationId xmlns:a16="http://schemas.microsoft.com/office/drawing/2014/main" id="{E60A4DD8-13CF-4229-BD09-E4A8B6FDF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25" y="3906838"/>
          <a:ext cx="3556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28600" imgH="164880" progId="Equation.DSMT4">
                  <p:embed/>
                </p:oleObj>
              </mc:Choice>
              <mc:Fallback>
                <p:oleObj name="Equation" r:id="rId48" imgW="228600" imgH="164880" progId="Equation.DSMT4">
                  <p:embed/>
                  <p:pic>
                    <p:nvPicPr>
                      <p:cNvPr id="712745" name="Object 41">
                        <a:extLst>
                          <a:ext uri="{FF2B5EF4-FFF2-40B4-BE49-F238E27FC236}">
                            <a16:creationId xmlns:a16="http://schemas.microsoft.com/office/drawing/2014/main" id="{E60A4DD8-13CF-4229-BD09-E4A8B6FDF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5" y="3906838"/>
                        <a:ext cx="3556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46" name="Line 42">
            <a:extLst>
              <a:ext uri="{FF2B5EF4-FFF2-40B4-BE49-F238E27FC236}">
                <a16:creationId xmlns:a16="http://schemas.microsoft.com/office/drawing/2014/main" id="{5809B255-8324-4C8D-B1BB-F90FDDCC5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5" y="1909764"/>
            <a:ext cx="0" cy="2598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2747" name="Line 43">
            <a:extLst>
              <a:ext uri="{FF2B5EF4-FFF2-40B4-BE49-F238E27FC236}">
                <a16:creationId xmlns:a16="http://schemas.microsoft.com/office/drawing/2014/main" id="{4CE18666-7881-4803-8DA8-A5CE54FF7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5" y="1909764"/>
            <a:ext cx="0" cy="2598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2748" name="Line 44">
            <a:extLst>
              <a:ext uri="{FF2B5EF4-FFF2-40B4-BE49-F238E27FC236}">
                <a16:creationId xmlns:a16="http://schemas.microsoft.com/office/drawing/2014/main" id="{909576AB-325C-4E0B-99DF-02575D7AD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3" y="2921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2749" name="Line 45">
            <a:extLst>
              <a:ext uri="{FF2B5EF4-FFF2-40B4-BE49-F238E27FC236}">
                <a16:creationId xmlns:a16="http://schemas.microsoft.com/office/drawing/2014/main" id="{343CDB82-3CFE-4E81-A96F-60322C0DC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8863" y="29892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2750" name="Line 46">
            <a:extLst>
              <a:ext uri="{FF2B5EF4-FFF2-40B4-BE49-F238E27FC236}">
                <a16:creationId xmlns:a16="http://schemas.microsoft.com/office/drawing/2014/main" id="{AAD8094B-5B3E-4BA7-B233-4A43A995E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013" y="2989264"/>
            <a:ext cx="0" cy="217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2751" name="Line 47">
            <a:extLst>
              <a:ext uri="{FF2B5EF4-FFF2-40B4-BE49-F238E27FC236}">
                <a16:creationId xmlns:a16="http://schemas.microsoft.com/office/drawing/2014/main" id="{35C7A2E9-BF12-4BE6-B286-E8B95AF03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6200" y="2989264"/>
            <a:ext cx="0" cy="217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712752" name="Object 48">
            <a:extLst>
              <a:ext uri="{FF2B5EF4-FFF2-40B4-BE49-F238E27FC236}">
                <a16:creationId xmlns:a16="http://schemas.microsoft.com/office/drawing/2014/main" id="{8140478E-655D-4A8E-AE40-57FDB3BDE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3351" y="2273300"/>
          <a:ext cx="333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52280" imgH="228600" progId="Equation.DSMT4">
                  <p:embed/>
                </p:oleObj>
              </mc:Choice>
              <mc:Fallback>
                <p:oleObj name="Equation" r:id="rId50" imgW="152280" imgH="228600" progId="Equation.DSMT4">
                  <p:embed/>
                  <p:pic>
                    <p:nvPicPr>
                      <p:cNvPr id="712752" name="Object 48">
                        <a:extLst>
                          <a:ext uri="{FF2B5EF4-FFF2-40B4-BE49-F238E27FC236}">
                            <a16:creationId xmlns:a16="http://schemas.microsoft.com/office/drawing/2014/main" id="{8140478E-655D-4A8E-AE40-57FDB3BDE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1" y="2273300"/>
                        <a:ext cx="333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53" name="Object 49">
            <a:extLst>
              <a:ext uri="{FF2B5EF4-FFF2-40B4-BE49-F238E27FC236}">
                <a16:creationId xmlns:a16="http://schemas.microsoft.com/office/drawing/2014/main" id="{0ED9CDC4-5B1A-4ED9-AEE3-25C9166EB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6913" y="2273300"/>
          <a:ext cx="361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64880" imgH="228600" progId="Equation.DSMT4">
                  <p:embed/>
                </p:oleObj>
              </mc:Choice>
              <mc:Fallback>
                <p:oleObj name="Equation" r:id="rId52" imgW="164880" imgH="228600" progId="Equation.DSMT4">
                  <p:embed/>
                  <p:pic>
                    <p:nvPicPr>
                      <p:cNvPr id="712753" name="Object 49">
                        <a:extLst>
                          <a:ext uri="{FF2B5EF4-FFF2-40B4-BE49-F238E27FC236}">
                            <a16:creationId xmlns:a16="http://schemas.microsoft.com/office/drawing/2014/main" id="{0ED9CDC4-5B1A-4ED9-AEE3-25C9166EB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6913" y="2273300"/>
                        <a:ext cx="361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54" name="Line 50">
            <a:extLst>
              <a:ext uri="{FF2B5EF4-FFF2-40B4-BE49-F238E27FC236}">
                <a16:creationId xmlns:a16="http://schemas.microsoft.com/office/drawing/2014/main" id="{E7EB19F0-1BD3-42D0-905B-A4070446A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4365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55" name="Line 51">
            <a:extLst>
              <a:ext uri="{FF2B5EF4-FFF2-40B4-BE49-F238E27FC236}">
                <a16:creationId xmlns:a16="http://schemas.microsoft.com/office/drawing/2014/main" id="{40DFC907-7CC7-49CA-9E50-1681939FD1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8026" y="43656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2756" name="Object 52">
            <a:extLst>
              <a:ext uri="{FF2B5EF4-FFF2-40B4-BE49-F238E27FC236}">
                <a16:creationId xmlns:a16="http://schemas.microsoft.com/office/drawing/2014/main" id="{D6CC28EF-C028-4665-9E77-519EF9EB6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495800"/>
          <a:ext cx="1482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685800" imgH="228600" progId="Equation.DSMT4">
                  <p:embed/>
                </p:oleObj>
              </mc:Choice>
              <mc:Fallback>
                <p:oleObj name="Equation" r:id="rId54" imgW="685800" imgH="228600" progId="Equation.DSMT4">
                  <p:embed/>
                  <p:pic>
                    <p:nvPicPr>
                      <p:cNvPr id="712756" name="Object 52">
                        <a:extLst>
                          <a:ext uri="{FF2B5EF4-FFF2-40B4-BE49-F238E27FC236}">
                            <a16:creationId xmlns:a16="http://schemas.microsoft.com/office/drawing/2014/main" id="{D6CC28EF-C028-4665-9E77-519EF9EB6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495800"/>
                        <a:ext cx="14827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57" name="Object 53">
            <a:extLst>
              <a:ext uri="{FF2B5EF4-FFF2-40B4-BE49-F238E27FC236}">
                <a16:creationId xmlns:a16="http://schemas.microsoft.com/office/drawing/2014/main" id="{AF23B618-4B4F-4A6D-B64E-FF3C4682E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5362576"/>
          <a:ext cx="1536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749160" imgH="228600" progId="Equation.DSMT4">
                  <p:embed/>
                </p:oleObj>
              </mc:Choice>
              <mc:Fallback>
                <p:oleObj name="Equation" r:id="rId56" imgW="749160" imgH="228600" progId="Equation.DSMT4">
                  <p:embed/>
                  <p:pic>
                    <p:nvPicPr>
                      <p:cNvPr id="712757" name="Object 53">
                        <a:extLst>
                          <a:ext uri="{FF2B5EF4-FFF2-40B4-BE49-F238E27FC236}">
                            <a16:creationId xmlns:a16="http://schemas.microsoft.com/office/drawing/2014/main" id="{AF23B618-4B4F-4A6D-B64E-FF3C4682E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362576"/>
                        <a:ext cx="1536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58" name="Object 54">
            <a:extLst>
              <a:ext uri="{FF2B5EF4-FFF2-40B4-BE49-F238E27FC236}">
                <a16:creationId xmlns:a16="http://schemas.microsoft.com/office/drawing/2014/main" id="{E5BA93C1-B7DB-42F9-9706-158826E26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1" y="5157789"/>
          <a:ext cx="32543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1587240" imgH="431640" progId="Equation.DSMT4">
                  <p:embed/>
                </p:oleObj>
              </mc:Choice>
              <mc:Fallback>
                <p:oleObj name="Equation" r:id="rId58" imgW="1587240" imgH="431640" progId="Equation.DSMT4">
                  <p:embed/>
                  <p:pic>
                    <p:nvPicPr>
                      <p:cNvPr id="712758" name="Object 54">
                        <a:extLst>
                          <a:ext uri="{FF2B5EF4-FFF2-40B4-BE49-F238E27FC236}">
                            <a16:creationId xmlns:a16="http://schemas.microsoft.com/office/drawing/2014/main" id="{E5BA93C1-B7DB-42F9-9706-158826E26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157789"/>
                        <a:ext cx="325437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59" name="Object 55">
            <a:extLst>
              <a:ext uri="{FF2B5EF4-FFF2-40B4-BE49-F238E27FC236}">
                <a16:creationId xmlns:a16="http://schemas.microsoft.com/office/drawing/2014/main" id="{EBD0BEA2-C86A-4E7B-A845-847238D38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7650" y="5157789"/>
          <a:ext cx="18748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914400" imgH="431640" progId="Equation.DSMT4">
                  <p:embed/>
                </p:oleObj>
              </mc:Choice>
              <mc:Fallback>
                <p:oleObj name="Equation" r:id="rId60" imgW="914400" imgH="431640" progId="Equation.DSMT4">
                  <p:embed/>
                  <p:pic>
                    <p:nvPicPr>
                      <p:cNvPr id="712759" name="Object 55">
                        <a:extLst>
                          <a:ext uri="{FF2B5EF4-FFF2-40B4-BE49-F238E27FC236}">
                            <a16:creationId xmlns:a16="http://schemas.microsoft.com/office/drawing/2014/main" id="{EBD0BEA2-C86A-4E7B-A845-847238D38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5157789"/>
                        <a:ext cx="18748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60" name="Object 56">
            <a:extLst>
              <a:ext uri="{FF2B5EF4-FFF2-40B4-BE49-F238E27FC236}">
                <a16:creationId xmlns:a16="http://schemas.microsoft.com/office/drawing/2014/main" id="{609A744B-9AD2-4FB0-9AA7-A5E015CAD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1576" y="3429000"/>
          <a:ext cx="7286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355320" imgH="393480" progId="Equation.DSMT4">
                  <p:embed/>
                </p:oleObj>
              </mc:Choice>
              <mc:Fallback>
                <p:oleObj name="Equation" r:id="rId62" imgW="355320" imgH="393480" progId="Equation.DSMT4">
                  <p:embed/>
                  <p:pic>
                    <p:nvPicPr>
                      <p:cNvPr id="712760" name="Object 56">
                        <a:extLst>
                          <a:ext uri="{FF2B5EF4-FFF2-40B4-BE49-F238E27FC236}">
                            <a16:creationId xmlns:a16="http://schemas.microsoft.com/office/drawing/2014/main" id="{609A744B-9AD2-4FB0-9AA7-A5E015CAD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6" y="3429000"/>
                        <a:ext cx="728663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61" name="Object 57">
            <a:extLst>
              <a:ext uri="{FF2B5EF4-FFF2-40B4-BE49-F238E27FC236}">
                <a16:creationId xmlns:a16="http://schemas.microsoft.com/office/drawing/2014/main" id="{C82062BB-CF3A-47B9-B915-40C85A771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9063" y="3429000"/>
          <a:ext cx="7794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380880" imgH="393480" progId="Equation.DSMT4">
                  <p:embed/>
                </p:oleObj>
              </mc:Choice>
              <mc:Fallback>
                <p:oleObj name="Equation" r:id="rId64" imgW="380880" imgH="393480" progId="Equation.DSMT4">
                  <p:embed/>
                  <p:pic>
                    <p:nvPicPr>
                      <p:cNvPr id="712761" name="Object 57">
                        <a:extLst>
                          <a:ext uri="{FF2B5EF4-FFF2-40B4-BE49-F238E27FC236}">
                            <a16:creationId xmlns:a16="http://schemas.microsoft.com/office/drawing/2014/main" id="{C82062BB-CF3A-47B9-B915-40C85A771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3429000"/>
                        <a:ext cx="779462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62" name="Object 58">
            <a:extLst>
              <a:ext uri="{FF2B5EF4-FFF2-40B4-BE49-F238E27FC236}">
                <a16:creationId xmlns:a16="http://schemas.microsoft.com/office/drawing/2014/main" id="{EB514094-B54F-4478-82DC-3DADBDDFD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2800" y="5157789"/>
          <a:ext cx="111918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6" imgW="545760" imgH="393480" progId="Equation.DSMT4">
                  <p:embed/>
                </p:oleObj>
              </mc:Choice>
              <mc:Fallback>
                <p:oleObj name="Equation" r:id="rId66" imgW="545760" imgH="393480" progId="Equation.DSMT4">
                  <p:embed/>
                  <p:pic>
                    <p:nvPicPr>
                      <p:cNvPr id="712762" name="Object 58">
                        <a:extLst>
                          <a:ext uri="{FF2B5EF4-FFF2-40B4-BE49-F238E27FC236}">
                            <a16:creationId xmlns:a16="http://schemas.microsoft.com/office/drawing/2014/main" id="{EB514094-B54F-4478-82DC-3DADBDDFD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5157789"/>
                        <a:ext cx="1119188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63" name="Object 59">
            <a:extLst>
              <a:ext uri="{FF2B5EF4-FFF2-40B4-BE49-F238E27FC236}">
                <a16:creationId xmlns:a16="http://schemas.microsoft.com/office/drawing/2014/main" id="{DDEE2902-B0DA-4F4A-8382-7CA2DED88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5805489"/>
          <a:ext cx="14049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685800" imgH="393480" progId="Equation.DSMT4">
                  <p:embed/>
                </p:oleObj>
              </mc:Choice>
              <mc:Fallback>
                <p:oleObj name="Equation" r:id="rId68" imgW="685800" imgH="393480" progId="Equation.DSMT4">
                  <p:embed/>
                  <p:pic>
                    <p:nvPicPr>
                      <p:cNvPr id="712763" name="Object 59">
                        <a:extLst>
                          <a:ext uri="{FF2B5EF4-FFF2-40B4-BE49-F238E27FC236}">
                            <a16:creationId xmlns:a16="http://schemas.microsoft.com/office/drawing/2014/main" id="{DDEE2902-B0DA-4F4A-8382-7CA2DED88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5805489"/>
                        <a:ext cx="1404938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64" name="Line 60">
            <a:extLst>
              <a:ext uri="{FF2B5EF4-FFF2-40B4-BE49-F238E27FC236}">
                <a16:creationId xmlns:a16="http://schemas.microsoft.com/office/drawing/2014/main" id="{B29B3C42-B257-4CCB-AD46-BBA68E0F3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3" y="2276475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65" name="Line 61">
            <a:extLst>
              <a:ext uri="{FF2B5EF4-FFF2-40B4-BE49-F238E27FC236}">
                <a16:creationId xmlns:a16="http://schemas.microsoft.com/office/drawing/2014/main" id="{61F9935D-59DF-4A54-A5F8-E58F72FD2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0" y="2060576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766" name="Line 62">
            <a:extLst>
              <a:ext uri="{FF2B5EF4-FFF2-40B4-BE49-F238E27FC236}">
                <a16:creationId xmlns:a16="http://schemas.microsoft.com/office/drawing/2014/main" id="{D31AEA4D-667B-4ECE-85FC-0567BB94B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6" y="22764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2767" name="Object 63">
            <a:extLst>
              <a:ext uri="{FF2B5EF4-FFF2-40B4-BE49-F238E27FC236}">
                <a16:creationId xmlns:a16="http://schemas.microsoft.com/office/drawing/2014/main" id="{13C5A156-943F-4870-B0D9-96206F0A4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1916114"/>
          <a:ext cx="3127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0" imgW="152280" imgH="203040" progId="Equation.DSMT4">
                  <p:embed/>
                </p:oleObj>
              </mc:Choice>
              <mc:Fallback>
                <p:oleObj name="Equation" r:id="rId70" imgW="152280" imgH="203040" progId="Equation.DSMT4">
                  <p:embed/>
                  <p:pic>
                    <p:nvPicPr>
                      <p:cNvPr id="712767" name="Object 63">
                        <a:extLst>
                          <a:ext uri="{FF2B5EF4-FFF2-40B4-BE49-F238E27FC236}">
                            <a16:creationId xmlns:a16="http://schemas.microsoft.com/office/drawing/2014/main" id="{13C5A156-943F-4870-B0D9-96206F0A4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916114"/>
                        <a:ext cx="31273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68" name="Object 64">
            <a:extLst>
              <a:ext uri="{FF2B5EF4-FFF2-40B4-BE49-F238E27FC236}">
                <a16:creationId xmlns:a16="http://schemas.microsoft.com/office/drawing/2014/main" id="{E6FAF485-BE46-475D-949D-1429AD2C8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4489" y="1916114"/>
          <a:ext cx="390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2" imgW="190440" imgH="203040" progId="Equation.DSMT4">
                  <p:embed/>
                </p:oleObj>
              </mc:Choice>
              <mc:Fallback>
                <p:oleObj name="Equation" r:id="rId72" imgW="190440" imgH="203040" progId="Equation.DSMT4">
                  <p:embed/>
                  <p:pic>
                    <p:nvPicPr>
                      <p:cNvPr id="712768" name="Object 64">
                        <a:extLst>
                          <a:ext uri="{FF2B5EF4-FFF2-40B4-BE49-F238E27FC236}">
                            <a16:creationId xmlns:a16="http://schemas.microsoft.com/office/drawing/2014/main" id="{E6FAF485-BE46-475D-949D-1429AD2C8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4489" y="1916114"/>
                        <a:ext cx="3905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69" name="Line 65">
            <a:extLst>
              <a:ext uri="{FF2B5EF4-FFF2-40B4-BE49-F238E27FC236}">
                <a16:creationId xmlns:a16="http://schemas.microsoft.com/office/drawing/2014/main" id="{6769C688-D875-4AF6-B460-D03F08A8F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350043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2770" name="Object 66">
            <a:extLst>
              <a:ext uri="{FF2B5EF4-FFF2-40B4-BE49-F238E27FC236}">
                <a16:creationId xmlns:a16="http://schemas.microsoft.com/office/drawing/2014/main" id="{B2FAA26D-02CE-43C3-933A-16CA40771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4189" y="3068639"/>
          <a:ext cx="3127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4" imgW="152280" imgH="228600" progId="Equation.DSMT4">
                  <p:embed/>
                </p:oleObj>
              </mc:Choice>
              <mc:Fallback>
                <p:oleObj name="Equation" r:id="rId74" imgW="152280" imgH="228600" progId="Equation.DSMT4">
                  <p:embed/>
                  <p:pic>
                    <p:nvPicPr>
                      <p:cNvPr id="712770" name="Object 66">
                        <a:extLst>
                          <a:ext uri="{FF2B5EF4-FFF2-40B4-BE49-F238E27FC236}">
                            <a16:creationId xmlns:a16="http://schemas.microsoft.com/office/drawing/2014/main" id="{B2FAA26D-02CE-43C3-933A-16CA40771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9" y="3068639"/>
                        <a:ext cx="3127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71" name="Object 67">
            <a:extLst>
              <a:ext uri="{FF2B5EF4-FFF2-40B4-BE49-F238E27FC236}">
                <a16:creationId xmlns:a16="http://schemas.microsoft.com/office/drawing/2014/main" id="{D7A710AF-D9D2-45BD-B539-A21805E62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8025" y="3429000"/>
          <a:ext cx="2082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6" imgW="1015920" imgH="431640" progId="Equation.DSMT4">
                  <p:embed/>
                </p:oleObj>
              </mc:Choice>
              <mc:Fallback>
                <p:oleObj name="Equation" r:id="rId76" imgW="1015920" imgH="431640" progId="Equation.DSMT4">
                  <p:embed/>
                  <p:pic>
                    <p:nvPicPr>
                      <p:cNvPr id="712771" name="Object 67">
                        <a:extLst>
                          <a:ext uri="{FF2B5EF4-FFF2-40B4-BE49-F238E27FC236}">
                            <a16:creationId xmlns:a16="http://schemas.microsoft.com/office/drawing/2014/main" id="{D7A710AF-D9D2-45BD-B539-A21805E62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429000"/>
                        <a:ext cx="20828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5">
            <a:extLst>
              <a:ext uri="{FF2B5EF4-FFF2-40B4-BE49-F238E27FC236}">
                <a16:creationId xmlns:a16="http://schemas.microsoft.com/office/drawing/2014/main" id="{5EF1FB3F-9847-4591-9A6B-7D96597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D957-C703-4DEB-AE15-05CB34E2FC36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134B84F0-5016-40AE-B24F-F7E1D3602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光具组主平面、焦平面的性质</a:t>
            </a:r>
          </a:p>
        </p:txBody>
      </p:sp>
      <p:graphicFrame>
        <p:nvGraphicFramePr>
          <p:cNvPr id="713731" name="Object 3">
            <a:extLst>
              <a:ext uri="{FF2B5EF4-FFF2-40B4-BE49-F238E27FC236}">
                <a16:creationId xmlns:a16="http://schemas.microsoft.com/office/drawing/2014/main" id="{333F6425-D2BB-471F-B88C-3BB69A45E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9464" y="2565400"/>
          <a:ext cx="593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9360" imgH="203040" progId="Equation.3">
                  <p:embed/>
                </p:oleObj>
              </mc:Choice>
              <mc:Fallback>
                <p:oleObj name="公式" r:id="rId2" imgW="279360" imgH="203040" progId="Equation.3">
                  <p:embed/>
                  <p:pic>
                    <p:nvPicPr>
                      <p:cNvPr id="713731" name="Object 3">
                        <a:extLst>
                          <a:ext uri="{FF2B5EF4-FFF2-40B4-BE49-F238E27FC236}">
                            <a16:creationId xmlns:a16="http://schemas.microsoft.com/office/drawing/2014/main" id="{333F6425-D2BB-471F-B88C-3BB69A45E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4" y="2565400"/>
                        <a:ext cx="593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2" name="Object 4">
            <a:extLst>
              <a:ext uri="{FF2B5EF4-FFF2-40B4-BE49-F238E27FC236}">
                <a16:creationId xmlns:a16="http://schemas.microsoft.com/office/drawing/2014/main" id="{E65A96E3-FB17-4C58-97D0-B4DBBF1C5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1" y="1951038"/>
          <a:ext cx="428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" imgH="164880" progId="Equation.3">
                  <p:embed/>
                </p:oleObj>
              </mc:Choice>
              <mc:Fallback>
                <p:oleObj name="公式" r:id="rId4" imgW="139680" imgH="164880" progId="Equation.3">
                  <p:embed/>
                  <p:pic>
                    <p:nvPicPr>
                      <p:cNvPr id="713732" name="Object 4">
                        <a:extLst>
                          <a:ext uri="{FF2B5EF4-FFF2-40B4-BE49-F238E27FC236}">
                            <a16:creationId xmlns:a16="http://schemas.microsoft.com/office/drawing/2014/main" id="{E65A96E3-FB17-4C58-97D0-B4DBBF1C5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1" y="1951038"/>
                        <a:ext cx="428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3" name="AutoShape 5">
            <a:extLst>
              <a:ext uri="{FF2B5EF4-FFF2-40B4-BE49-F238E27FC236}">
                <a16:creationId xmlns:a16="http://schemas.microsoft.com/office/drawing/2014/main" id="{C7C3404F-CE4F-4CA2-8B15-64D30F9E24A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46939" y="2492376"/>
            <a:ext cx="1152525" cy="50482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4" name="AutoShape 6">
            <a:extLst>
              <a:ext uri="{FF2B5EF4-FFF2-40B4-BE49-F238E27FC236}">
                <a16:creationId xmlns:a16="http://schemas.microsoft.com/office/drawing/2014/main" id="{2C93AA23-A72B-4E74-BDC1-4B1D84FD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1773239"/>
            <a:ext cx="1439863" cy="719137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5" name="AutoShape 7">
            <a:extLst>
              <a:ext uri="{FF2B5EF4-FFF2-40B4-BE49-F238E27FC236}">
                <a16:creationId xmlns:a16="http://schemas.microsoft.com/office/drawing/2014/main" id="{C8DC96EE-EAD4-4611-B320-05CA6137F84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46488" y="2492376"/>
            <a:ext cx="1008062" cy="5048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6" name="Line 8">
            <a:extLst>
              <a:ext uri="{FF2B5EF4-FFF2-40B4-BE49-F238E27FC236}">
                <a16:creationId xmlns:a16="http://schemas.microsoft.com/office/drawing/2014/main" id="{04A98399-835F-4C78-AC56-970661CC7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2493963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7" name="Line 9">
            <a:extLst>
              <a:ext uri="{FF2B5EF4-FFF2-40B4-BE49-F238E27FC236}">
                <a16:creationId xmlns:a16="http://schemas.microsoft.com/office/drawing/2014/main" id="{9DD2B1ED-CB72-4054-876D-7DBE92678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6488" y="1628776"/>
            <a:ext cx="0" cy="1730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8" name="Line 10">
            <a:extLst>
              <a:ext uri="{FF2B5EF4-FFF2-40B4-BE49-F238E27FC236}">
                <a16:creationId xmlns:a16="http://schemas.microsoft.com/office/drawing/2014/main" id="{1B690AFE-E580-42B7-B9C6-8C01BDC72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1628776"/>
            <a:ext cx="0" cy="1730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9" name="Line 11">
            <a:extLst>
              <a:ext uri="{FF2B5EF4-FFF2-40B4-BE49-F238E27FC236}">
                <a16:creationId xmlns:a16="http://schemas.microsoft.com/office/drawing/2014/main" id="{5400C330-4C21-442F-9608-01FC2135A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4550" y="1628776"/>
            <a:ext cx="0" cy="1730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0" name="Line 12">
            <a:extLst>
              <a:ext uri="{FF2B5EF4-FFF2-40B4-BE49-F238E27FC236}">
                <a16:creationId xmlns:a16="http://schemas.microsoft.com/office/drawing/2014/main" id="{BCDF1757-01E1-4DE5-B279-7F74F706D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938" y="1628776"/>
            <a:ext cx="0" cy="1730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1" name="Line 13">
            <a:extLst>
              <a:ext uri="{FF2B5EF4-FFF2-40B4-BE49-F238E27FC236}">
                <a16:creationId xmlns:a16="http://schemas.microsoft.com/office/drawing/2014/main" id="{E25EAA26-7F56-438D-8DE1-BDAC4CCE3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1773239"/>
            <a:ext cx="0" cy="720725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2" name="Line 14">
            <a:extLst>
              <a:ext uri="{FF2B5EF4-FFF2-40B4-BE49-F238E27FC236}">
                <a16:creationId xmlns:a16="http://schemas.microsoft.com/office/drawing/2014/main" id="{2985FF42-8DE3-4ADC-9999-23288DAD7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17732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3" name="Line 15">
            <a:extLst>
              <a:ext uri="{FF2B5EF4-FFF2-40B4-BE49-F238E27FC236}">
                <a16:creationId xmlns:a16="http://schemas.microsoft.com/office/drawing/2014/main" id="{602FB4F2-36C8-4C4B-8332-FD804EE46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1773238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4" name="Line 16">
            <a:extLst>
              <a:ext uri="{FF2B5EF4-FFF2-40B4-BE49-F238E27FC236}">
                <a16:creationId xmlns:a16="http://schemas.microsoft.com/office/drawing/2014/main" id="{DE8E47B7-F798-4B0C-A8AD-A51CD03F2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1773239"/>
            <a:ext cx="324008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5" name="Line 17">
            <a:extLst>
              <a:ext uri="{FF2B5EF4-FFF2-40B4-BE49-F238E27FC236}">
                <a16:creationId xmlns:a16="http://schemas.microsoft.com/office/drawing/2014/main" id="{F82AD66F-46BE-4602-8FCD-E99526B11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1773238"/>
            <a:ext cx="2447925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6" name="Line 18">
            <a:extLst>
              <a:ext uri="{FF2B5EF4-FFF2-40B4-BE49-F238E27FC236}">
                <a16:creationId xmlns:a16="http://schemas.microsoft.com/office/drawing/2014/main" id="{F0BDFDEF-FEF0-4355-8107-AC6E3D617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2997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7" name="Line 19">
            <a:extLst>
              <a:ext uri="{FF2B5EF4-FFF2-40B4-BE49-F238E27FC236}">
                <a16:creationId xmlns:a16="http://schemas.microsoft.com/office/drawing/2014/main" id="{AF0D9B4E-F1DE-4D76-B74B-D38A9B5B5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29972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48" name="Line 20">
            <a:extLst>
              <a:ext uri="{FF2B5EF4-FFF2-40B4-BE49-F238E27FC236}">
                <a16:creationId xmlns:a16="http://schemas.microsoft.com/office/drawing/2014/main" id="{EAF3E30E-6CFD-4EE1-B2A6-664DE7CD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2493964"/>
            <a:ext cx="0" cy="503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3749" name="Object 21">
            <a:extLst>
              <a:ext uri="{FF2B5EF4-FFF2-40B4-BE49-F238E27FC236}">
                <a16:creationId xmlns:a16="http://schemas.microsoft.com/office/drawing/2014/main" id="{C1734E8D-D37B-439C-9A61-C258FD606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5" y="1125538"/>
          <a:ext cx="4841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177480" progId="Equation.DSMT4">
                  <p:embed/>
                </p:oleObj>
              </mc:Choice>
              <mc:Fallback>
                <p:oleObj name="Equation" r:id="rId6" imgW="215640" imgH="177480" progId="Equation.DSMT4">
                  <p:embed/>
                  <p:pic>
                    <p:nvPicPr>
                      <p:cNvPr id="713749" name="Object 21">
                        <a:extLst>
                          <a:ext uri="{FF2B5EF4-FFF2-40B4-BE49-F238E27FC236}">
                            <a16:creationId xmlns:a16="http://schemas.microsoft.com/office/drawing/2014/main" id="{C1734E8D-D37B-439C-9A61-C258FD606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125538"/>
                        <a:ext cx="48418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0" name="Object 22">
            <a:extLst>
              <a:ext uri="{FF2B5EF4-FFF2-40B4-BE49-F238E27FC236}">
                <a16:creationId xmlns:a16="http://schemas.microsoft.com/office/drawing/2014/main" id="{04FE3506-B1FC-4ABA-A7AF-68CEF7BD0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7864" y="1154114"/>
          <a:ext cx="4270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713750" name="Object 22">
                        <a:extLst>
                          <a:ext uri="{FF2B5EF4-FFF2-40B4-BE49-F238E27FC236}">
                            <a16:creationId xmlns:a16="http://schemas.microsoft.com/office/drawing/2014/main" id="{04FE3506-B1FC-4ABA-A7AF-68CEF7BD0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4" y="1154114"/>
                        <a:ext cx="42703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1" name="Object 23">
            <a:extLst>
              <a:ext uri="{FF2B5EF4-FFF2-40B4-BE49-F238E27FC236}">
                <a16:creationId xmlns:a16="http://schemas.microsoft.com/office/drawing/2014/main" id="{0A8F4653-B339-4C5C-B5DB-DF8F0FD7F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4" y="1163639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9680" imgH="164880" progId="Equation.3">
                  <p:embed/>
                </p:oleObj>
              </mc:Choice>
              <mc:Fallback>
                <p:oleObj name="公式" r:id="rId10" imgW="139680" imgH="164880" progId="Equation.3">
                  <p:embed/>
                  <p:pic>
                    <p:nvPicPr>
                      <p:cNvPr id="713751" name="Object 23">
                        <a:extLst>
                          <a:ext uri="{FF2B5EF4-FFF2-40B4-BE49-F238E27FC236}">
                            <a16:creationId xmlns:a16="http://schemas.microsoft.com/office/drawing/2014/main" id="{0A8F4653-B339-4C5C-B5DB-DF8F0FD7F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4" y="1163639"/>
                        <a:ext cx="31273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2" name="Object 24">
            <a:extLst>
              <a:ext uri="{FF2B5EF4-FFF2-40B4-BE49-F238E27FC236}">
                <a16:creationId xmlns:a16="http://schemas.microsoft.com/office/drawing/2014/main" id="{24314E3C-4834-445B-8C8D-C389BD0BA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1038" y="1125538"/>
          <a:ext cx="3984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7480" imgH="177480" progId="Equation.3">
                  <p:embed/>
                </p:oleObj>
              </mc:Choice>
              <mc:Fallback>
                <p:oleObj name="公式" r:id="rId12" imgW="177480" imgH="177480" progId="Equation.3">
                  <p:embed/>
                  <p:pic>
                    <p:nvPicPr>
                      <p:cNvPr id="713752" name="Object 24">
                        <a:extLst>
                          <a:ext uri="{FF2B5EF4-FFF2-40B4-BE49-F238E27FC236}">
                            <a16:creationId xmlns:a16="http://schemas.microsoft.com/office/drawing/2014/main" id="{24314E3C-4834-445B-8C8D-C389BD0BA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1125538"/>
                        <a:ext cx="3984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3" name="Object 25">
            <a:extLst>
              <a:ext uri="{FF2B5EF4-FFF2-40B4-BE49-F238E27FC236}">
                <a16:creationId xmlns:a16="http://schemas.microsoft.com/office/drawing/2014/main" id="{D6B9D444-E4AA-4539-9003-578AD05BD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1" y="1484314"/>
          <a:ext cx="27781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2280" imgH="164880" progId="Equation.3">
                  <p:embed/>
                </p:oleObj>
              </mc:Choice>
              <mc:Fallback>
                <p:oleObj name="公式" r:id="rId14" imgW="152280" imgH="164880" progId="Equation.3">
                  <p:embed/>
                  <p:pic>
                    <p:nvPicPr>
                      <p:cNvPr id="713753" name="Object 25">
                        <a:extLst>
                          <a:ext uri="{FF2B5EF4-FFF2-40B4-BE49-F238E27FC236}">
                            <a16:creationId xmlns:a16="http://schemas.microsoft.com/office/drawing/2014/main" id="{D6B9D444-E4AA-4539-9003-578AD05BD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1484314"/>
                        <a:ext cx="277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4" name="Object 26">
            <a:extLst>
              <a:ext uri="{FF2B5EF4-FFF2-40B4-BE49-F238E27FC236}">
                <a16:creationId xmlns:a16="http://schemas.microsoft.com/office/drawing/2014/main" id="{8CCA8F30-C58B-48C7-A882-09C61DB22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2387600"/>
          <a:ext cx="2778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2280" imgH="203040" progId="Equation.3">
                  <p:embed/>
                </p:oleObj>
              </mc:Choice>
              <mc:Fallback>
                <p:oleObj name="公式" r:id="rId16" imgW="152280" imgH="203040" progId="Equation.3">
                  <p:embed/>
                  <p:pic>
                    <p:nvPicPr>
                      <p:cNvPr id="713754" name="Object 26">
                        <a:extLst>
                          <a:ext uri="{FF2B5EF4-FFF2-40B4-BE49-F238E27FC236}">
                            <a16:creationId xmlns:a16="http://schemas.microsoft.com/office/drawing/2014/main" id="{8CCA8F30-C58B-48C7-A882-09C61DB22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387600"/>
                        <a:ext cx="2778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5" name="Object 27">
            <a:extLst>
              <a:ext uri="{FF2B5EF4-FFF2-40B4-BE49-F238E27FC236}">
                <a16:creationId xmlns:a16="http://schemas.microsoft.com/office/drawing/2014/main" id="{C228DBFC-CDA6-4B67-89E8-C374F20D4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3738" y="2165350"/>
          <a:ext cx="3238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7480" imgH="164880" progId="Equation.3">
                  <p:embed/>
                </p:oleObj>
              </mc:Choice>
              <mc:Fallback>
                <p:oleObj name="公式" r:id="rId18" imgW="177480" imgH="164880" progId="Equation.3">
                  <p:embed/>
                  <p:pic>
                    <p:nvPicPr>
                      <p:cNvPr id="713755" name="Object 27">
                        <a:extLst>
                          <a:ext uri="{FF2B5EF4-FFF2-40B4-BE49-F238E27FC236}">
                            <a16:creationId xmlns:a16="http://schemas.microsoft.com/office/drawing/2014/main" id="{C228DBFC-CDA6-4B67-89E8-C374F20D4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8" y="2165350"/>
                        <a:ext cx="3238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6" name="Object 28">
            <a:extLst>
              <a:ext uri="{FF2B5EF4-FFF2-40B4-BE49-F238E27FC236}">
                <a16:creationId xmlns:a16="http://schemas.microsoft.com/office/drawing/2014/main" id="{5BC5CE90-7A41-4A99-81AE-A2AF7C95F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1664" y="2997200"/>
          <a:ext cx="346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90440" imgH="203040" progId="Equation.3">
                  <p:embed/>
                </p:oleObj>
              </mc:Choice>
              <mc:Fallback>
                <p:oleObj name="公式" r:id="rId20" imgW="190440" imgH="203040" progId="Equation.3">
                  <p:embed/>
                  <p:pic>
                    <p:nvPicPr>
                      <p:cNvPr id="713756" name="Object 28">
                        <a:extLst>
                          <a:ext uri="{FF2B5EF4-FFF2-40B4-BE49-F238E27FC236}">
                            <a16:creationId xmlns:a16="http://schemas.microsoft.com/office/drawing/2014/main" id="{5BC5CE90-7A41-4A99-81AE-A2AF7C95F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664" y="2997200"/>
                        <a:ext cx="3460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7" name="Object 29">
            <a:extLst>
              <a:ext uri="{FF2B5EF4-FFF2-40B4-BE49-F238E27FC236}">
                <a16:creationId xmlns:a16="http://schemas.microsoft.com/office/drawing/2014/main" id="{E2E405F8-49ED-4B5E-B0F8-C28940032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2481264"/>
          <a:ext cx="3000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64880" imgH="164880" progId="Equation.3">
                  <p:embed/>
                </p:oleObj>
              </mc:Choice>
              <mc:Fallback>
                <p:oleObj name="公式" r:id="rId22" imgW="164880" imgH="164880" progId="Equation.3">
                  <p:embed/>
                  <p:pic>
                    <p:nvPicPr>
                      <p:cNvPr id="713757" name="Object 29">
                        <a:extLst>
                          <a:ext uri="{FF2B5EF4-FFF2-40B4-BE49-F238E27FC236}">
                            <a16:creationId xmlns:a16="http://schemas.microsoft.com/office/drawing/2014/main" id="{E2E405F8-49ED-4B5E-B0F8-C28940032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481264"/>
                        <a:ext cx="30003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8" name="Object 30">
            <a:extLst>
              <a:ext uri="{FF2B5EF4-FFF2-40B4-BE49-F238E27FC236}">
                <a16:creationId xmlns:a16="http://schemas.microsoft.com/office/drawing/2014/main" id="{F50F2ACB-CD4B-49FB-97A5-338246A4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4988" y="2492375"/>
          <a:ext cx="3238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77480" imgH="164880" progId="Equation.3">
                  <p:embed/>
                </p:oleObj>
              </mc:Choice>
              <mc:Fallback>
                <p:oleObj name="公式" r:id="rId24" imgW="177480" imgH="164880" progId="Equation.3">
                  <p:embed/>
                  <p:pic>
                    <p:nvPicPr>
                      <p:cNvPr id="713758" name="Object 30">
                        <a:extLst>
                          <a:ext uri="{FF2B5EF4-FFF2-40B4-BE49-F238E27FC236}">
                            <a16:creationId xmlns:a16="http://schemas.microsoft.com/office/drawing/2014/main" id="{F50F2ACB-CD4B-49FB-97A5-338246A40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2492375"/>
                        <a:ext cx="3238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59" name="Object 31">
            <a:extLst>
              <a:ext uri="{FF2B5EF4-FFF2-40B4-BE49-F238E27FC236}">
                <a16:creationId xmlns:a16="http://schemas.microsoft.com/office/drawing/2014/main" id="{CC664E6E-D630-4D9E-A0FB-47ECF0887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2588" y="2492375"/>
          <a:ext cx="3937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15640" imgH="164880" progId="Equation.3">
                  <p:embed/>
                </p:oleObj>
              </mc:Choice>
              <mc:Fallback>
                <p:oleObj name="公式" r:id="rId26" imgW="215640" imgH="164880" progId="Equation.3">
                  <p:embed/>
                  <p:pic>
                    <p:nvPicPr>
                      <p:cNvPr id="713759" name="Object 31">
                        <a:extLst>
                          <a:ext uri="{FF2B5EF4-FFF2-40B4-BE49-F238E27FC236}">
                            <a16:creationId xmlns:a16="http://schemas.microsoft.com/office/drawing/2014/main" id="{CC664E6E-D630-4D9E-A0FB-47ECF0887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2492375"/>
                        <a:ext cx="3937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60" name="Object 32">
            <a:extLst>
              <a:ext uri="{FF2B5EF4-FFF2-40B4-BE49-F238E27FC236}">
                <a16:creationId xmlns:a16="http://schemas.microsoft.com/office/drawing/2014/main" id="{8FB236C5-2ABC-4DC9-B16A-7E9E179EC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4" y="2492375"/>
          <a:ext cx="3460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90440" imgH="164880" progId="Equation.3">
                  <p:embed/>
                </p:oleObj>
              </mc:Choice>
              <mc:Fallback>
                <p:oleObj name="公式" r:id="rId28" imgW="190440" imgH="164880" progId="Equation.3">
                  <p:embed/>
                  <p:pic>
                    <p:nvPicPr>
                      <p:cNvPr id="713760" name="Object 32">
                        <a:extLst>
                          <a:ext uri="{FF2B5EF4-FFF2-40B4-BE49-F238E27FC236}">
                            <a16:creationId xmlns:a16="http://schemas.microsoft.com/office/drawing/2014/main" id="{8FB236C5-2ABC-4DC9-B16A-7E9E179EC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4" y="2492375"/>
                        <a:ext cx="3460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61" name="Object 33">
            <a:extLst>
              <a:ext uri="{FF2B5EF4-FFF2-40B4-BE49-F238E27FC236}">
                <a16:creationId xmlns:a16="http://schemas.microsoft.com/office/drawing/2014/main" id="{21F04C56-6A27-4F6D-81F6-87BF36EBA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9" y="1484314"/>
          <a:ext cx="3698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203040" imgH="164880" progId="Equation.3">
                  <p:embed/>
                </p:oleObj>
              </mc:Choice>
              <mc:Fallback>
                <p:oleObj name="公式" r:id="rId30" imgW="203040" imgH="164880" progId="Equation.3">
                  <p:embed/>
                  <p:pic>
                    <p:nvPicPr>
                      <p:cNvPr id="713761" name="Object 33">
                        <a:extLst>
                          <a:ext uri="{FF2B5EF4-FFF2-40B4-BE49-F238E27FC236}">
                            <a16:creationId xmlns:a16="http://schemas.microsoft.com/office/drawing/2014/main" id="{21F04C56-6A27-4F6D-81F6-87BF36EBA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9" y="1484314"/>
                        <a:ext cx="369887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62" name="Object 34">
            <a:extLst>
              <a:ext uri="{FF2B5EF4-FFF2-40B4-BE49-F238E27FC236}">
                <a16:creationId xmlns:a16="http://schemas.microsoft.com/office/drawing/2014/main" id="{DA5C8900-1FBE-4C90-8523-D8160B849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484314"/>
          <a:ext cx="4413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241200" imgH="164880" progId="Equation.3">
                  <p:embed/>
                </p:oleObj>
              </mc:Choice>
              <mc:Fallback>
                <p:oleObj name="公式" r:id="rId32" imgW="241200" imgH="164880" progId="Equation.3">
                  <p:embed/>
                  <p:pic>
                    <p:nvPicPr>
                      <p:cNvPr id="713762" name="Object 34">
                        <a:extLst>
                          <a:ext uri="{FF2B5EF4-FFF2-40B4-BE49-F238E27FC236}">
                            <a16:creationId xmlns:a16="http://schemas.microsoft.com/office/drawing/2014/main" id="{DA5C8900-1FBE-4C90-8523-D8160B849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484314"/>
                        <a:ext cx="441325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63" name="Object 35">
            <a:extLst>
              <a:ext uri="{FF2B5EF4-FFF2-40B4-BE49-F238E27FC236}">
                <a16:creationId xmlns:a16="http://schemas.microsoft.com/office/drawing/2014/main" id="{5A42BF0F-D864-44EA-9FCB-A88241B10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2984500"/>
          <a:ext cx="27781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52280" imgH="164880" progId="Equation.3">
                  <p:embed/>
                </p:oleObj>
              </mc:Choice>
              <mc:Fallback>
                <p:oleObj name="公式" r:id="rId34" imgW="152280" imgH="164880" progId="Equation.3">
                  <p:embed/>
                  <p:pic>
                    <p:nvPicPr>
                      <p:cNvPr id="713763" name="Object 35">
                        <a:extLst>
                          <a:ext uri="{FF2B5EF4-FFF2-40B4-BE49-F238E27FC236}">
                            <a16:creationId xmlns:a16="http://schemas.microsoft.com/office/drawing/2014/main" id="{5A42BF0F-D864-44EA-9FCB-A88241B10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984500"/>
                        <a:ext cx="277812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64" name="Object 36">
            <a:extLst>
              <a:ext uri="{FF2B5EF4-FFF2-40B4-BE49-F238E27FC236}">
                <a16:creationId xmlns:a16="http://schemas.microsoft.com/office/drawing/2014/main" id="{4C00C8A7-623A-4FFF-BD17-0B5053F66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7513" y="2984500"/>
          <a:ext cx="3238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77480" imgH="164880" progId="Equation.3">
                  <p:embed/>
                </p:oleObj>
              </mc:Choice>
              <mc:Fallback>
                <p:oleObj name="公式" r:id="rId36" imgW="177480" imgH="164880" progId="Equation.3">
                  <p:embed/>
                  <p:pic>
                    <p:nvPicPr>
                      <p:cNvPr id="713764" name="Object 36">
                        <a:extLst>
                          <a:ext uri="{FF2B5EF4-FFF2-40B4-BE49-F238E27FC236}">
                            <a16:creationId xmlns:a16="http://schemas.microsoft.com/office/drawing/2014/main" id="{4C00C8A7-623A-4FFF-BD17-0B5053F66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2984500"/>
                        <a:ext cx="3238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65" name="Line 37">
            <a:extLst>
              <a:ext uri="{FF2B5EF4-FFF2-40B4-BE49-F238E27FC236}">
                <a16:creationId xmlns:a16="http://schemas.microsoft.com/office/drawing/2014/main" id="{9B25F514-BEC8-4F10-A5D2-4B9001C8C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2492375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66" name="Line 38">
            <a:extLst>
              <a:ext uri="{FF2B5EF4-FFF2-40B4-BE49-F238E27FC236}">
                <a16:creationId xmlns:a16="http://schemas.microsoft.com/office/drawing/2014/main" id="{47AC237B-2F26-4688-817A-2411C455F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33575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67" name="Line 39">
            <a:extLst>
              <a:ext uri="{FF2B5EF4-FFF2-40B4-BE49-F238E27FC236}">
                <a16:creationId xmlns:a16="http://schemas.microsoft.com/office/drawing/2014/main" id="{BA80F354-38D2-4F18-A067-BAAF20A9D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33575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68" name="Line 40">
            <a:extLst>
              <a:ext uri="{FF2B5EF4-FFF2-40B4-BE49-F238E27FC236}">
                <a16:creationId xmlns:a16="http://schemas.microsoft.com/office/drawing/2014/main" id="{55F18305-5169-4A00-8CC2-DC7D45CA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2997201"/>
            <a:ext cx="0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69" name="Line 41">
            <a:extLst>
              <a:ext uri="{FF2B5EF4-FFF2-40B4-BE49-F238E27FC236}">
                <a16:creationId xmlns:a16="http://schemas.microsoft.com/office/drawing/2014/main" id="{00E87501-4C07-40FA-9E74-9C8430FED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3575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0" name="Line 42">
            <a:extLst>
              <a:ext uri="{FF2B5EF4-FFF2-40B4-BE49-F238E27FC236}">
                <a16:creationId xmlns:a16="http://schemas.microsoft.com/office/drawing/2014/main" id="{806FE64C-2350-4B83-9AEC-328B384DA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33575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1" name="Line 43">
            <a:extLst>
              <a:ext uri="{FF2B5EF4-FFF2-40B4-BE49-F238E27FC236}">
                <a16:creationId xmlns:a16="http://schemas.microsoft.com/office/drawing/2014/main" id="{DD263A37-84FC-4190-AEA8-CC2C7BF36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3789363"/>
            <a:ext cx="14398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2" name="Line 44">
            <a:extLst>
              <a:ext uri="{FF2B5EF4-FFF2-40B4-BE49-F238E27FC236}">
                <a16:creationId xmlns:a16="http://schemas.microsoft.com/office/drawing/2014/main" id="{193123FC-74BC-4E77-A38E-698EA7491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3789363"/>
            <a:ext cx="10080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3" name="Line 45">
            <a:extLst>
              <a:ext uri="{FF2B5EF4-FFF2-40B4-BE49-F238E27FC236}">
                <a16:creationId xmlns:a16="http://schemas.microsoft.com/office/drawing/2014/main" id="{1627567B-3BAC-47D5-B52A-EB3A1F91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3789363"/>
            <a:ext cx="172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4" name="Line 46">
            <a:extLst>
              <a:ext uri="{FF2B5EF4-FFF2-40B4-BE49-F238E27FC236}">
                <a16:creationId xmlns:a16="http://schemas.microsoft.com/office/drawing/2014/main" id="{6B03E3B2-328E-48F0-8E08-2CFB070C4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39" y="3789363"/>
            <a:ext cx="11525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5" name="Line 47">
            <a:extLst>
              <a:ext uri="{FF2B5EF4-FFF2-40B4-BE49-F238E27FC236}">
                <a16:creationId xmlns:a16="http://schemas.microsoft.com/office/drawing/2014/main" id="{0BA9E2D1-D2BA-46A3-900B-50BBA357A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420528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6" name="Line 48">
            <a:extLst>
              <a:ext uri="{FF2B5EF4-FFF2-40B4-BE49-F238E27FC236}">
                <a16:creationId xmlns:a16="http://schemas.microsoft.com/office/drawing/2014/main" id="{44937952-E313-41F5-B96A-D9B6E2AC7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420528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3777" name="Object 49">
            <a:extLst>
              <a:ext uri="{FF2B5EF4-FFF2-40B4-BE49-F238E27FC236}">
                <a16:creationId xmlns:a16="http://schemas.microsoft.com/office/drawing/2014/main" id="{5F0D591F-2DC3-45EC-8C3B-BB6AF000E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3430588"/>
          <a:ext cx="390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126720" imgH="139680" progId="Equation.3">
                  <p:embed/>
                </p:oleObj>
              </mc:Choice>
              <mc:Fallback>
                <p:oleObj name="公式" r:id="rId38" imgW="126720" imgH="139680" progId="Equation.3">
                  <p:embed/>
                  <p:pic>
                    <p:nvPicPr>
                      <p:cNvPr id="713777" name="Object 49">
                        <a:extLst>
                          <a:ext uri="{FF2B5EF4-FFF2-40B4-BE49-F238E27FC236}">
                            <a16:creationId xmlns:a16="http://schemas.microsoft.com/office/drawing/2014/main" id="{5F0D591F-2DC3-45EC-8C3B-BB6AF000E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430588"/>
                        <a:ext cx="3905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8" name="Object 50">
            <a:extLst>
              <a:ext uri="{FF2B5EF4-FFF2-40B4-BE49-F238E27FC236}">
                <a16:creationId xmlns:a16="http://schemas.microsoft.com/office/drawing/2014/main" id="{C4AB5D1C-7A45-46BA-833F-A5B87CAFD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26" y="3332164"/>
          <a:ext cx="4683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52280" imgH="203040" progId="Equation.3">
                  <p:embed/>
                </p:oleObj>
              </mc:Choice>
              <mc:Fallback>
                <p:oleObj name="公式" r:id="rId40" imgW="152280" imgH="203040" progId="Equation.3">
                  <p:embed/>
                  <p:pic>
                    <p:nvPicPr>
                      <p:cNvPr id="713778" name="Object 50">
                        <a:extLst>
                          <a:ext uri="{FF2B5EF4-FFF2-40B4-BE49-F238E27FC236}">
                            <a16:creationId xmlns:a16="http://schemas.microsoft.com/office/drawing/2014/main" id="{C4AB5D1C-7A45-46BA-833F-A5B87CAFDB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6" y="3332164"/>
                        <a:ext cx="4683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9" name="Object 51">
            <a:extLst>
              <a:ext uri="{FF2B5EF4-FFF2-40B4-BE49-F238E27FC236}">
                <a16:creationId xmlns:a16="http://schemas.microsoft.com/office/drawing/2014/main" id="{45F7D144-0479-4940-BBC7-07FF0B82C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7414" y="3332164"/>
          <a:ext cx="5857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190440" imgH="203040" progId="Equation.3">
                  <p:embed/>
                </p:oleObj>
              </mc:Choice>
              <mc:Fallback>
                <p:oleObj name="公式" r:id="rId42" imgW="190440" imgH="203040" progId="Equation.3">
                  <p:embed/>
                  <p:pic>
                    <p:nvPicPr>
                      <p:cNvPr id="713779" name="Object 51">
                        <a:extLst>
                          <a:ext uri="{FF2B5EF4-FFF2-40B4-BE49-F238E27FC236}">
                            <a16:creationId xmlns:a16="http://schemas.microsoft.com/office/drawing/2014/main" id="{45F7D144-0479-4940-BBC7-07FF0B82C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4" y="3332164"/>
                        <a:ext cx="5857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0" name="Object 52">
            <a:extLst>
              <a:ext uri="{FF2B5EF4-FFF2-40B4-BE49-F238E27FC236}">
                <a16:creationId xmlns:a16="http://schemas.microsoft.com/office/drawing/2014/main" id="{46961760-D99D-4D5E-AAC2-B54E4C4AE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9838" y="3370264"/>
          <a:ext cx="5080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164880" imgH="177480" progId="Equation.3">
                  <p:embed/>
                </p:oleObj>
              </mc:Choice>
              <mc:Fallback>
                <p:oleObj name="公式" r:id="rId44" imgW="164880" imgH="177480" progId="Equation.3">
                  <p:embed/>
                  <p:pic>
                    <p:nvPicPr>
                      <p:cNvPr id="713780" name="Object 52">
                        <a:extLst>
                          <a:ext uri="{FF2B5EF4-FFF2-40B4-BE49-F238E27FC236}">
                            <a16:creationId xmlns:a16="http://schemas.microsoft.com/office/drawing/2014/main" id="{46961760-D99D-4D5E-AAC2-B54E4C4AE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8" y="3370264"/>
                        <a:ext cx="5080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1" name="Object 53">
            <a:extLst>
              <a:ext uri="{FF2B5EF4-FFF2-40B4-BE49-F238E27FC236}">
                <a16:creationId xmlns:a16="http://schemas.microsoft.com/office/drawing/2014/main" id="{6181D8A8-9835-49C5-A77D-6A9CFB745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3851" y="3716338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152280" imgH="177480" progId="Equation.3">
                  <p:embed/>
                </p:oleObj>
              </mc:Choice>
              <mc:Fallback>
                <p:oleObj name="公式" r:id="rId46" imgW="152280" imgH="177480" progId="Equation.3">
                  <p:embed/>
                  <p:pic>
                    <p:nvPicPr>
                      <p:cNvPr id="713781" name="Object 53">
                        <a:extLst>
                          <a:ext uri="{FF2B5EF4-FFF2-40B4-BE49-F238E27FC236}">
                            <a16:creationId xmlns:a16="http://schemas.microsoft.com/office/drawing/2014/main" id="{6181D8A8-9835-49C5-A77D-6A9CFB745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1" y="3716338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2" name="Object 54">
            <a:extLst>
              <a:ext uri="{FF2B5EF4-FFF2-40B4-BE49-F238E27FC236}">
                <a16:creationId xmlns:a16="http://schemas.microsoft.com/office/drawing/2014/main" id="{4DA756C0-8796-4876-84D2-2687000C2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4" y="3846513"/>
          <a:ext cx="350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8" imgW="114120" imgH="139680" progId="Equation.3">
                  <p:embed/>
                </p:oleObj>
              </mc:Choice>
              <mc:Fallback>
                <p:oleObj name="公式" r:id="rId48" imgW="114120" imgH="139680" progId="Equation.3">
                  <p:embed/>
                  <p:pic>
                    <p:nvPicPr>
                      <p:cNvPr id="713782" name="Object 54">
                        <a:extLst>
                          <a:ext uri="{FF2B5EF4-FFF2-40B4-BE49-F238E27FC236}">
                            <a16:creationId xmlns:a16="http://schemas.microsoft.com/office/drawing/2014/main" id="{4DA756C0-8796-4876-84D2-2687000C2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4" y="3846513"/>
                        <a:ext cx="3508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83" name="AutoShape 55">
            <a:extLst>
              <a:ext uri="{FF2B5EF4-FFF2-40B4-BE49-F238E27FC236}">
                <a16:creationId xmlns:a16="http://schemas.microsoft.com/office/drawing/2014/main" id="{F4B6DFA0-F9DA-4911-96A2-60EBB823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773239"/>
            <a:ext cx="1727200" cy="719137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84" name="Rectangle 56">
            <a:extLst>
              <a:ext uri="{FF2B5EF4-FFF2-40B4-BE49-F238E27FC236}">
                <a16:creationId xmlns:a16="http://schemas.microsoft.com/office/drawing/2014/main" id="{FBC9216A-B565-4CFA-B4BC-B1E8F5BC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0" y="1341439"/>
            <a:ext cx="1962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Gauss</a:t>
            </a:r>
            <a:r>
              <a:rPr lang="zh-CN" altLang="en-US" sz="2400" b="1">
                <a:solidFill>
                  <a:srgbClr val="FF0000"/>
                </a:solidFill>
              </a:rPr>
              <a:t>公式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距离从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主平面算起</a:t>
            </a:r>
          </a:p>
        </p:txBody>
      </p:sp>
      <p:sp>
        <p:nvSpPr>
          <p:cNvPr id="713785" name="Text Box 57">
            <a:extLst>
              <a:ext uri="{FF2B5EF4-FFF2-40B4-BE49-F238E27FC236}">
                <a16:creationId xmlns:a16="http://schemas.microsoft.com/office/drawing/2014/main" id="{57FB0C32-89C8-4EF5-83E3-EAE4F6349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609282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Gauss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物像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公式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3786" name="Text Box 58">
            <a:hlinkClick r:id="" action="ppaction://noaction"/>
            <a:extLst>
              <a:ext uri="{FF2B5EF4-FFF2-40B4-BE49-F238E27FC236}">
                <a16:creationId xmlns:a16="http://schemas.microsoft.com/office/drawing/2014/main" id="{7FB4AEEF-928F-43A4-95C8-F33962FE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6092825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Newton</a:t>
            </a:r>
            <a:r>
              <a:rPr kumimoji="1" lang="zh-CN" altLang="en-US" sz="2400" b="1">
                <a:solidFill>
                  <a:srgbClr val="3366FF"/>
                </a:solidFill>
                <a:latin typeface="宋体" panose="02010600030101010101" pitchFamily="2" charset="-122"/>
              </a:rPr>
              <a:t>物像公式</a:t>
            </a:r>
            <a:r>
              <a:rPr kumimoji="1" lang="zh-CN" altLang="en-US" sz="2400" b="1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3787" name="Text Box 59">
            <a:extLst>
              <a:ext uri="{FF2B5EF4-FFF2-40B4-BE49-F238E27FC236}">
                <a16:creationId xmlns:a16="http://schemas.microsoft.com/office/drawing/2014/main" id="{B7E8F5A5-13BD-4EAA-873E-400F972D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213101"/>
            <a:ext cx="1841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Newton</a:t>
            </a:r>
            <a:r>
              <a:rPr lang="zh-CN" altLang="en-US" sz="2400" b="1">
                <a:solidFill>
                  <a:srgbClr val="3366FF"/>
                </a:solidFill>
              </a:rPr>
              <a:t>公式</a:t>
            </a:r>
          </a:p>
          <a:p>
            <a:pPr algn="l"/>
            <a:r>
              <a:rPr lang="zh-CN" altLang="en-US" sz="2400" b="1">
                <a:solidFill>
                  <a:srgbClr val="3366FF"/>
                </a:solidFill>
              </a:rPr>
              <a:t>距离从</a:t>
            </a:r>
          </a:p>
          <a:p>
            <a:pPr algn="l"/>
            <a:r>
              <a:rPr lang="zh-CN" altLang="en-US" sz="2400" b="1">
                <a:solidFill>
                  <a:srgbClr val="3366FF"/>
                </a:solidFill>
              </a:rPr>
              <a:t>焦平面算起</a:t>
            </a:r>
          </a:p>
        </p:txBody>
      </p:sp>
      <p:graphicFrame>
        <p:nvGraphicFramePr>
          <p:cNvPr id="713788" name="Object 60">
            <a:extLst>
              <a:ext uri="{FF2B5EF4-FFF2-40B4-BE49-F238E27FC236}">
                <a16:creationId xmlns:a16="http://schemas.microsoft.com/office/drawing/2014/main" id="{180EB2AE-3DC4-4A47-95D3-5A9BD0BAB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4437063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558720" imgH="419040" progId="Equation.DSMT4">
                  <p:embed/>
                </p:oleObj>
              </mc:Choice>
              <mc:Fallback>
                <p:oleObj name="Equation" r:id="rId50" imgW="558720" imgH="419040" progId="Equation.DSMT4">
                  <p:embed/>
                  <p:pic>
                    <p:nvPicPr>
                      <p:cNvPr id="713788" name="Object 60">
                        <a:extLst>
                          <a:ext uri="{FF2B5EF4-FFF2-40B4-BE49-F238E27FC236}">
                            <a16:creationId xmlns:a16="http://schemas.microsoft.com/office/drawing/2014/main" id="{180EB2AE-3DC4-4A47-95D3-5A9BD0BAB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437063"/>
                        <a:ext cx="111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9" name="Object 61">
            <a:extLst>
              <a:ext uri="{FF2B5EF4-FFF2-40B4-BE49-F238E27FC236}">
                <a16:creationId xmlns:a16="http://schemas.microsoft.com/office/drawing/2014/main" id="{44179433-51FC-4FF2-81A3-DE280B5D8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5139" y="4437064"/>
          <a:ext cx="12160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596880" imgH="419040" progId="Equation.DSMT4">
                  <p:embed/>
                </p:oleObj>
              </mc:Choice>
              <mc:Fallback>
                <p:oleObj name="Equation" r:id="rId52" imgW="596880" imgH="419040" progId="Equation.DSMT4">
                  <p:embed/>
                  <p:pic>
                    <p:nvPicPr>
                      <p:cNvPr id="713789" name="Object 61">
                        <a:extLst>
                          <a:ext uri="{FF2B5EF4-FFF2-40B4-BE49-F238E27FC236}">
                            <a16:creationId xmlns:a16="http://schemas.microsoft.com/office/drawing/2014/main" id="{44179433-51FC-4FF2-81A3-DE280B5D8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9" y="4437064"/>
                        <a:ext cx="12160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0" name="Object 62">
            <a:extLst>
              <a:ext uri="{FF2B5EF4-FFF2-40B4-BE49-F238E27FC236}">
                <a16:creationId xmlns:a16="http://schemas.microsoft.com/office/drawing/2014/main" id="{4096FBE7-13D8-4F78-A65B-CC4FC4EE3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5445126"/>
          <a:ext cx="1230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558720" imgH="203040" progId="Equation.DSMT4">
                  <p:embed/>
                </p:oleObj>
              </mc:Choice>
              <mc:Fallback>
                <p:oleObj name="Equation" r:id="rId54" imgW="558720" imgH="203040" progId="Equation.DSMT4">
                  <p:embed/>
                  <p:pic>
                    <p:nvPicPr>
                      <p:cNvPr id="713790" name="Object 62">
                        <a:extLst>
                          <a:ext uri="{FF2B5EF4-FFF2-40B4-BE49-F238E27FC236}">
                            <a16:creationId xmlns:a16="http://schemas.microsoft.com/office/drawing/2014/main" id="{4096FBE7-13D8-4F78-A65B-CC4FC4EE3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5445126"/>
                        <a:ext cx="1230313" cy="447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1" name="Object 63">
            <a:extLst>
              <a:ext uri="{FF2B5EF4-FFF2-40B4-BE49-F238E27FC236}">
                <a16:creationId xmlns:a16="http://schemas.microsoft.com/office/drawing/2014/main" id="{7ACEB9BE-DE4A-419D-A334-0286AAA1C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0726" y="5229225"/>
          <a:ext cx="10906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495000" imgH="419040" progId="Equation.DSMT4">
                  <p:embed/>
                </p:oleObj>
              </mc:Choice>
              <mc:Fallback>
                <p:oleObj name="Equation" r:id="rId56" imgW="495000" imgH="419040" progId="Equation.DSMT4">
                  <p:embed/>
                  <p:pic>
                    <p:nvPicPr>
                      <p:cNvPr id="713791" name="Object 63">
                        <a:extLst>
                          <a:ext uri="{FF2B5EF4-FFF2-40B4-BE49-F238E27FC236}">
                            <a16:creationId xmlns:a16="http://schemas.microsoft.com/office/drawing/2014/main" id="{7ACEB9BE-DE4A-419D-A334-0286AAA1C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6" y="5229225"/>
                        <a:ext cx="1090613" cy="922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2" name="Object 64">
            <a:extLst>
              <a:ext uri="{FF2B5EF4-FFF2-40B4-BE49-F238E27FC236}">
                <a16:creationId xmlns:a16="http://schemas.microsoft.com/office/drawing/2014/main" id="{04C26493-E95E-4940-81AD-76972D4D5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5300664"/>
          <a:ext cx="18716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927000" imgH="419040" progId="Equation.DSMT4">
                  <p:embed/>
                </p:oleObj>
              </mc:Choice>
              <mc:Fallback>
                <p:oleObj name="Equation" r:id="rId58" imgW="927000" imgH="419040" progId="Equation.DSMT4">
                  <p:embed/>
                  <p:pic>
                    <p:nvPicPr>
                      <p:cNvPr id="713792" name="Object 64">
                        <a:extLst>
                          <a:ext uri="{FF2B5EF4-FFF2-40B4-BE49-F238E27FC236}">
                            <a16:creationId xmlns:a16="http://schemas.microsoft.com/office/drawing/2014/main" id="{04C26493-E95E-4940-81AD-76972D4D5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300664"/>
                        <a:ext cx="18716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3" name="Object 65">
            <a:extLst>
              <a:ext uri="{FF2B5EF4-FFF2-40B4-BE49-F238E27FC236}">
                <a16:creationId xmlns:a16="http://schemas.microsoft.com/office/drawing/2014/main" id="{7A83BE3E-1776-46AA-A288-3418C47FA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5226051"/>
          <a:ext cx="14795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672840" imgH="393480" progId="Equation.DSMT4">
                  <p:embed/>
                </p:oleObj>
              </mc:Choice>
              <mc:Fallback>
                <p:oleObj name="Equation" r:id="rId60" imgW="672840" imgH="393480" progId="Equation.DSMT4">
                  <p:embed/>
                  <p:pic>
                    <p:nvPicPr>
                      <p:cNvPr id="713793" name="Object 65">
                        <a:extLst>
                          <a:ext uri="{FF2B5EF4-FFF2-40B4-BE49-F238E27FC236}">
                            <a16:creationId xmlns:a16="http://schemas.microsoft.com/office/drawing/2014/main" id="{7A83BE3E-1776-46AA-A288-3418C47FA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5226051"/>
                        <a:ext cx="14795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4" name="Object 66">
            <a:extLst>
              <a:ext uri="{FF2B5EF4-FFF2-40B4-BE49-F238E27FC236}">
                <a16:creationId xmlns:a16="http://schemas.microsoft.com/office/drawing/2014/main" id="{A6BC4D2A-E998-4B01-B516-1A718D5FC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9638" y="4437063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495000" imgH="419040" progId="Equation.DSMT4">
                  <p:embed/>
                </p:oleObj>
              </mc:Choice>
              <mc:Fallback>
                <p:oleObj name="Equation" r:id="rId62" imgW="495000" imgH="419040" progId="Equation.DSMT4">
                  <p:embed/>
                  <p:pic>
                    <p:nvPicPr>
                      <p:cNvPr id="713794" name="Object 66">
                        <a:extLst>
                          <a:ext uri="{FF2B5EF4-FFF2-40B4-BE49-F238E27FC236}">
                            <a16:creationId xmlns:a16="http://schemas.microsoft.com/office/drawing/2014/main" id="{A6BC4D2A-E998-4B01-B516-1A718D5FC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4437063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5" name="Object 67">
            <a:extLst>
              <a:ext uri="{FF2B5EF4-FFF2-40B4-BE49-F238E27FC236}">
                <a16:creationId xmlns:a16="http://schemas.microsoft.com/office/drawing/2014/main" id="{109595B6-4622-48D8-9FD9-8689D1CEE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4437064"/>
          <a:ext cx="11350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558720" imgH="419040" progId="Equation.DSMT4">
                  <p:embed/>
                </p:oleObj>
              </mc:Choice>
              <mc:Fallback>
                <p:oleObj name="Equation" r:id="rId64" imgW="558720" imgH="419040" progId="Equation.DSMT4">
                  <p:embed/>
                  <p:pic>
                    <p:nvPicPr>
                      <p:cNvPr id="713795" name="Object 67">
                        <a:extLst>
                          <a:ext uri="{FF2B5EF4-FFF2-40B4-BE49-F238E27FC236}">
                            <a16:creationId xmlns:a16="http://schemas.microsoft.com/office/drawing/2014/main" id="{109595B6-4622-48D8-9FD9-8689D1CEE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4437064"/>
                        <a:ext cx="11350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96" name="Freeform 68">
            <a:extLst>
              <a:ext uri="{FF2B5EF4-FFF2-40B4-BE49-F238E27FC236}">
                <a16:creationId xmlns:a16="http://schemas.microsoft.com/office/drawing/2014/main" id="{0D5A8634-50C9-4012-BE02-79EBABF9D22D}"/>
              </a:ext>
            </a:extLst>
          </p:cNvPr>
          <p:cNvSpPr>
            <a:spLocks/>
          </p:cNvSpPr>
          <p:nvPr/>
        </p:nvSpPr>
        <p:spPr bwMode="auto">
          <a:xfrm>
            <a:off x="4224339" y="4292600"/>
            <a:ext cx="3240087" cy="230188"/>
          </a:xfrm>
          <a:custGeom>
            <a:avLst/>
            <a:gdLst>
              <a:gd name="T0" fmla="*/ 0 w 1860"/>
              <a:gd name="T1" fmla="*/ 99 h 145"/>
              <a:gd name="T2" fmla="*/ 1134 w 1860"/>
              <a:gd name="T3" fmla="*/ 8 h 145"/>
              <a:gd name="T4" fmla="*/ 1860 w 1860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" h="145">
                <a:moveTo>
                  <a:pt x="0" y="99"/>
                </a:moveTo>
                <a:cubicBezTo>
                  <a:pt x="412" y="49"/>
                  <a:pt x="824" y="0"/>
                  <a:pt x="1134" y="8"/>
                </a:cubicBezTo>
                <a:cubicBezTo>
                  <a:pt x="1444" y="16"/>
                  <a:pt x="1739" y="122"/>
                  <a:pt x="1860" y="14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97" name="Freeform 69">
            <a:extLst>
              <a:ext uri="{FF2B5EF4-FFF2-40B4-BE49-F238E27FC236}">
                <a16:creationId xmlns:a16="http://schemas.microsoft.com/office/drawing/2014/main" id="{14BFFCFD-C88B-4A75-8B9E-0C0926B51BE6}"/>
              </a:ext>
            </a:extLst>
          </p:cNvPr>
          <p:cNvSpPr>
            <a:spLocks/>
          </p:cNvSpPr>
          <p:nvPr/>
        </p:nvSpPr>
        <p:spPr bwMode="auto">
          <a:xfrm>
            <a:off x="3359150" y="5157788"/>
            <a:ext cx="3024188" cy="144462"/>
          </a:xfrm>
          <a:custGeom>
            <a:avLst/>
            <a:gdLst>
              <a:gd name="T0" fmla="*/ 0 w 2041"/>
              <a:gd name="T1" fmla="*/ 45 h 188"/>
              <a:gd name="T2" fmla="*/ 771 w 2041"/>
              <a:gd name="T3" fmla="*/ 181 h 188"/>
              <a:gd name="T4" fmla="*/ 2041 w 2041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1" h="188">
                <a:moveTo>
                  <a:pt x="0" y="45"/>
                </a:moveTo>
                <a:cubicBezTo>
                  <a:pt x="215" y="116"/>
                  <a:pt x="431" y="188"/>
                  <a:pt x="771" y="181"/>
                </a:cubicBezTo>
                <a:cubicBezTo>
                  <a:pt x="1111" y="174"/>
                  <a:pt x="1829" y="30"/>
                  <a:pt x="2041" y="0"/>
                </a:cubicBezTo>
              </a:path>
            </a:pathLst>
          </a:custGeom>
          <a:noFill/>
          <a:ln w="9525" cap="flat" cmpd="sng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3798" name="Object 70">
            <a:extLst>
              <a:ext uri="{FF2B5EF4-FFF2-40B4-BE49-F238E27FC236}">
                <a16:creationId xmlns:a16="http://schemas.microsoft.com/office/drawing/2014/main" id="{5694301C-C7CE-403F-AA51-778F35F3A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5443539"/>
          <a:ext cx="600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6" imgW="190440" imgH="152280" progId="Equation.3">
                  <p:embed/>
                </p:oleObj>
              </mc:Choice>
              <mc:Fallback>
                <p:oleObj name="公式" r:id="rId66" imgW="190440" imgH="152280" progId="Equation.3">
                  <p:embed/>
                  <p:pic>
                    <p:nvPicPr>
                      <p:cNvPr id="713798" name="Object 70">
                        <a:extLst>
                          <a:ext uri="{FF2B5EF4-FFF2-40B4-BE49-F238E27FC236}">
                            <a16:creationId xmlns:a16="http://schemas.microsoft.com/office/drawing/2014/main" id="{5694301C-C7CE-403F-AA51-778F35F3A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443539"/>
                        <a:ext cx="600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99" name="Object 71">
            <a:extLst>
              <a:ext uri="{FF2B5EF4-FFF2-40B4-BE49-F238E27FC236}">
                <a16:creationId xmlns:a16="http://schemas.microsoft.com/office/drawing/2014/main" id="{0FF943DB-B82C-4C41-83AA-151566ACE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2776" y="5456239"/>
          <a:ext cx="600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8" imgW="190440" imgH="152280" progId="Equation.3">
                  <p:embed/>
                </p:oleObj>
              </mc:Choice>
              <mc:Fallback>
                <p:oleObj name="公式" r:id="rId68" imgW="190440" imgH="152280" progId="Equation.3">
                  <p:embed/>
                  <p:pic>
                    <p:nvPicPr>
                      <p:cNvPr id="713799" name="Object 71">
                        <a:extLst>
                          <a:ext uri="{FF2B5EF4-FFF2-40B4-BE49-F238E27FC236}">
                            <a16:creationId xmlns:a16="http://schemas.microsoft.com/office/drawing/2014/main" id="{0FF943DB-B82C-4C41-83AA-151566ACE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776" y="5456239"/>
                        <a:ext cx="600075" cy="479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85" grpId="0" autoUpdateAnimBg="0"/>
      <p:bldP spid="71378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ED0E-7A53-463F-A8C0-CA108E40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齐明点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3222B6-24DD-4345-97BD-756200AE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0" y="2073242"/>
            <a:ext cx="5256412" cy="3207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DE081E-3CF0-4287-AABB-517B883C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43" y="1714015"/>
            <a:ext cx="6011473" cy="40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3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3091</Words>
  <Application>Microsoft Office PowerPoint</Application>
  <PresentationFormat>宽屏</PresentationFormat>
  <Paragraphs>462</Paragraphs>
  <Slides>96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96</vt:i4>
      </vt:variant>
    </vt:vector>
  </HeadingPairs>
  <TitlesOfParts>
    <vt:vector size="110" baseType="lpstr">
      <vt:lpstr>等线</vt:lpstr>
      <vt:lpstr>等线 Light</vt:lpstr>
      <vt:lpstr>华文彩云</vt:lpstr>
      <vt:lpstr>楷体</vt:lpstr>
      <vt:lpstr>楷体_GB2312</vt:lpstr>
      <vt:lpstr>宋体</vt:lpstr>
      <vt:lpstr>Arial</vt:lpstr>
      <vt:lpstr>Cambria Math</vt:lpstr>
      <vt:lpstr>Script MT Bold</vt:lpstr>
      <vt:lpstr>Times New Roman</vt:lpstr>
      <vt:lpstr>Office 主题​​</vt:lpstr>
      <vt:lpstr>Equation</vt:lpstr>
      <vt:lpstr>Equation.3</vt:lpstr>
      <vt:lpstr>公式</vt:lpstr>
      <vt:lpstr>PowerPoint 演示文稿</vt:lpstr>
      <vt:lpstr>目录</vt:lpstr>
      <vt:lpstr>成像系统</vt:lpstr>
      <vt:lpstr>PowerPoint 演示文稿</vt:lpstr>
      <vt:lpstr>PowerPoint 演示文稿</vt:lpstr>
      <vt:lpstr>单球面成像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单心光束</vt:lpstr>
      <vt:lpstr>近轴光在单球面上的成像</vt:lpstr>
      <vt:lpstr>2．物方和像方</vt:lpstr>
      <vt:lpstr>PowerPoint 演示文稿</vt:lpstr>
      <vt:lpstr>PowerPoint 演示文稿</vt:lpstr>
      <vt:lpstr>PowerPoint 演示文稿</vt:lpstr>
      <vt:lpstr>近轴光在单球面上的成像</vt:lpstr>
      <vt:lpstr>1.轴上物点成像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各种类型的折射球面</vt:lpstr>
      <vt:lpstr>PowerPoint 演示文稿</vt:lpstr>
      <vt:lpstr>PowerPoint 演示文稿</vt:lpstr>
      <vt:lpstr>物像公式中各参量的符号</vt:lpstr>
      <vt:lpstr>汇聚入射光线的情形</vt:lpstr>
      <vt:lpstr>2．几何光学的符号约定 </vt:lpstr>
      <vt:lpstr>PowerPoint 演示文稿</vt:lpstr>
      <vt:lpstr>PowerPoint 演示文稿</vt:lpstr>
      <vt:lpstr>PowerPoint 演示文稿</vt:lpstr>
      <vt:lpstr>像的横向放大率</vt:lpstr>
      <vt:lpstr>焦点与焦平面</vt:lpstr>
      <vt:lpstr>PowerPoint 演示文稿</vt:lpstr>
      <vt:lpstr>折射球面的光学参数</vt:lpstr>
      <vt:lpstr>折射球面的光学性质</vt:lpstr>
      <vt:lpstr>符号约定下的反射、折射定律</vt:lpstr>
      <vt:lpstr>PowerPoint 演示文稿</vt:lpstr>
      <vt:lpstr>PowerPoint 演示文稿</vt:lpstr>
      <vt:lpstr>PowerPoint 演示文稿</vt:lpstr>
      <vt:lpstr>4．符号约定下像的横向放大率公式</vt:lpstr>
      <vt:lpstr>5． Lagrange-Helmhotz恒等式</vt:lpstr>
      <vt:lpstr>PowerPoint 演示文稿</vt:lpstr>
      <vt:lpstr>薄透镜成像</vt:lpstr>
      <vt:lpstr>逐次成像法</vt:lpstr>
      <vt:lpstr>PowerPoint 演示文稿</vt:lpstr>
      <vt:lpstr>PowerPoint 演示文稿</vt:lpstr>
      <vt:lpstr>PowerPoint 演示文稿</vt:lpstr>
      <vt:lpstr>空气中的薄透镜</vt:lpstr>
      <vt:lpstr>薄透镜的光学参数与光学特性</vt:lpstr>
      <vt:lpstr>成像的基本光学单元</vt:lpstr>
      <vt:lpstr>PowerPoint 演示文稿</vt:lpstr>
      <vt:lpstr>正透镜与负透镜</vt:lpstr>
      <vt:lpstr>从费马原理看光学成像</vt:lpstr>
      <vt:lpstr>Gauss物像公式</vt:lpstr>
      <vt:lpstr>Newton物像公式 </vt:lpstr>
      <vt:lpstr>4．像的横向放大率 </vt:lpstr>
      <vt:lpstr>5．Lagrange-Helmhotz恒等式 </vt:lpstr>
      <vt:lpstr>PowerPoint 演示文稿</vt:lpstr>
      <vt:lpstr>物←→像作图法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7．透镜组的成像作图法</vt:lpstr>
      <vt:lpstr>光具组的逐次成像</vt:lpstr>
      <vt:lpstr>虚像作为第2镜的物</vt:lpstr>
      <vt:lpstr>透镜组的逐次成像作图法</vt:lpstr>
      <vt:lpstr>逐次成像法过程中物和像的虚实性</vt:lpstr>
      <vt:lpstr>虚像作为物</vt:lpstr>
      <vt:lpstr>第一镜实像为第二镜虚物</vt:lpstr>
      <vt:lpstr>PowerPoint 演示文稿</vt:lpstr>
      <vt:lpstr>另一种作法</vt:lpstr>
      <vt:lpstr>PowerPoint 演示文稿</vt:lpstr>
      <vt:lpstr>透镜组的逐次成像计算法</vt:lpstr>
      <vt:lpstr>高斯光学 Gaussian Optics</vt:lpstr>
      <vt:lpstr>共轭平面与等光程性</vt:lpstr>
      <vt:lpstr>与焦平面共轭的平面</vt:lpstr>
      <vt:lpstr>物距为0时所成的像</vt:lpstr>
      <vt:lpstr>成等大小实像的情形</vt:lpstr>
      <vt:lpstr>光学元件中横向放大率为+1的共轭平面</vt:lpstr>
      <vt:lpstr>确定透镜组的主平面</vt:lpstr>
      <vt:lpstr>透镜组主平面的位置</vt:lpstr>
      <vt:lpstr>透镜组的焦距</vt:lpstr>
      <vt:lpstr>透镜组的光学参数</vt:lpstr>
      <vt:lpstr>确定厚透镜的主平面和焦平面</vt:lpstr>
      <vt:lpstr>PowerPoint 演示文稿</vt:lpstr>
      <vt:lpstr>光具组主平面、焦平面的性质</vt:lpstr>
      <vt:lpstr>齐明点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    学</dc:title>
  <dc:creator>Zhibo Liu</dc:creator>
  <cp:lastModifiedBy>liu zhibo</cp:lastModifiedBy>
  <cp:revision>88</cp:revision>
  <dcterms:created xsi:type="dcterms:W3CDTF">2020-08-21T06:25:00Z</dcterms:created>
  <dcterms:modified xsi:type="dcterms:W3CDTF">2022-09-20T08:45:58Z</dcterms:modified>
</cp:coreProperties>
</file>